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16" r:id="rId4"/>
  </p:sldMasterIdLst>
  <p:notesMasterIdLst>
    <p:notesMasterId r:id="rId25"/>
  </p:notesMasterIdLst>
  <p:sldIdLst>
    <p:sldId id="305" r:id="rId5"/>
    <p:sldId id="318" r:id="rId6"/>
    <p:sldId id="307" r:id="rId7"/>
    <p:sldId id="258" r:id="rId8"/>
    <p:sldId id="320" r:id="rId9"/>
    <p:sldId id="319" r:id="rId10"/>
    <p:sldId id="321" r:id="rId11"/>
    <p:sldId id="2632" r:id="rId12"/>
    <p:sldId id="2633" r:id="rId13"/>
    <p:sldId id="308" r:id="rId14"/>
    <p:sldId id="2634" r:id="rId15"/>
    <p:sldId id="2635" r:id="rId16"/>
    <p:sldId id="323" r:id="rId17"/>
    <p:sldId id="274" r:id="rId18"/>
    <p:sldId id="310" r:id="rId19"/>
    <p:sldId id="296" r:id="rId20"/>
    <p:sldId id="324" r:id="rId21"/>
    <p:sldId id="325" r:id="rId22"/>
    <p:sldId id="326" r:id="rId23"/>
    <p:sldId id="3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58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Duyên Duyên" userId="3b97a4a6544ae72a" providerId="LiveId" clId="{BAF756AB-A688-499A-8473-FDB6583B1AF1}"/>
    <pc:docChg chg="delSld delMainMaster">
      <pc:chgData name="Phạm Duyên Duyên" userId="3b97a4a6544ae72a" providerId="LiveId" clId="{BAF756AB-A688-499A-8473-FDB6583B1AF1}" dt="2025-09-14T09:37:51.676" v="3" actId="2696"/>
      <pc:docMkLst>
        <pc:docMk/>
      </pc:docMkLst>
      <pc:sldChg chg="del">
        <pc:chgData name="Phạm Duyên Duyên" userId="3b97a4a6544ae72a" providerId="LiveId" clId="{BAF756AB-A688-499A-8473-FDB6583B1AF1}" dt="2025-09-14T09:37:21.651" v="0" actId="2696"/>
        <pc:sldMkLst>
          <pc:docMk/>
          <pc:sldMk cId="31214306" sldId="260"/>
        </pc:sldMkLst>
      </pc:sldChg>
      <pc:sldChg chg="del">
        <pc:chgData name="Phạm Duyên Duyên" userId="3b97a4a6544ae72a" providerId="LiveId" clId="{BAF756AB-A688-499A-8473-FDB6583B1AF1}" dt="2025-09-14T09:37:51.676" v="3" actId="2696"/>
        <pc:sldMkLst>
          <pc:docMk/>
          <pc:sldMk cId="2634628482" sldId="322"/>
        </pc:sldMkLst>
      </pc:sldChg>
      <pc:sldChg chg="del">
        <pc:chgData name="Phạm Duyên Duyên" userId="3b97a4a6544ae72a" providerId="LiveId" clId="{BAF756AB-A688-499A-8473-FDB6583B1AF1}" dt="2025-09-14T09:37:31.987" v="2" actId="2696"/>
        <pc:sldMkLst>
          <pc:docMk/>
          <pc:sldMk cId="245022337" sldId="328"/>
        </pc:sldMkLst>
      </pc:sldChg>
      <pc:sldChg chg="del">
        <pc:chgData name="Phạm Duyên Duyên" userId="3b97a4a6544ae72a" providerId="LiveId" clId="{BAF756AB-A688-499A-8473-FDB6583B1AF1}" dt="2025-09-14T09:37:28.514" v="1" actId="2696"/>
        <pc:sldMkLst>
          <pc:docMk/>
          <pc:sldMk cId="1954066864" sldId="373"/>
        </pc:sldMkLst>
      </pc:sldChg>
      <pc:sldMasterChg chg="del delSldLayout">
        <pc:chgData name="Phạm Duyên Duyên" userId="3b97a4a6544ae72a" providerId="LiveId" clId="{BAF756AB-A688-499A-8473-FDB6583B1AF1}" dt="2025-09-14T09:37:28.514" v="1" actId="2696"/>
        <pc:sldMasterMkLst>
          <pc:docMk/>
          <pc:sldMasterMk cId="1228867197" sldId="2147483704"/>
        </pc:sldMasterMkLst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1416461240" sldId="2147483705"/>
          </pc:sldLayoutMkLst>
        </pc:sldLayoutChg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1904746420" sldId="2147483706"/>
          </pc:sldLayoutMkLst>
        </pc:sldLayoutChg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1128690750" sldId="2147483707"/>
          </pc:sldLayoutMkLst>
        </pc:sldLayoutChg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781445394" sldId="2147483708"/>
          </pc:sldLayoutMkLst>
        </pc:sldLayoutChg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3229912276" sldId="2147483709"/>
          </pc:sldLayoutMkLst>
        </pc:sldLayoutChg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100764900" sldId="2147483710"/>
          </pc:sldLayoutMkLst>
        </pc:sldLayoutChg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2791114029" sldId="2147483711"/>
          </pc:sldLayoutMkLst>
        </pc:sldLayoutChg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3296852781" sldId="2147483712"/>
          </pc:sldLayoutMkLst>
        </pc:sldLayoutChg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4281281666" sldId="2147483713"/>
          </pc:sldLayoutMkLst>
        </pc:sldLayoutChg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3074246040" sldId="2147483714"/>
          </pc:sldLayoutMkLst>
        </pc:sldLayoutChg>
        <pc:sldLayoutChg chg="del">
          <pc:chgData name="Phạm Duyên Duyên" userId="3b97a4a6544ae72a" providerId="LiveId" clId="{BAF756AB-A688-499A-8473-FDB6583B1AF1}" dt="2025-09-14T09:37:28.514" v="1" actId="2696"/>
          <pc:sldLayoutMkLst>
            <pc:docMk/>
            <pc:sldMasterMk cId="1228867197" sldId="2147483704"/>
            <pc:sldLayoutMk cId="3224437757" sldId="214748371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45248-50C3-4FB4-9B40-EC688A92F3E0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E67B2-ABC9-42D5-91C0-3908016FD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17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80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53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6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1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9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55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15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9571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13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6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15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9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8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6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75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45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9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16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9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65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5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1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21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8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2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7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3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3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87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2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4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74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2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9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4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1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17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8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3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68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31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0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5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553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5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0">
            <a:extLst>
              <a:ext uri="{FF2B5EF4-FFF2-40B4-BE49-F238E27FC236}">
                <a16:creationId xmlns:a16="http://schemas.microsoft.com/office/drawing/2014/main" id="{BFDAFA8F-4DB1-8853-113F-F78643B5A819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8" name="组合 1">
              <a:extLst>
                <a:ext uri="{FF2B5EF4-FFF2-40B4-BE49-F238E27FC236}">
                  <a16:creationId xmlns:a16="http://schemas.microsoft.com/office/drawing/2014/main" id="{BDE24665-4029-AAD3-7BC8-A3ECD4C94A0A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12" name="图片 17" descr="26">
                <a:extLst>
                  <a:ext uri="{FF2B5EF4-FFF2-40B4-BE49-F238E27FC236}">
                    <a16:creationId xmlns:a16="http://schemas.microsoft.com/office/drawing/2014/main" id="{57E4E89F-2DE0-4976-60D4-C34B2114A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13" name="图片 2" descr="26">
                <a:extLst>
                  <a:ext uri="{FF2B5EF4-FFF2-40B4-BE49-F238E27FC236}">
                    <a16:creationId xmlns:a16="http://schemas.microsoft.com/office/drawing/2014/main" id="{FAC269B0-8ACD-9551-4146-38897EAD2A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14" name="图片 3" descr="26">
                <a:extLst>
                  <a:ext uri="{FF2B5EF4-FFF2-40B4-BE49-F238E27FC236}">
                    <a16:creationId xmlns:a16="http://schemas.microsoft.com/office/drawing/2014/main" id="{94399CB2-FB15-F208-9099-E339AB9DD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0C1F4E96-1711-0E0F-3A84-787B9D9EC731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10" name="矩形 4">
                <a:extLst>
                  <a:ext uri="{FF2B5EF4-FFF2-40B4-BE49-F238E27FC236}">
                    <a16:creationId xmlns:a16="http://schemas.microsoft.com/office/drawing/2014/main" id="{47677673-141E-1242-AE51-4CC441D0ED8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11" name="矩形 8">
                <a:extLst>
                  <a:ext uri="{FF2B5EF4-FFF2-40B4-BE49-F238E27FC236}">
                    <a16:creationId xmlns:a16="http://schemas.microsoft.com/office/drawing/2014/main" id="{8CF99104-C097-C796-7D10-9D97DA8BFB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212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951C47-3509-0EAE-CCFF-1A59AA880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0558" y="2262249"/>
            <a:ext cx="8193734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pic>
        <p:nvPicPr>
          <p:cNvPr id="7" name="[hanhtrangso.nxbgd.vn] HĐ viết_ Viết chữ hoa Ă_HTS">
            <a:hlinkClick r:id="" action="ppaction://media"/>
            <a:extLst>
              <a:ext uri="{FF2B5EF4-FFF2-40B4-BE49-F238E27FC236}">
                <a16:creationId xmlns:a16="http://schemas.microsoft.com/office/drawing/2014/main" id="{7740BC0C-2CA3-E040-9D20-B807817770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3369" y="834748"/>
            <a:ext cx="5188504" cy="5188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710611" y="2777196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373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238662" y="2846022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nhỏ</a:t>
              </a:r>
            </a:p>
          </p:txBody>
        </p:sp>
      </p:grpSp>
      <p:pic>
        <p:nvPicPr>
          <p:cNvPr id="2" name="HƯỚNG DẪN QUY TRÌNH VIẾT CHỮ Ă HOA CỠ NHỎ">
            <a:hlinkClick r:id="" action="ppaction://media"/>
            <a:extLst>
              <a:ext uri="{FF2B5EF4-FFF2-40B4-BE49-F238E27FC236}">
                <a16:creationId xmlns:a16="http://schemas.microsoft.com/office/drawing/2014/main" id="{8D08E23C-5110-7EC2-148B-7D4F419477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502" end="6055.78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9097" y="2153265"/>
            <a:ext cx="5807588" cy="32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7964CC-397C-C11B-FE23-1F266824C6FF}"/>
              </a:ext>
            </a:extLst>
          </p:cNvPr>
          <p:cNvGrpSpPr/>
          <p:nvPr/>
        </p:nvGrpSpPr>
        <p:grpSpPr>
          <a:xfrm>
            <a:off x="610127" y="955329"/>
            <a:ext cx="5862801" cy="1107996"/>
            <a:chOff x="874845" y="1081948"/>
            <a:chExt cx="5862801" cy="11079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586D59-50E5-F430-3CE9-1DCC63FCF946}"/>
                </a:ext>
              </a:extLst>
            </p:cNvPr>
            <p:cNvSpPr txBox="1"/>
            <p:nvPr/>
          </p:nvSpPr>
          <p:spPr>
            <a:xfrm>
              <a:off x="874845" y="1105458"/>
              <a:ext cx="3278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077F18-8DFC-8CB7-4402-3126BF6922C8}"/>
                </a:ext>
              </a:extLst>
            </p:cNvPr>
            <p:cNvSpPr txBox="1"/>
            <p:nvPr/>
          </p:nvSpPr>
          <p:spPr>
            <a:xfrm>
              <a:off x="3957243" y="108194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7DC510-3194-9070-53CC-3AC91EDD91F5}"/>
              </a:ext>
            </a:extLst>
          </p:cNvPr>
          <p:cNvGrpSpPr/>
          <p:nvPr/>
        </p:nvGrpSpPr>
        <p:grpSpPr>
          <a:xfrm>
            <a:off x="238662" y="2846022"/>
            <a:ext cx="5606069" cy="2532185"/>
            <a:chOff x="710611" y="2777196"/>
            <a:chExt cx="5606069" cy="253218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DD8D37C-C5DF-EAC4-A7F1-0D948B45C877}"/>
                </a:ext>
              </a:extLst>
            </p:cNvPr>
            <p:cNvGrpSpPr/>
            <p:nvPr/>
          </p:nvGrpSpPr>
          <p:grpSpPr>
            <a:xfrm>
              <a:off x="710611" y="2777196"/>
              <a:ext cx="5606069" cy="2532185"/>
              <a:chOff x="710611" y="2777196"/>
              <a:chExt cx="5606069" cy="253218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EE6C1D-9DF1-E09C-DDA4-B13559885B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6" r="78885" b="87076"/>
              <a:stretch/>
            </p:blipFill>
            <p:spPr>
              <a:xfrm>
                <a:off x="710611" y="2777196"/>
                <a:ext cx="5606069" cy="2532185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1A577E-72E3-0115-7B90-2757DCAC6FC3}"/>
                  </a:ext>
                </a:extLst>
              </p:cNvPr>
              <p:cNvSpPr/>
              <p:nvPr/>
            </p:nvSpPr>
            <p:spPr>
              <a:xfrm>
                <a:off x="1396721" y="3547068"/>
                <a:ext cx="3898760" cy="1281050"/>
              </a:xfrm>
              <a:prstGeom prst="rect">
                <a:avLst/>
              </a:prstGeom>
              <a:solidFill>
                <a:srgbClr val="FEED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C2EBD1-1FC7-2ED7-F653-3F8D95D73D3F}"/>
                </a:ext>
              </a:extLst>
            </p:cNvPr>
            <p:cNvSpPr txBox="1"/>
            <p:nvPr/>
          </p:nvSpPr>
          <p:spPr>
            <a:xfrm>
              <a:off x="1514898" y="3258458"/>
              <a:ext cx="366240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Â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nhỏ</a:t>
              </a:r>
            </a:p>
          </p:txBody>
        </p:sp>
      </p:grpSp>
      <p:pic>
        <p:nvPicPr>
          <p:cNvPr id="3" name="HƯỚNG DẪN QUY TRÌNH VIẾT CHỮ Â HOA CỠ NHỎ">
            <a:hlinkClick r:id="" action="ppaction://media"/>
            <a:extLst>
              <a:ext uri="{FF2B5EF4-FFF2-40B4-BE49-F238E27FC236}">
                <a16:creationId xmlns:a16="http://schemas.microsoft.com/office/drawing/2014/main" id="{3A5E2658-540A-CA3C-837A-6AAB880CCB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71" end="6284.99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1675" y="2446734"/>
            <a:ext cx="5607049" cy="31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4E8F2-62DE-351A-0B45-DCC9910DB7BF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880E86-C64B-02AB-3E4C-2FC417F21CB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               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7A7B1D-2BD8-11F9-3261-0D496B19B18C}"/>
                </a:ext>
              </a:extLst>
            </p:cNvPr>
            <p:cNvSpPr txBox="1"/>
            <p:nvPr/>
          </p:nvSpPr>
          <p:spPr>
            <a:xfrm>
              <a:off x="3957927" y="932527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10F6C42-426C-EA4F-B757-0C1B1E20B63B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6" name="Picture 2" descr="Bảng gỗ học sinh tiểu học 3477">
              <a:extLst>
                <a:ext uri="{FF2B5EF4-FFF2-40B4-BE49-F238E27FC236}">
                  <a16:creationId xmlns:a16="http://schemas.microsoft.com/office/drawing/2014/main" id="{01DCCADD-103B-3FD5-2D94-66EA7A553A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69B0473-16A2-531C-6AC6-35C489705173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6E6D65F-A906-C67E-720D-E69F6C1C7329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4E6543-279B-6161-F87D-88564FC41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73ACD3-21DF-A574-97D8-18A95E0FC3A5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C152BE-E986-50AA-C24F-20F3A49241A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CC62234-FBB0-EBC1-8A96-8D1C604AD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76217A-B7D3-F372-9F7D-BE696A2EA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368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4E8F2-62DE-351A-0B45-DCC9910DB7BF}"/>
              </a:ext>
            </a:extLst>
          </p:cNvPr>
          <p:cNvGrpSpPr/>
          <p:nvPr/>
        </p:nvGrpSpPr>
        <p:grpSpPr>
          <a:xfrm>
            <a:off x="1001754" y="932527"/>
            <a:ext cx="8692751" cy="1107996"/>
            <a:chOff x="1001754" y="932527"/>
            <a:chExt cx="8692751" cy="1107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B880E86-C64B-02AB-3E4C-2FC417F21CB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               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67A7B1D-2BD8-11F9-3261-0D496B19B18C}"/>
                </a:ext>
              </a:extLst>
            </p:cNvPr>
            <p:cNvSpPr txBox="1"/>
            <p:nvPr/>
          </p:nvSpPr>
          <p:spPr>
            <a:xfrm>
              <a:off x="3957927" y="932527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DF4DA57-2EA1-52F5-7DCB-72F6985F5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617927" y="1947406"/>
            <a:ext cx="6680000" cy="4186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A361B-C36E-BECA-3BD3-D8995B919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8088828" y="1876184"/>
            <a:ext cx="2883396" cy="3924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218FBE-095E-8E02-683F-7F79E4DF18D1}"/>
              </a:ext>
            </a:extLst>
          </p:cNvPr>
          <p:cNvSpPr txBox="1"/>
          <p:nvPr/>
        </p:nvSpPr>
        <p:spPr>
          <a:xfrm>
            <a:off x="8269124" y="5665922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17" y="564056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5023931" y="5059924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89" y="1083945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9C1852-0582-FEA3-C1A9-DF665BFD6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571" y="2516405"/>
            <a:ext cx="880338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Ă, h,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89768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6746378" y="4183876"/>
            <a:ext cx="3560917" cy="662484"/>
            <a:chOff x="3523194" y="2642792"/>
            <a:chExt cx="4986316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768014" y="2642792"/>
              <a:ext cx="4521875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523194" y="268164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83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547445" y="960271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88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0C8E5D-967B-0345-757C-8F5FF063C846}"/>
              </a:ext>
            </a:extLst>
          </p:cNvPr>
          <p:cNvGrpSpPr/>
          <p:nvPr/>
        </p:nvGrpSpPr>
        <p:grpSpPr>
          <a:xfrm>
            <a:off x="1380817" y="1386672"/>
            <a:ext cx="9656466" cy="1647929"/>
            <a:chOff x="1421011" y="643094"/>
            <a:chExt cx="9656466" cy="164792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33873E-6DC5-FA21-62C8-020743A09B75}"/>
                </a:ext>
              </a:extLst>
            </p:cNvPr>
            <p:cNvSpPr txBox="1"/>
            <p:nvPr/>
          </p:nvSpPr>
          <p:spPr>
            <a:xfrm>
              <a:off x="1673880" y="913060"/>
              <a:ext cx="940359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Ăn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quả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nhớ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kẻ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trồng</a:t>
              </a:r>
              <a:r>
                <a:rPr kumimoji="0" lang="en-US" sz="6600" b="1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 </a:t>
              </a:r>
              <a:r>
                <a:rPr kumimoji="0" lang="en-US" sz="6600" b="1" i="0" u="none" strike="noStrike" kern="120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cây</a:t>
              </a:r>
              <a:endPara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6251EEB-2A7B-53F3-A05D-0AA06A167A60}"/>
                </a:ext>
              </a:extLst>
            </p:cNvPr>
            <p:cNvSpPr/>
            <p:nvPr/>
          </p:nvSpPr>
          <p:spPr>
            <a:xfrm>
              <a:off x="1421011" y="643094"/>
              <a:ext cx="9656466" cy="1647929"/>
            </a:xfrm>
            <a:prstGeom prst="rect">
              <a:avLst/>
            </a:prstGeom>
            <a:noFill/>
            <a:ln w="19050">
              <a:solidFill>
                <a:srgbClr val="242D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3B6B04C-20DD-8A73-624C-6BC8B7C0C4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A85A3C-6796-CD5D-3547-C157051A69A4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C8F18D7-270F-A6D2-B74E-80214EFB4493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796D5B-E7C4-C4B7-D48B-73EDD092AF37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6470F6-AB64-4EB0-5628-59759831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BF705D-2DDB-84B7-EB1D-7C8BF72D0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BF190-9440-3153-CD1C-19F745758072}"/>
              </a:ext>
            </a:extLst>
          </p:cNvPr>
          <p:cNvGrpSpPr/>
          <p:nvPr/>
        </p:nvGrpSpPr>
        <p:grpSpPr>
          <a:xfrm>
            <a:off x="6353399" y="4201928"/>
            <a:ext cx="3686578" cy="1077219"/>
            <a:chOff x="3832200" y="2606417"/>
            <a:chExt cx="4457690" cy="1077219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8C27A98C-59AF-5038-36F2-C9995513858E}"/>
                </a:ext>
              </a:extLst>
            </p:cNvPr>
            <p:cNvSpPr/>
            <p:nvPr/>
          </p:nvSpPr>
          <p:spPr>
            <a:xfrm>
              <a:off x="3832200" y="2642792"/>
              <a:ext cx="4457689" cy="104084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4495A2-8648-35CA-9D04-FEE90C5B5596}"/>
                </a:ext>
              </a:extLst>
            </p:cNvPr>
            <p:cNvSpPr txBox="1"/>
            <p:nvPr/>
          </p:nvSpPr>
          <p:spPr>
            <a:xfrm>
              <a:off x="3832201" y="2606417"/>
              <a:ext cx="44576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n, u, a, o, e, c, 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52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3E652278-F189-CA46-1B02-A475DE48A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943" y="747081"/>
            <a:ext cx="9964615" cy="5605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219A8E-1AB4-2718-BE9D-B66119914C47}"/>
              </a:ext>
            </a:extLst>
          </p:cNvPr>
          <p:cNvSpPr txBox="1"/>
          <p:nvPr/>
        </p:nvSpPr>
        <p:spPr>
          <a:xfrm>
            <a:off x="2474892" y="23600"/>
            <a:ext cx="7242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08CA74-D669-1716-9EDC-0925BF76C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539" y="1634326"/>
            <a:ext cx="8041321" cy="377984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0247" y="0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FA1017-EEB5-C721-30CC-AF5B95A845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4305" y="1761359"/>
            <a:ext cx="7931583" cy="5816088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822" y="179553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2F07584-7559-8A6F-208D-B3A905CA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3" t="2929" r="24916" b="7695"/>
          <a:stretch/>
        </p:blipFill>
        <p:spPr>
          <a:xfrm>
            <a:off x="7018997" y="1723235"/>
            <a:ext cx="4318763" cy="433286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87DD33C-110E-0DF5-E491-357009F3E015}"/>
              </a:ext>
            </a:extLst>
          </p:cNvPr>
          <p:cNvGrpSpPr/>
          <p:nvPr/>
        </p:nvGrpSpPr>
        <p:grpSpPr>
          <a:xfrm>
            <a:off x="1039536" y="1298934"/>
            <a:ext cx="5291618" cy="4260132"/>
            <a:chOff x="2695536" y="2382293"/>
            <a:chExt cx="4687135" cy="362088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AA0FBB-7AE5-8A35-1B44-AB8ABE1392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FA1035A-6CDB-3E5C-34C1-8DF3617D3B47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2F07584-7559-8A6F-208D-B3A905CA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73" t="2929" r="24916" b="7695"/>
          <a:stretch/>
        </p:blipFill>
        <p:spPr>
          <a:xfrm>
            <a:off x="7154091" y="1587640"/>
            <a:ext cx="4318763" cy="46332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E64C87E-AAB6-85BC-E3B2-5AC14FEB61F8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FE86E08-BD9C-625F-4EDA-5C938E03CA1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14F1A-982A-6EFB-43E7-D3CEC7E71A03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AD88156-5E24-5190-9F5B-696ED8901BD7}"/>
              </a:ext>
            </a:extLst>
          </p:cNvPr>
          <p:cNvGrpSpPr/>
          <p:nvPr/>
        </p:nvGrpSpPr>
        <p:grpSpPr>
          <a:xfrm>
            <a:off x="1297456" y="4247477"/>
            <a:ext cx="5116317" cy="1401260"/>
            <a:chOff x="1297456" y="4247477"/>
            <a:chExt cx="5116317" cy="140126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625A71B7-027E-A288-6E9E-BE8D2946137C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94B259-1452-20DB-E368-D3D94216645B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Ă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267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326B0D-59FC-9EFE-7376-32BEDE9BF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3" t="4027" r="24341" b="5111"/>
          <a:stretch/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81E7D5F-5E60-60D8-AB5C-342B49F55137}"/>
              </a:ext>
            </a:extLst>
          </p:cNvPr>
          <p:cNvGrpSpPr/>
          <p:nvPr/>
        </p:nvGrpSpPr>
        <p:grpSpPr>
          <a:xfrm>
            <a:off x="936441" y="778898"/>
            <a:ext cx="7688239" cy="1107996"/>
            <a:chOff x="936441" y="778898"/>
            <a:chExt cx="7688239" cy="11079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936441" y="907855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362928-474E-A41D-30BE-D3C50ACBE394}"/>
                </a:ext>
              </a:extLst>
            </p:cNvPr>
            <p:cNvSpPr txBox="1"/>
            <p:nvPr/>
          </p:nvSpPr>
          <p:spPr>
            <a:xfrm>
              <a:off x="5844277" y="778898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1AF299-331F-5197-67B6-A4ACF6B054CB}"/>
              </a:ext>
            </a:extLst>
          </p:cNvPr>
          <p:cNvGrpSpPr/>
          <p:nvPr/>
        </p:nvGrpSpPr>
        <p:grpSpPr>
          <a:xfrm>
            <a:off x="804382" y="1492630"/>
            <a:ext cx="5291618" cy="4260132"/>
            <a:chOff x="2695536" y="2382293"/>
            <a:chExt cx="4687135" cy="362088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702F5F7-7C1B-5312-B972-46E9095BAB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695536" y="2382293"/>
              <a:ext cx="4687135" cy="36208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27F29D-718B-BB41-A30C-30D2508CCE63}"/>
                </a:ext>
              </a:extLst>
            </p:cNvPr>
            <p:cNvSpPr txBox="1"/>
            <p:nvPr/>
          </p:nvSpPr>
          <p:spPr>
            <a:xfrm>
              <a:off x="3521764" y="3677631"/>
              <a:ext cx="3034680" cy="175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3275D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5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C0C830D-AE0E-4E37-EE34-D3FD0658AA21}"/>
              </a:ext>
            </a:extLst>
          </p:cNvPr>
          <p:cNvGrpSpPr/>
          <p:nvPr/>
        </p:nvGrpSpPr>
        <p:grpSpPr>
          <a:xfrm>
            <a:off x="651223" y="801898"/>
            <a:ext cx="7802635" cy="1107996"/>
            <a:chOff x="552384" y="948499"/>
            <a:chExt cx="7802635" cy="11079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CA16CD-0358-671A-8E0F-0D68151B18BF}"/>
                </a:ext>
              </a:extLst>
            </p:cNvPr>
            <p:cNvSpPr txBox="1"/>
            <p:nvPr/>
          </p:nvSpPr>
          <p:spPr>
            <a:xfrm>
              <a:off x="5574616" y="948499"/>
              <a:ext cx="27804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H" panose="020B0603050302020204" pitchFamily="34" charset="0"/>
                  <a:cs typeface="HP001 5H" panose="020B0603050302020204" pitchFamily="34" charset="0"/>
                </a:rPr>
                <a:t>Ă, Â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BA1DE8-B54D-8D22-4914-A1EB88FB9AB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64C87E-AAB6-85BC-E3B2-5AC14FEB61F8}"/>
              </a:ext>
            </a:extLst>
          </p:cNvPr>
          <p:cNvGrpSpPr/>
          <p:nvPr/>
        </p:nvGrpSpPr>
        <p:grpSpPr>
          <a:xfrm>
            <a:off x="877106" y="1909894"/>
            <a:ext cx="5148550" cy="1401260"/>
            <a:chOff x="891840" y="2155857"/>
            <a:chExt cx="5148550" cy="1401260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AFE86E08-BD9C-625F-4EDA-5C938E03CA15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14F1A-982A-6EFB-43E7-D3CEC7E71A03}"/>
                </a:ext>
              </a:extLst>
            </p:cNvPr>
            <p:cNvSpPr txBox="1"/>
            <p:nvPr/>
          </p:nvSpPr>
          <p:spPr>
            <a:xfrm>
              <a:off x="1054074" y="2351782"/>
              <a:ext cx="49863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5 li.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F8DCA2-8459-74C2-163C-854D27B2DF86}"/>
              </a:ext>
            </a:extLst>
          </p:cNvPr>
          <p:cNvGrpSpPr/>
          <p:nvPr/>
        </p:nvGrpSpPr>
        <p:grpSpPr>
          <a:xfrm>
            <a:off x="1404844" y="4247477"/>
            <a:ext cx="4986316" cy="1401260"/>
            <a:chOff x="1007515" y="2155857"/>
            <a:chExt cx="4986316" cy="1401260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625A71B7-027E-A288-6E9E-BE8D2946137C}"/>
                </a:ext>
              </a:extLst>
            </p:cNvPr>
            <p:cNvSpPr/>
            <p:nvPr/>
          </p:nvSpPr>
          <p:spPr>
            <a:xfrm>
              <a:off x="1007515" y="215585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94B259-1452-20DB-E368-D3D94216645B}"/>
                </a:ext>
              </a:extLst>
            </p:cNvPr>
            <p:cNvSpPr txBox="1"/>
            <p:nvPr/>
          </p:nvSpPr>
          <p:spPr>
            <a:xfrm>
              <a:off x="1007515" y="2317878"/>
              <a:ext cx="498631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Â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C8291EF-9472-3AB2-CFB2-17E890453F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13" t="4027" r="24341" b="5111"/>
          <a:stretch/>
        </p:blipFill>
        <p:spPr>
          <a:xfrm>
            <a:off x="7012016" y="1688217"/>
            <a:ext cx="4411226" cy="43908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4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Chữ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Ă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cỡ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nhỏ</a:t>
                </a: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Ă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6347302" y="660185"/>
            <a:ext cx="845353" cy="1093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F245ED-B59C-41C3-852A-B2CCA9CEC02F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5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Chữ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Â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cỡ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nhỏ</a:t>
                </a: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Â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AEC2B5-81E4-4032-AA0A-03402E09D461}"/>
              </a:ext>
            </a:extLst>
          </p:cNvPr>
          <p:cNvCxnSpPr>
            <a:cxnSpLocks/>
          </p:cNvCxnSpPr>
          <p:nvPr/>
        </p:nvCxnSpPr>
        <p:spPr>
          <a:xfrm flipH="1">
            <a:off x="6539948" y="660185"/>
            <a:ext cx="652708" cy="1050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48755B2-5D47-43F6-AE8D-585F738E9B78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0791;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419</Words>
  <Application>Microsoft Office PowerPoint</Application>
  <PresentationFormat>Widescreen</PresentationFormat>
  <Paragraphs>66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Cambria</vt:lpstr>
      <vt:lpstr>HP001 5H</vt:lpstr>
      <vt:lpstr>inpin heiti</vt:lpstr>
      <vt:lpstr>Odibee Sans</vt:lpstr>
      <vt:lpstr>字魂37号-波纹乖乖体</vt:lpstr>
      <vt:lpstr>思源黑体 CN Normal</vt:lpstr>
      <vt:lpstr>1_Office 主题</vt:lpstr>
      <vt:lpstr>Office 主题​​</vt:lpstr>
      <vt:lpstr>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Duyên Duyên</cp:lastModifiedBy>
  <cp:revision>16</cp:revision>
  <dcterms:created xsi:type="dcterms:W3CDTF">2024-04-01T07:43:04Z</dcterms:created>
  <dcterms:modified xsi:type="dcterms:W3CDTF">2025-09-14T09:37:57Z</dcterms:modified>
</cp:coreProperties>
</file>