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0" r:id="rId3"/>
    <p:sldMasterId id="2147483696" r:id="rId4"/>
  </p:sldMasterIdLst>
  <p:notesMasterIdLst>
    <p:notesMasterId r:id="rId24"/>
  </p:notesMasterIdLst>
  <p:sldIdLst>
    <p:sldId id="271" r:id="rId5"/>
    <p:sldId id="294" r:id="rId6"/>
    <p:sldId id="258" r:id="rId7"/>
    <p:sldId id="299" r:id="rId8"/>
    <p:sldId id="260" r:id="rId9"/>
    <p:sldId id="300" r:id="rId10"/>
    <p:sldId id="263" r:id="rId11"/>
    <p:sldId id="2640" r:id="rId12"/>
    <p:sldId id="2643" r:id="rId13"/>
    <p:sldId id="274" r:id="rId14"/>
    <p:sldId id="2644" r:id="rId15"/>
    <p:sldId id="2645" r:id="rId16"/>
    <p:sldId id="2646" r:id="rId17"/>
    <p:sldId id="2647" r:id="rId18"/>
    <p:sldId id="2648" r:id="rId19"/>
    <p:sldId id="2649" r:id="rId20"/>
    <p:sldId id="2650" r:id="rId21"/>
    <p:sldId id="273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54" d="100"/>
          <a:sy n="54" d="100"/>
        </p:scale>
        <p:origin x="79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4C9CA-6E59-420F-AD4F-4CB03FC52D90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92D08-F4F6-494B-8CF7-06603729F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2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99047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37529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1215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427153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25303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7893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77950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136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339694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478334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32348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7587"/>
      </p:ext>
    </p:extLst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4899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77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186539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2025/7/9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623361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92783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82558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9676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1705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61770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47241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65644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70434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02722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9763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9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983" y="18505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2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63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10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7.png"/><Relationship Id="rId3" Type="http://schemas.openxmlformats.org/officeDocument/2006/relationships/hyperlink" Target="https://www.pngall.com/fan-png" TargetMode="External"/><Relationship Id="rId7" Type="http://schemas.openxmlformats.org/officeDocument/2006/relationships/image" Target="../media/image44.png"/><Relationship Id="rId12" Type="http://schemas.microsoft.com/office/2007/relationships/hdphoto" Target="../media/hdphoto19.wdp"/><Relationship Id="rId17" Type="http://schemas.openxmlformats.org/officeDocument/2006/relationships/image" Target="../media/image38.png"/><Relationship Id="rId2" Type="http://schemas.openxmlformats.org/officeDocument/2006/relationships/image" Target="../media/image41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16.xml"/><Relationship Id="rId6" Type="http://schemas.microsoft.com/office/2007/relationships/hdphoto" Target="../media/hdphoto16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microsoft.com/office/2007/relationships/hdphoto" Target="../media/hdphoto18.wdp"/><Relationship Id="rId4" Type="http://schemas.openxmlformats.org/officeDocument/2006/relationships/image" Target="../media/image42.jpg"/><Relationship Id="rId9" Type="http://schemas.openxmlformats.org/officeDocument/2006/relationships/image" Target="../media/image45.png"/><Relationship Id="rId1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microsoft.com/office/2007/relationships/hdphoto" Target="../media/hdphoto23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2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9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8.png"/><Relationship Id="rId18" Type="http://schemas.microsoft.com/office/2007/relationships/hdphoto" Target="../media/hdphoto9.wdp"/><Relationship Id="rId3" Type="http://schemas.openxmlformats.org/officeDocument/2006/relationships/image" Target="../media/image15.png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microsoft.com/office/2007/relationships/hdphoto" Target="../media/hdphoto5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5" Type="http://schemas.openxmlformats.org/officeDocument/2006/relationships/image" Target="../media/image19.png"/><Relationship Id="rId23" Type="http://schemas.openxmlformats.org/officeDocument/2006/relationships/image" Target="../media/image23.GIF"/><Relationship Id="rId10" Type="http://schemas.microsoft.com/office/2007/relationships/hdphoto" Target="../media/hdphoto6.wdp"/><Relationship Id="rId19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031338" y="301061"/>
            <a:ext cx="6291460" cy="4754837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64B4E5D-BFBB-AC0A-EF3B-C5AEFE0D2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446886" y="828674"/>
            <a:ext cx="2811919" cy="658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81A41-446C-06CA-2330-FDF8CB50F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721" y="1320781"/>
            <a:ext cx="4554107" cy="335918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811912" y="4285987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2" y="285619"/>
            <a:ext cx="1940673" cy="1940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7782" y="2226292"/>
            <a:ext cx="92011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được từ chỉ hoạt động, chỉ sự vật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được câu giới thiệu việc làm mình yêu thích.</a:t>
            </a: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1257299"/>
            <a:ext cx="2811919" cy="6587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8F2BD-9F56-7CBE-A823-522B98908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460" y="1039326"/>
            <a:ext cx="5566130" cy="969348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4">
            <a:extLst>
              <a:ext uri="{FF2B5EF4-FFF2-40B4-BE49-F238E27FC236}">
                <a16:creationId xmlns:a16="http://schemas.microsoft.com/office/drawing/2014/main" id="{8652F92D-EA9B-CA06-4D6D-2DDBCE114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8" y="5610918"/>
            <a:ext cx="710753" cy="890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C93D18-7856-2DCA-A3C9-59ABAB31C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577" y="1530889"/>
            <a:ext cx="6340886" cy="42033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D12BACB-F3CE-8FC4-597F-5EC804D0D0BD}"/>
              </a:ext>
            </a:extLst>
          </p:cNvPr>
          <p:cNvSpPr/>
          <p:nvPr/>
        </p:nvSpPr>
        <p:spPr>
          <a:xfrm>
            <a:off x="3677105" y="2432685"/>
            <a:ext cx="2175478" cy="1767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3F802-95A4-0FA2-B52C-3BBD5FA92ED4}"/>
              </a:ext>
            </a:extLst>
          </p:cNvPr>
          <p:cNvSpPr txBox="1"/>
          <p:nvPr/>
        </p:nvSpPr>
        <p:spPr>
          <a:xfrm>
            <a:off x="698679" y="1506295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0DC6F5-744D-27D5-247D-8EC1C243330D}"/>
              </a:ext>
            </a:extLst>
          </p:cNvPr>
          <p:cNvSpPr/>
          <p:nvPr/>
        </p:nvSpPr>
        <p:spPr>
          <a:xfrm>
            <a:off x="4007738" y="3915637"/>
            <a:ext cx="1637411" cy="98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5BEFC1-FE80-3C28-A383-4B1010DF818E}"/>
              </a:ext>
            </a:extLst>
          </p:cNvPr>
          <p:cNvSpPr txBox="1"/>
          <p:nvPr/>
        </p:nvSpPr>
        <p:spPr>
          <a:xfrm>
            <a:off x="1128881" y="2221885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63DA1D8-7618-37B6-18EE-B4E1A9083EEE}"/>
              </a:ext>
            </a:extLst>
          </p:cNvPr>
          <p:cNvSpPr/>
          <p:nvPr/>
        </p:nvSpPr>
        <p:spPr>
          <a:xfrm>
            <a:off x="2899924" y="4360078"/>
            <a:ext cx="1489620" cy="98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A1B6F0-6CF8-D034-D691-73B054E34D6F}"/>
              </a:ext>
            </a:extLst>
          </p:cNvPr>
          <p:cNvSpPr txBox="1"/>
          <p:nvPr/>
        </p:nvSpPr>
        <p:spPr>
          <a:xfrm>
            <a:off x="1110929" y="2941276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7C0F15-1D88-D1D4-11B9-30E579A3774E}"/>
              </a:ext>
            </a:extLst>
          </p:cNvPr>
          <p:cNvSpPr/>
          <p:nvPr/>
        </p:nvSpPr>
        <p:spPr>
          <a:xfrm>
            <a:off x="4872584" y="4623692"/>
            <a:ext cx="979999" cy="544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A2BAB1-61F1-CB92-38EC-E409BB3FA76B}"/>
              </a:ext>
            </a:extLst>
          </p:cNvPr>
          <p:cNvSpPr txBox="1"/>
          <p:nvPr/>
        </p:nvSpPr>
        <p:spPr>
          <a:xfrm>
            <a:off x="1260280" y="3526298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0404EC-44D2-66D9-BCBB-D0663DA893F0}"/>
              </a:ext>
            </a:extLst>
          </p:cNvPr>
          <p:cNvSpPr/>
          <p:nvPr/>
        </p:nvSpPr>
        <p:spPr>
          <a:xfrm>
            <a:off x="4451791" y="5223498"/>
            <a:ext cx="1299192" cy="544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85D8B6-5ED5-9A5A-B46E-6BF8D7883EF0}"/>
              </a:ext>
            </a:extLst>
          </p:cNvPr>
          <p:cNvSpPr txBox="1"/>
          <p:nvPr/>
        </p:nvSpPr>
        <p:spPr>
          <a:xfrm>
            <a:off x="1284197" y="4136342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3E8C48-766F-C9E0-EB5F-B32CB5C03521}"/>
              </a:ext>
            </a:extLst>
          </p:cNvPr>
          <p:cNvSpPr/>
          <p:nvPr/>
        </p:nvSpPr>
        <p:spPr>
          <a:xfrm>
            <a:off x="5750983" y="2104686"/>
            <a:ext cx="3088640" cy="2043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47DCED-B7F9-F557-6317-E42507719ED4}"/>
              </a:ext>
            </a:extLst>
          </p:cNvPr>
          <p:cNvSpPr txBox="1"/>
          <p:nvPr/>
        </p:nvSpPr>
        <p:spPr>
          <a:xfrm>
            <a:off x="9031012" y="1307323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A0AA970-0035-2A93-4712-9CAB1F5BD07E}"/>
              </a:ext>
            </a:extLst>
          </p:cNvPr>
          <p:cNvSpPr/>
          <p:nvPr/>
        </p:nvSpPr>
        <p:spPr>
          <a:xfrm>
            <a:off x="6483410" y="2743445"/>
            <a:ext cx="1443052" cy="7712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DEFA46-A674-044B-E560-358BE4924D46}"/>
              </a:ext>
            </a:extLst>
          </p:cNvPr>
          <p:cNvSpPr txBox="1"/>
          <p:nvPr/>
        </p:nvSpPr>
        <p:spPr>
          <a:xfrm>
            <a:off x="9088624" y="1909465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50D47D5-BAC3-0389-D4DD-D588FCD2914C}"/>
              </a:ext>
            </a:extLst>
          </p:cNvPr>
          <p:cNvSpPr/>
          <p:nvPr/>
        </p:nvSpPr>
        <p:spPr>
          <a:xfrm>
            <a:off x="6620491" y="2075699"/>
            <a:ext cx="1873854" cy="7712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B0A0A3-7D08-5F16-2C1D-D5E6428DF647}"/>
              </a:ext>
            </a:extLst>
          </p:cNvPr>
          <p:cNvSpPr txBox="1"/>
          <p:nvPr/>
        </p:nvSpPr>
        <p:spPr>
          <a:xfrm>
            <a:off x="9171495" y="2474384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75A0D13-3C89-94EA-43E6-A57FCCA9C560}"/>
              </a:ext>
            </a:extLst>
          </p:cNvPr>
          <p:cNvSpPr/>
          <p:nvPr/>
        </p:nvSpPr>
        <p:spPr>
          <a:xfrm>
            <a:off x="5481117" y="2479692"/>
            <a:ext cx="2748905" cy="1225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43B9E6-655C-A096-B280-8DBFB06E2B3A}"/>
              </a:ext>
            </a:extLst>
          </p:cNvPr>
          <p:cNvSpPr txBox="1"/>
          <p:nvPr/>
        </p:nvSpPr>
        <p:spPr>
          <a:xfrm>
            <a:off x="9274002" y="3104258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DE8DEDF-3833-F291-92F8-5DA7539252D1}"/>
              </a:ext>
            </a:extLst>
          </p:cNvPr>
          <p:cNvSpPr/>
          <p:nvPr/>
        </p:nvSpPr>
        <p:spPr>
          <a:xfrm>
            <a:off x="7123336" y="3739225"/>
            <a:ext cx="1443052" cy="1429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3B0AFF-B571-45C5-6B59-F6CB40B0E444}"/>
              </a:ext>
            </a:extLst>
          </p:cNvPr>
          <p:cNvSpPr txBox="1"/>
          <p:nvPr/>
        </p:nvSpPr>
        <p:spPr>
          <a:xfrm>
            <a:off x="9274002" y="3905993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7E018AA-ECF7-B525-993A-B66E1691640C}"/>
              </a:ext>
            </a:extLst>
          </p:cNvPr>
          <p:cNvSpPr/>
          <p:nvPr/>
        </p:nvSpPr>
        <p:spPr>
          <a:xfrm>
            <a:off x="6433442" y="4080212"/>
            <a:ext cx="1254902" cy="1040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D7CD59-7C8D-E6FC-F8E8-B3AB688DB003}"/>
              </a:ext>
            </a:extLst>
          </p:cNvPr>
          <p:cNvSpPr txBox="1"/>
          <p:nvPr/>
        </p:nvSpPr>
        <p:spPr>
          <a:xfrm>
            <a:off x="9218841" y="4740878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E956A9A-241F-60F1-5E6F-4FC6248A01B1}"/>
              </a:ext>
            </a:extLst>
          </p:cNvPr>
          <p:cNvSpPr/>
          <p:nvPr/>
        </p:nvSpPr>
        <p:spPr>
          <a:xfrm>
            <a:off x="5221970" y="3508024"/>
            <a:ext cx="1765988" cy="1832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742F46-55AE-A697-44F2-DC914EE05CD2}"/>
              </a:ext>
            </a:extLst>
          </p:cNvPr>
          <p:cNvSpPr txBox="1"/>
          <p:nvPr/>
        </p:nvSpPr>
        <p:spPr>
          <a:xfrm>
            <a:off x="1208343" y="4826670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Google Shape;276;p7">
            <a:extLst>
              <a:ext uri="{FF2B5EF4-FFF2-40B4-BE49-F238E27FC236}">
                <a16:creationId xmlns:a16="http://schemas.microsoft.com/office/drawing/2014/main" id="{B234246C-69E8-5908-A26A-7EDDD7799665}"/>
              </a:ext>
            </a:extLst>
          </p:cNvPr>
          <p:cNvSpPr/>
          <p:nvPr/>
        </p:nvSpPr>
        <p:spPr>
          <a:xfrm>
            <a:off x="1458679" y="152400"/>
            <a:ext cx="8656871" cy="9828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25" grpId="1" animBg="1"/>
      <p:bldP spid="26" grpId="0"/>
      <p:bldP spid="27" grpId="0" animBg="1"/>
      <p:bldP spid="27" grpId="1" animBg="1"/>
      <p:bldP spid="28" grpId="0"/>
      <p:bldP spid="29" grpId="0" animBg="1"/>
      <p:bldP spid="29" grpId="1" animBg="1"/>
      <p:bldP spid="30" grpId="0"/>
      <p:bldP spid="31" grpId="0" animBg="1"/>
      <p:bldP spid="31" grpId="1" animBg="1"/>
      <p:bldP spid="32" grpId="0"/>
      <p:bldP spid="33" grpId="0" animBg="1"/>
      <p:bldP spid="33" grpId="1" animBg="1"/>
      <p:bldP spid="34" grpId="0"/>
      <p:bldP spid="35" grpId="0" animBg="1"/>
      <p:bldP spid="35" grpId="1" animBg="1"/>
      <p:bldP spid="36" grpId="0"/>
      <p:bldP spid="37" grpId="0" animBg="1"/>
      <p:bldP spid="37" grpId="1" animBg="1"/>
      <p:bldP spid="38" grpId="0"/>
      <p:bldP spid="39" grpId="0" animBg="1"/>
      <p:bldP spid="39" grpId="1" animBg="1"/>
      <p:bldP spid="40" grpId="0"/>
      <p:bldP spid="41" grpId="0" animBg="1"/>
      <p:bldP spid="41" grpId="1" animBg="1"/>
      <p:bldP spid="42" grpId="0"/>
      <p:bldP spid="43" grpId="0" animBg="1"/>
      <p:bldP spid="43" grpId="1" animBg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1484;p40">
            <a:extLst>
              <a:ext uri="{FF2B5EF4-FFF2-40B4-BE49-F238E27FC236}">
                <a16:creationId xmlns:a16="http://schemas.microsoft.com/office/drawing/2014/main" id="{21437E03-F9D6-DC25-4391-BAF475205C50}"/>
              </a:ext>
            </a:extLst>
          </p:cNvPr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35" name="Google Shape;1485;p40">
              <a:extLst>
                <a:ext uri="{FF2B5EF4-FFF2-40B4-BE49-F238E27FC236}">
                  <a16:creationId xmlns:a16="http://schemas.microsoft.com/office/drawing/2014/main" id="{6C2BE43F-6FD1-9764-30B5-04C5EE1A5F51}"/>
                </a:ext>
              </a:extLst>
            </p:cNvPr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6" name="Google Shape;1486;p40">
              <a:extLst>
                <a:ext uri="{FF2B5EF4-FFF2-40B4-BE49-F238E27FC236}">
                  <a16:creationId xmlns:a16="http://schemas.microsoft.com/office/drawing/2014/main" id="{D42D02A1-1FA4-815B-0796-F27D8986A216}"/>
                </a:ext>
              </a:extLst>
            </p:cNvPr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" name="Google Shape;1487;p40">
              <a:extLst>
                <a:ext uri="{FF2B5EF4-FFF2-40B4-BE49-F238E27FC236}">
                  <a16:creationId xmlns:a16="http://schemas.microsoft.com/office/drawing/2014/main" id="{FB895297-9380-CCAE-557B-E56621ED1468}"/>
                </a:ext>
              </a:extLst>
            </p:cNvPr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Google Shape;1488;p40">
              <a:extLst>
                <a:ext uri="{FF2B5EF4-FFF2-40B4-BE49-F238E27FC236}">
                  <a16:creationId xmlns:a16="http://schemas.microsoft.com/office/drawing/2014/main" id="{12705B82-6586-F015-01B5-567DE63B143E}"/>
                </a:ext>
              </a:extLst>
            </p:cNvPr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" name="Google Shape;1489;p40">
              <a:extLst>
                <a:ext uri="{FF2B5EF4-FFF2-40B4-BE49-F238E27FC236}">
                  <a16:creationId xmlns:a16="http://schemas.microsoft.com/office/drawing/2014/main" id="{A139F09B-FF51-3EC6-4506-232DCA36A723}"/>
                </a:ext>
              </a:extLst>
            </p:cNvPr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57" name="Google Shape;275;p7">
            <a:extLst>
              <a:ext uri="{FF2B5EF4-FFF2-40B4-BE49-F238E27FC236}">
                <a16:creationId xmlns:a16="http://schemas.microsoft.com/office/drawing/2014/main" id="{462130FA-3A92-39EA-8F78-4914F90B1B33}"/>
              </a:ext>
            </a:extLst>
          </p:cNvPr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8" name="Google Shape;276;p7">
            <a:extLst>
              <a:ext uri="{FF2B5EF4-FFF2-40B4-BE49-F238E27FC236}">
                <a16:creationId xmlns:a16="http://schemas.microsoft.com/office/drawing/2014/main" id="{3BF0DDAF-8730-3D6E-48EB-92241D12908A}"/>
              </a:ext>
            </a:extLst>
          </p:cNvPr>
          <p:cNvSpPr/>
          <p:nvPr/>
        </p:nvSpPr>
        <p:spPr>
          <a:xfrm>
            <a:off x="306606" y="173331"/>
            <a:ext cx="11357068" cy="1513627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9" name="Google Shape;1483;p40">
            <a:extLst>
              <a:ext uri="{FF2B5EF4-FFF2-40B4-BE49-F238E27FC236}">
                <a16:creationId xmlns:a16="http://schemas.microsoft.com/office/drawing/2014/main" id="{436C275A-1BA8-9012-6310-037D98FBF118}"/>
              </a:ext>
            </a:extLst>
          </p:cNvPr>
          <p:cNvSpPr txBox="1">
            <a:spLocks/>
          </p:cNvSpPr>
          <p:nvPr/>
        </p:nvSpPr>
        <p:spPr>
          <a:xfrm>
            <a:off x="1077600" y="159148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字魂107号-萌趣欢乐体" panose="00000500000000000000" pitchFamily="2" charset="-122"/>
                <a:cs typeface="+mj-cs"/>
              </a:defRPr>
            </a:lvl1pPr>
          </a:lstStyle>
          <a:p>
            <a:pPr algn="ctr"/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– 5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B56239-CC46-04B3-E847-884B523680C4}"/>
              </a:ext>
            </a:extLst>
          </p:cNvPr>
          <p:cNvSpPr txBox="1"/>
          <p:nvPr/>
        </p:nvSpPr>
        <p:spPr>
          <a:xfrm>
            <a:off x="6230109" y="1943791"/>
            <a:ext cx="602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7200" b="1" kern="0" dirty="0" err="1">
                <a:solidFill>
                  <a:srgbClr val="F7A9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Trò</a:t>
            </a:r>
            <a:r>
              <a:rPr lang="en-US" sz="7200" b="1" kern="0" dirty="0">
                <a:solidFill>
                  <a:srgbClr val="F7A9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7A9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endParaRPr lang="en-US" sz="7200" b="1" kern="0" dirty="0">
              <a:solidFill>
                <a:srgbClr val="F7A9B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4C3DF7-33F0-F1C4-7CE6-5BA8303DB94B}"/>
              </a:ext>
            </a:extLst>
          </p:cNvPr>
          <p:cNvSpPr txBox="1"/>
          <p:nvPr/>
        </p:nvSpPr>
        <p:spPr>
          <a:xfrm>
            <a:off x="5266142" y="2963456"/>
            <a:ext cx="602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endParaRPr lang="en-US" sz="7200" kern="0" dirty="0">
              <a:ln w="19050">
                <a:solidFill>
                  <a:srgbClr val="F7A9BD">
                    <a:lumMod val="10000"/>
                  </a:srgbClr>
                </a:solidFill>
              </a:ln>
              <a:gradFill flip="none" rotWithShape="1">
                <a:gsLst>
                  <a:gs pos="0">
                    <a:srgbClr val="4285F4">
                      <a:shade val="30000"/>
                      <a:satMod val="115000"/>
                    </a:srgbClr>
                  </a:gs>
                  <a:gs pos="50000">
                    <a:srgbClr val="4285F4">
                      <a:shade val="67500"/>
                      <a:satMod val="115000"/>
                    </a:srgbClr>
                  </a:gs>
                  <a:gs pos="100000">
                    <a:srgbClr val="4285F4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7628FBA2-C121-FD5A-D8F9-01AC9582F0DE}"/>
              </a:ext>
            </a:extLst>
          </p:cNvPr>
          <p:cNvSpPr/>
          <p:nvPr/>
        </p:nvSpPr>
        <p:spPr>
          <a:xfrm>
            <a:off x="4317149" y="4270977"/>
            <a:ext cx="5988888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thảo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luận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gắn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vât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</a:t>
            </a:r>
          </a:p>
        </p:txBody>
      </p:sp>
      <p:pic>
        <p:nvPicPr>
          <p:cNvPr id="3" name="Picture 2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5FC19A95-4899-0AB6-CFC9-A60749BBA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2219325"/>
            <a:ext cx="3429000" cy="4638675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D7961DFB-591F-B318-5A3E-ED6E40C58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3690" y="14655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566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" grpId="0"/>
      <p:bldP spid="62" grpId="0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6">
            <a:extLst>
              <a:ext uri="{FF2B5EF4-FFF2-40B4-BE49-F238E27FC236}">
                <a16:creationId xmlns:a16="http://schemas.microsoft.com/office/drawing/2014/main" id="{3ACBAC9B-E856-425D-6879-A58C330B98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11" y="3431765"/>
            <a:ext cx="3620914" cy="3620914"/>
          </a:xfrm>
          <a:prstGeom prst="rect">
            <a:avLst/>
          </a:prstGeom>
        </p:spPr>
      </p:pic>
      <p:sp>
        <p:nvSpPr>
          <p:cNvPr id="60" name="Freeform 2">
            <a:extLst>
              <a:ext uri="{FF2B5EF4-FFF2-40B4-BE49-F238E27FC236}">
                <a16:creationId xmlns:a16="http://schemas.microsoft.com/office/drawing/2014/main" id="{6FADCC48-4E48-C5EE-713A-4C436E3265B9}"/>
              </a:ext>
            </a:extLst>
          </p:cNvPr>
          <p:cNvSpPr/>
          <p:nvPr/>
        </p:nvSpPr>
        <p:spPr>
          <a:xfrm>
            <a:off x="7867650" y="1289264"/>
            <a:ext cx="2700485" cy="4463835"/>
          </a:xfrm>
          <a:custGeom>
            <a:avLst/>
            <a:gdLst/>
            <a:ahLst/>
            <a:cxnLst/>
            <a:rect l="l" t="t" r="r" b="b"/>
            <a:pathLst>
              <a:path w="2491324" h="4114800">
                <a:moveTo>
                  <a:pt x="0" y="0"/>
                </a:moveTo>
                <a:lnTo>
                  <a:pt x="2491324" y="0"/>
                </a:lnTo>
                <a:lnTo>
                  <a:pt x="2491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0E54E81-19F3-062C-669C-0EF7AAC05E5F}"/>
              </a:ext>
            </a:extLst>
          </p:cNvPr>
          <p:cNvSpPr/>
          <p:nvPr/>
        </p:nvSpPr>
        <p:spPr>
          <a:xfrm>
            <a:off x="3790950" y="1714500"/>
            <a:ext cx="2743200" cy="10382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EEE851E-D377-732E-F5BA-8851C12CE0CC}"/>
              </a:ext>
            </a:extLst>
          </p:cNvPr>
          <p:cNvCxnSpPr>
            <a:cxnSpLocks/>
          </p:cNvCxnSpPr>
          <p:nvPr/>
        </p:nvCxnSpPr>
        <p:spPr>
          <a:xfrm>
            <a:off x="6486525" y="2233613"/>
            <a:ext cx="3276600" cy="53816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C4F4CEA-8E92-FADE-CA4D-BB886B0DEE51}"/>
              </a:ext>
            </a:extLst>
          </p:cNvPr>
          <p:cNvSpPr txBox="1"/>
          <p:nvPr/>
        </p:nvSpPr>
        <p:spPr>
          <a:xfrm>
            <a:off x="7419975" y="5753100"/>
            <a:ext cx="293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FC61D45-D771-46CE-C9AE-1AFAE45BB687}"/>
              </a:ext>
            </a:extLst>
          </p:cNvPr>
          <p:cNvSpPr/>
          <p:nvPr/>
        </p:nvSpPr>
        <p:spPr>
          <a:xfrm>
            <a:off x="3829050" y="3133725"/>
            <a:ext cx="2743200" cy="10382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9E3C71-1DCE-1212-FDF6-9AE55141A2EA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6572250" y="3238500"/>
            <a:ext cx="2924175" cy="4143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3A744E4-39C2-3EDE-32FF-098F73A6B745}"/>
              </a:ext>
            </a:extLst>
          </p:cNvPr>
          <p:cNvSpPr txBox="1"/>
          <p:nvPr/>
        </p:nvSpPr>
        <p:spPr>
          <a:xfrm>
            <a:off x="762000" y="476250"/>
            <a:ext cx="209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5400" u="sng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u="sng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5400" u="sng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2930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4;p67">
            <a:extLst>
              <a:ext uri="{FF2B5EF4-FFF2-40B4-BE49-F238E27FC236}">
                <a16:creationId xmlns:a16="http://schemas.microsoft.com/office/drawing/2014/main" id="{312D1491-FA5A-DFF2-82C2-40C585482CC4}"/>
              </a:ext>
            </a:extLst>
          </p:cNvPr>
          <p:cNvSpPr/>
          <p:nvPr/>
        </p:nvSpPr>
        <p:spPr>
          <a:xfrm>
            <a:off x="5059948" y="1313778"/>
            <a:ext cx="6090649" cy="4204343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518;p67">
            <a:extLst>
              <a:ext uri="{FF2B5EF4-FFF2-40B4-BE49-F238E27FC236}">
                <a16:creationId xmlns:a16="http://schemas.microsoft.com/office/drawing/2014/main" id="{C3FFEF38-6E42-63E9-9EB0-346CF0293782}"/>
              </a:ext>
            </a:extLst>
          </p:cNvPr>
          <p:cNvSpPr/>
          <p:nvPr/>
        </p:nvSpPr>
        <p:spPr>
          <a:xfrm rot="-5400000">
            <a:off x="5961347" y="3574595"/>
            <a:ext cx="528000" cy="752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519;p67">
            <a:extLst>
              <a:ext uri="{FF2B5EF4-FFF2-40B4-BE49-F238E27FC236}">
                <a16:creationId xmlns:a16="http://schemas.microsoft.com/office/drawing/2014/main" id="{C894EB46-57EE-9FD7-040E-809A969DC3EC}"/>
              </a:ext>
            </a:extLst>
          </p:cNvPr>
          <p:cNvSpPr/>
          <p:nvPr/>
        </p:nvSpPr>
        <p:spPr>
          <a:xfrm>
            <a:off x="10860012" y="3443433"/>
            <a:ext cx="128000" cy="127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520;p67">
            <a:extLst>
              <a:ext uri="{FF2B5EF4-FFF2-40B4-BE49-F238E27FC236}">
                <a16:creationId xmlns:a16="http://schemas.microsoft.com/office/drawing/2014/main" id="{0A2C913C-6467-B297-C4EB-E2025FDAB77E}"/>
              </a:ext>
            </a:extLst>
          </p:cNvPr>
          <p:cNvSpPr/>
          <p:nvPr/>
        </p:nvSpPr>
        <p:spPr>
          <a:xfrm>
            <a:off x="6161347" y="3144501"/>
            <a:ext cx="128000" cy="127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2521;p67">
            <a:extLst>
              <a:ext uri="{FF2B5EF4-FFF2-40B4-BE49-F238E27FC236}">
                <a16:creationId xmlns:a16="http://schemas.microsoft.com/office/drawing/2014/main" id="{5A8B07C3-7FA8-7AEB-5941-4A41310A26A7}"/>
              </a:ext>
            </a:extLst>
          </p:cNvPr>
          <p:cNvGrpSpPr/>
          <p:nvPr/>
        </p:nvGrpSpPr>
        <p:grpSpPr>
          <a:xfrm>
            <a:off x="4575169" y="5323862"/>
            <a:ext cx="921951" cy="951295"/>
            <a:chOff x="3776725" y="489400"/>
            <a:chExt cx="484625" cy="500050"/>
          </a:xfrm>
        </p:grpSpPr>
        <p:sp>
          <p:nvSpPr>
            <p:cNvPr id="7" name="Google Shape;2522;p67">
              <a:extLst>
                <a:ext uri="{FF2B5EF4-FFF2-40B4-BE49-F238E27FC236}">
                  <a16:creationId xmlns:a16="http://schemas.microsoft.com/office/drawing/2014/main" id="{1AF63ABD-1D26-0F39-F782-8D5D2A69E1A6}"/>
                </a:ext>
              </a:extLst>
            </p:cNvPr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23;p67">
              <a:extLst>
                <a:ext uri="{FF2B5EF4-FFF2-40B4-BE49-F238E27FC236}">
                  <a16:creationId xmlns:a16="http://schemas.microsoft.com/office/drawing/2014/main" id="{CD0A59AE-7AF1-EE5A-7829-47C2F5DFAE11}"/>
                </a:ext>
              </a:extLst>
            </p:cNvPr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524;p67">
              <a:extLst>
                <a:ext uri="{FF2B5EF4-FFF2-40B4-BE49-F238E27FC236}">
                  <a16:creationId xmlns:a16="http://schemas.microsoft.com/office/drawing/2014/main" id="{C6386E0E-4F96-E2D0-84BE-C97E58F215C8}"/>
                </a:ext>
              </a:extLst>
            </p:cNvPr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525;p67">
              <a:extLst>
                <a:ext uri="{FF2B5EF4-FFF2-40B4-BE49-F238E27FC236}">
                  <a16:creationId xmlns:a16="http://schemas.microsoft.com/office/drawing/2014/main" id="{8D12913D-8EBE-DC3D-71F9-405BB31DE759}"/>
                </a:ext>
              </a:extLst>
            </p:cNvPr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526;p67">
              <a:extLst>
                <a:ext uri="{FF2B5EF4-FFF2-40B4-BE49-F238E27FC236}">
                  <a16:creationId xmlns:a16="http://schemas.microsoft.com/office/drawing/2014/main" id="{5F4DBB94-044D-700F-39FB-611EAC74164F}"/>
                </a:ext>
              </a:extLst>
            </p:cNvPr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2527;p67">
            <a:extLst>
              <a:ext uri="{FF2B5EF4-FFF2-40B4-BE49-F238E27FC236}">
                <a16:creationId xmlns:a16="http://schemas.microsoft.com/office/drawing/2014/main" id="{15AB67F5-A708-12C8-321E-EDEE51ED1330}"/>
              </a:ext>
            </a:extLst>
          </p:cNvPr>
          <p:cNvGrpSpPr/>
          <p:nvPr/>
        </p:nvGrpSpPr>
        <p:grpSpPr>
          <a:xfrm rot="415209">
            <a:off x="9713668" y="516656"/>
            <a:ext cx="796801" cy="782693"/>
            <a:chOff x="4636650" y="2847925"/>
            <a:chExt cx="351575" cy="345350"/>
          </a:xfrm>
        </p:grpSpPr>
        <p:sp>
          <p:nvSpPr>
            <p:cNvPr id="13" name="Google Shape;2528;p67">
              <a:extLst>
                <a:ext uri="{FF2B5EF4-FFF2-40B4-BE49-F238E27FC236}">
                  <a16:creationId xmlns:a16="http://schemas.microsoft.com/office/drawing/2014/main" id="{A9DD9F9B-4EA9-E315-384F-0C4A8A5D43B3}"/>
                </a:ext>
              </a:extLst>
            </p:cNvPr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529;p67">
              <a:extLst>
                <a:ext uri="{FF2B5EF4-FFF2-40B4-BE49-F238E27FC236}">
                  <a16:creationId xmlns:a16="http://schemas.microsoft.com/office/drawing/2014/main" id="{08EEDA26-C587-273C-7EB5-1BFCAF277A5D}"/>
                </a:ext>
              </a:extLst>
            </p:cNvPr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530;p67">
              <a:extLst>
                <a:ext uri="{FF2B5EF4-FFF2-40B4-BE49-F238E27FC236}">
                  <a16:creationId xmlns:a16="http://schemas.microsoft.com/office/drawing/2014/main" id="{BB3C5D52-71CF-D792-2597-415368FDA765}"/>
                </a:ext>
              </a:extLst>
            </p:cNvPr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531;p67">
              <a:extLst>
                <a:ext uri="{FF2B5EF4-FFF2-40B4-BE49-F238E27FC236}">
                  <a16:creationId xmlns:a16="http://schemas.microsoft.com/office/drawing/2014/main" id="{D042EE70-643D-AA9E-71A2-3AB47F0360BD}"/>
                </a:ext>
              </a:extLst>
            </p:cNvPr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532;p67">
              <a:extLst>
                <a:ext uri="{FF2B5EF4-FFF2-40B4-BE49-F238E27FC236}">
                  <a16:creationId xmlns:a16="http://schemas.microsoft.com/office/drawing/2014/main" id="{FB3A7BE0-36FD-8495-9B36-68CDC3189E55}"/>
                </a:ext>
              </a:extLst>
            </p:cNvPr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2533;p67">
            <a:extLst>
              <a:ext uri="{FF2B5EF4-FFF2-40B4-BE49-F238E27FC236}">
                <a16:creationId xmlns:a16="http://schemas.microsoft.com/office/drawing/2014/main" id="{9BAB2F67-2A8A-8B40-64EC-CE3C8C17540C}"/>
              </a:ext>
            </a:extLst>
          </p:cNvPr>
          <p:cNvGrpSpPr/>
          <p:nvPr/>
        </p:nvGrpSpPr>
        <p:grpSpPr>
          <a:xfrm rot="700306">
            <a:off x="280336" y="1433957"/>
            <a:ext cx="945345" cy="596820"/>
            <a:chOff x="6096075" y="734650"/>
            <a:chExt cx="709025" cy="447625"/>
          </a:xfrm>
        </p:grpSpPr>
        <p:sp>
          <p:nvSpPr>
            <p:cNvPr id="19" name="Google Shape;2534;p67">
              <a:extLst>
                <a:ext uri="{FF2B5EF4-FFF2-40B4-BE49-F238E27FC236}">
                  <a16:creationId xmlns:a16="http://schemas.microsoft.com/office/drawing/2014/main" id="{1FDC204D-E802-18AE-B7C8-43A5AC768A20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35;p67">
              <a:extLst>
                <a:ext uri="{FF2B5EF4-FFF2-40B4-BE49-F238E27FC236}">
                  <a16:creationId xmlns:a16="http://schemas.microsoft.com/office/drawing/2014/main" id="{78522B5B-37A8-4E11-C412-814E4640BCB3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36;p67">
              <a:extLst>
                <a:ext uri="{FF2B5EF4-FFF2-40B4-BE49-F238E27FC236}">
                  <a16:creationId xmlns:a16="http://schemas.microsoft.com/office/drawing/2014/main" id="{9524E90C-D7DC-7898-C056-27CF285D2711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37;p67">
              <a:extLst>
                <a:ext uri="{FF2B5EF4-FFF2-40B4-BE49-F238E27FC236}">
                  <a16:creationId xmlns:a16="http://schemas.microsoft.com/office/drawing/2014/main" id="{61118651-9BD4-CD79-3A36-573938AF71B0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38;p67">
              <a:extLst>
                <a:ext uri="{FF2B5EF4-FFF2-40B4-BE49-F238E27FC236}">
                  <a16:creationId xmlns:a16="http://schemas.microsoft.com/office/drawing/2014/main" id="{7E4A9EA1-0D07-EB33-1F8F-AC8A79139AAB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D3BCCA-C233-9F11-AE42-55BF9397A9CF}"/>
              </a:ext>
            </a:extLst>
          </p:cNvPr>
          <p:cNvSpPr/>
          <p:nvPr/>
        </p:nvSpPr>
        <p:spPr>
          <a:xfrm>
            <a:off x="5223054" y="1440386"/>
            <a:ext cx="5764433" cy="39116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D93849-3F38-5B60-055E-43DD8632A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41261" y="1379783"/>
            <a:ext cx="4254900" cy="4254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CBB961-D9DA-80B0-B5DC-8BE35C3294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23" b="18469"/>
          <a:stretch/>
        </p:blipFill>
        <p:spPr>
          <a:xfrm>
            <a:off x="5587745" y="1963959"/>
            <a:ext cx="4921671" cy="27987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C1079D-42E8-F782-2E5E-C0BB2E58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79" b="91429" l="10000" r="90000">
                        <a14:foregroundMark x1="24222" y1="35000" x2="27000" y2="23214"/>
                        <a14:foregroundMark x1="27000" y1="23214" x2="42000" y2="13393"/>
                        <a14:foregroundMark x1="42000" y1="13393" x2="68000" y2="7679"/>
                        <a14:foregroundMark x1="68000" y1="7679" x2="72333" y2="7679"/>
                        <a14:foregroundMark x1="16778" y1="76964" x2="27667" y2="56250"/>
                        <a14:foregroundMark x1="27667" y1="56250" x2="27667" y2="56250"/>
                        <a14:foregroundMark x1="48556" y1="90714" x2="56222" y2="91429"/>
                        <a14:foregroundMark x1="56222" y1="91429" x2="67000" y2="90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6174" y="1419599"/>
            <a:ext cx="6533327" cy="40651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AA7B14-A1DF-3583-25DF-5D95DF75E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13" r="91094">
                        <a14:foregroundMark x1="7813" y1="54531" x2="9844" y2="54375"/>
                        <a14:foregroundMark x1="89844" y1="30625" x2="91094" y2="40469"/>
                        <a14:foregroundMark x1="19375" y1="79531" x2="32656" y2="8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3720" y="922777"/>
            <a:ext cx="4992608" cy="49926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93EB2E-C3CC-A2EC-F4D3-FDD872C37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3667" l="10000" r="90000">
                        <a14:foregroundMark x1="29400" y1="35667" x2="57400" y2="13667"/>
                        <a14:foregroundMark x1="57400" y1="13667" x2="60800" y2="12667"/>
                        <a14:foregroundMark x1="40200" y1="10000" x2="42600" y2="5000"/>
                        <a14:foregroundMark x1="30200" y1="28000" x2="28000" y2="43667"/>
                        <a14:foregroundMark x1="28000" y1="43667" x2="32600" y2="46000"/>
                        <a14:foregroundMark x1="36200" y1="47333" x2="56800" y2="33000"/>
                        <a14:foregroundMark x1="40400" y1="93667" x2="58800" y2="90000"/>
                        <a14:foregroundMark x1="57200" y1="32333" x2="66000" y2="1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5539" y="1410507"/>
            <a:ext cx="6770971" cy="40625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8697F5-C0C6-53E2-A6FF-B492F36C7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31" b="97115" l="4000" r="99667">
                        <a14:foregroundMark x1="9222" y1="38654" x2="40667" y2="30192"/>
                        <a14:foregroundMark x1="4333" y1="44615" x2="11556" y2="33846"/>
                        <a14:foregroundMark x1="11556" y1="33846" x2="32000" y2="20769"/>
                        <a14:foregroundMark x1="18222" y1="45769" x2="35222" y2="51154"/>
                        <a14:foregroundMark x1="2000" y1="56538" x2="1444" y2="25000"/>
                        <a14:foregroundMark x1="1444" y1="25000" x2="3333" y2="15385"/>
                        <a14:foregroundMark x1="3333" y1="15385" x2="8333" y2="9423"/>
                        <a14:foregroundMark x1="8333" y1="9423" x2="28000" y2="1154"/>
                        <a14:foregroundMark x1="31014" y1="7023" x2="32444" y2="9808"/>
                        <a14:foregroundMark x1="28000" y1="1154" x2="29335" y2="3755"/>
                        <a14:foregroundMark x1="32444" y1="9808" x2="33333" y2="14615"/>
                        <a14:foregroundMark x1="18000" y1="5385" x2="30222" y2="1731"/>
                        <a14:foregroundMark x1="30222" y1="1731" x2="30465" y2="2152"/>
                        <a14:foregroundMark x1="39000" y1="29615" x2="47111" y2="20385"/>
                        <a14:foregroundMark x1="89885" y1="35577" x2="96333" y2="30769"/>
                        <a14:foregroundMark x1="89111" y1="36154" x2="89885" y2="35577"/>
                        <a14:foregroundMark x1="98288" y1="37985" x2="99667" y2="43077"/>
                        <a14:foregroundMark x1="96333" y1="30769" x2="97632" y2="35565"/>
                        <a14:foregroundMark x1="98968" y1="57500" x2="98111" y2="75192"/>
                        <a14:foregroundMark x1="99667" y1="43077" x2="98968" y2="57500"/>
                        <a14:foregroundMark x1="68000" y1="87500" x2="68111" y2="97115"/>
                        <a14:backgroundMark x1="30000" y1="5769" x2="30000" y2="5769"/>
                        <a14:backgroundMark x1="29667" y1="5000" x2="29667" y2="5000"/>
                        <a14:backgroundMark x1="30000" y1="4423" x2="30778" y2="6923"/>
                        <a14:backgroundMark x1="29333" y1="4423" x2="30556" y2="7500"/>
                        <a14:backgroundMark x1="29000" y1="4231" x2="30667" y2="6923"/>
                        <a14:backgroundMark x1="29333" y1="3654" x2="30333" y2="6731"/>
                        <a14:backgroundMark x1="96778" y1="36346" x2="97556" y2="38654"/>
                        <a14:backgroundMark x1="92889" y1="35577" x2="92889" y2="35577"/>
                        <a14:backgroundMark x1="97111" y1="57500" x2="97111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639" y="1772165"/>
            <a:ext cx="5690019" cy="32875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DE5234-A79C-3DDC-CB0C-D0EA6E1D56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37" b="91825" l="10000" r="90000">
                        <a14:foregroundMark x1="57969" y1="8613" x2="74063" y2="7883"/>
                        <a14:foregroundMark x1="52812" y1="72555" x2="57344" y2="91825"/>
                        <a14:foregroundMark x1="56875" y1="78102" x2="58125" y2="86131"/>
                        <a14:foregroundMark x1="47969" y1="72409" x2="45156" y2="7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859" y="1231776"/>
            <a:ext cx="4235224" cy="45330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0CD5546-A058-1AD3-F366-3434468408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1111">
                        <a14:foregroundMark x1="90556" y1="19167" x2="91111" y2="1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7047" y="848647"/>
            <a:ext cx="5317171" cy="5317171"/>
          </a:xfrm>
          <a:prstGeom prst="rect">
            <a:avLst/>
          </a:prstGeom>
        </p:spPr>
      </p:pic>
      <p:pic>
        <p:nvPicPr>
          <p:cNvPr id="34" name="图片 6">
            <a:extLst>
              <a:ext uri="{FF2B5EF4-FFF2-40B4-BE49-F238E27FC236}">
                <a16:creationId xmlns:a16="http://schemas.microsoft.com/office/drawing/2014/main" id="{C14C8B97-1FA2-BC60-13EA-2FB79F8AF5B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40" y="3107301"/>
            <a:ext cx="3620914" cy="36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1914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5131214-0810-6275-C230-71745D5F6B05}"/>
              </a:ext>
            </a:extLst>
          </p:cNvPr>
          <p:cNvSpPr txBox="1"/>
          <p:nvPr/>
        </p:nvSpPr>
        <p:spPr>
          <a:xfrm>
            <a:off x="1533525" y="549894"/>
            <a:ext cx="9664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5438E1-4C26-0EF1-56BC-4F6C3B85F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797" y="1555478"/>
            <a:ext cx="2027494" cy="2072550"/>
          </a:xfrm>
          <a:prstGeom prst="rect">
            <a:avLst/>
          </a:prstGeom>
        </p:spPr>
      </p:pic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2A2C2892-122C-A0CD-7EA2-A71F3F46E1D2}"/>
              </a:ext>
            </a:extLst>
          </p:cNvPr>
          <p:cNvSpPr/>
          <p:nvPr/>
        </p:nvSpPr>
        <p:spPr>
          <a:xfrm>
            <a:off x="4268932" y="1885054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F2DA3-4251-C9CB-1C4C-D1F75B3BF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579" y1="85881" x2="78342" y2="86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338" y="2055283"/>
            <a:ext cx="3289419" cy="363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FC45-573C-35F0-8F09-891A10238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675" y1="73900" x2="61225" y2="74725"/>
                        <a14:foregroundMark x1="69275" y1="74300" x2="69900" y2="70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3286" y="2934301"/>
            <a:ext cx="3076545" cy="3076545"/>
          </a:xfrm>
          <a:prstGeom prst="rect">
            <a:avLst/>
          </a:prstGeom>
        </p:spPr>
      </p:pic>
      <p:sp>
        <p:nvSpPr>
          <p:cNvPr id="15" name="Google Shape;276;p7">
            <a:extLst>
              <a:ext uri="{FF2B5EF4-FFF2-40B4-BE49-F238E27FC236}">
                <a16:creationId xmlns:a16="http://schemas.microsoft.com/office/drawing/2014/main" id="{A1328E28-3C59-E11C-3F5A-F65BCD80CDDC}"/>
              </a:ext>
            </a:extLst>
          </p:cNvPr>
          <p:cNvSpPr/>
          <p:nvPr/>
        </p:nvSpPr>
        <p:spPr>
          <a:xfrm>
            <a:off x="3290456" y="3019918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Google Shape;276;p7">
            <a:extLst>
              <a:ext uri="{FF2B5EF4-FFF2-40B4-BE49-F238E27FC236}">
                <a16:creationId xmlns:a16="http://schemas.microsoft.com/office/drawing/2014/main" id="{66142AB1-B8D3-10C3-9704-EBA2AB95FDC1}"/>
              </a:ext>
            </a:extLst>
          </p:cNvPr>
          <p:cNvSpPr/>
          <p:nvPr/>
        </p:nvSpPr>
        <p:spPr>
          <a:xfrm>
            <a:off x="4216000" y="4043349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66396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4">
            <a:extLst>
              <a:ext uri="{FF2B5EF4-FFF2-40B4-BE49-F238E27FC236}">
                <a16:creationId xmlns:a16="http://schemas.microsoft.com/office/drawing/2014/main" id="{C661676F-98B2-D72C-55A7-EC3C0515A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39C56A-E4E6-6410-B787-757C0FF20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21DC9F3E-D3C8-9940-C202-E2D4E418C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FA3CA633-CA58-00C1-2989-69D2705906DB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ra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EC812DD5-8D73-516A-64F8-BC915B945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EF7F5A55-4190-BE7B-872D-E8458A5B382B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DEDC6E-F672-A60F-B750-B4717146F923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0BEB999-6BE1-A2F1-A18E-8E6388274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14" name="文本框 12">
            <a:extLst>
              <a:ext uri="{FF2B5EF4-FFF2-40B4-BE49-F238E27FC236}">
                <a16:creationId xmlns:a16="http://schemas.microsoft.com/office/drawing/2014/main" id="{50FEFD00-0E85-C51D-C42A-D90F88C56295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3A37F0D-904C-89E4-26CC-5C8C4FC3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12466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F7889AC-C24A-28BB-AC2D-8335D65E2936}"/>
              </a:ext>
            </a:extLst>
          </p:cNvPr>
          <p:cNvSpPr txBox="1"/>
          <p:nvPr/>
        </p:nvSpPr>
        <p:spPr>
          <a:xfrm>
            <a:off x="4198960" y="531548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12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9AE195F6-8A1E-4F6D-3496-6F07F07C3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AF6E507-DE64-7E71-4455-E76E96448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08CBE92-08CA-2019-8207-5FB5053E2BA6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DA08B795-6FA2-EA59-11BF-BA3D6D44E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A11C66-A0AD-C9B6-FA7F-7E4815AEB1F6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030998-3491-D7C0-EB7A-D40C3F611073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3DD8B885-2807-C2C7-11E8-EE072E6C8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9ED608-76B8-EAED-2D8A-138B4BE56EBE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0173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305300" y="374851"/>
            <a:ext cx="3562349" cy="928644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0625" y="495705"/>
            <a:ext cx="294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20399" y="2195924"/>
            <a:ext cx="8377598" cy="1709326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06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  <a:r>
                <a:rPr lang="nl-NL" sz="3200" b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hãy tự liệt kê những việc mà em đã làm ở nhà và thực hiện những công việc đó thường xuyên để giúp đỡ bố mẹ.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>
            <a:fillRect/>
          </a:stretch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33D6B653-D362-4366-A8FB-66C963AF9CFA}"/>
              </a:ext>
            </a:extLst>
          </p:cNvPr>
          <p:cNvSpPr/>
          <p:nvPr/>
        </p:nvSpPr>
        <p:spPr>
          <a:xfrm>
            <a:off x="10634569" y="238845"/>
            <a:ext cx="1374551" cy="493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788160" y="-103099"/>
            <a:ext cx="9337040" cy="438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8196" y="920674"/>
            <a:ext cx="8656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gì mào đỏ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 ò ó o…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sáng tinh mơ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người thức giấc?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0356" y="507136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360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598438"/>
            <a:ext cx="5884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“”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93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260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gì đuôi ngắn tai dài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hồng lông mượt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tài chạy nhanh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76880" y="455225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377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525520" y="4470501"/>
            <a:ext cx="5984240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7993" y="977327"/>
            <a:ext cx="6645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gì bốn vó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 nở bụng thon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rinh chiếc bờm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 nhanh như gió?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65225" y="4814810"/>
            <a:ext cx="3177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2" y="18919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799392"/>
            <a:ext cx="5192113" cy="3665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82326-676D-B500-1799-F105BCE7A83F}"/>
              </a:ext>
            </a:extLst>
          </p:cNvPr>
          <p:cNvSpPr txBox="1"/>
          <p:nvPr/>
        </p:nvSpPr>
        <p:spPr>
          <a:xfrm>
            <a:off x="3551910" y="958899"/>
            <a:ext cx="767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11907D-A69F-662A-52F9-142C6F656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5820" y="1549480"/>
            <a:ext cx="3407959" cy="1072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18A93-54E6-96C0-AFD9-EBD0A4BFAB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0868" y="2479449"/>
            <a:ext cx="8669263" cy="228010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432</Words>
  <Application>Microsoft Office PowerPoint</Application>
  <PresentationFormat>Widescreen</PresentationFormat>
  <Paragraphs>73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字魂156号-萌趣苏打饼</vt:lpstr>
      <vt:lpstr>Arial</vt:lpstr>
      <vt:lpstr>Arial-Rounded</vt:lpstr>
      <vt:lpstr>Calibri</vt:lpstr>
      <vt:lpstr>Cambria</vt:lpstr>
      <vt:lpstr>SVN-Cookies</vt:lpstr>
      <vt:lpstr>SVN-SAF</vt:lpstr>
      <vt:lpstr>Tahoma</vt:lpstr>
      <vt:lpstr>Times New Roman</vt:lpstr>
      <vt:lpstr>UTM Avo</vt:lpstr>
      <vt:lpstr>1_Office Theme</vt:lpstr>
      <vt:lpstr>1_Office 主题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2024-04-04T09:24:32Z</dcterms:created>
  <dcterms:modified xsi:type="dcterms:W3CDTF">2025-07-09T01:02:31Z</dcterms:modified>
</cp:coreProperties>
</file>