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4"/>
  </p:notesMasterIdLst>
  <p:sldIdLst>
    <p:sldId id="2916" r:id="rId4"/>
    <p:sldId id="258" r:id="rId5"/>
    <p:sldId id="308" r:id="rId6"/>
    <p:sldId id="309" r:id="rId7"/>
    <p:sldId id="310" r:id="rId8"/>
    <p:sldId id="311" r:id="rId9"/>
    <p:sldId id="312" r:id="rId10"/>
    <p:sldId id="257" r:id="rId11"/>
    <p:sldId id="276" r:id="rId12"/>
    <p:sldId id="259" r:id="rId13"/>
    <p:sldId id="260" r:id="rId14"/>
    <p:sldId id="313" r:id="rId15"/>
    <p:sldId id="261" r:id="rId16"/>
    <p:sldId id="262" r:id="rId17"/>
    <p:sldId id="314" r:id="rId18"/>
    <p:sldId id="263" r:id="rId19"/>
    <p:sldId id="2913" r:id="rId20"/>
    <p:sldId id="264" r:id="rId21"/>
    <p:sldId id="2914" r:id="rId22"/>
    <p:sldId id="291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2AB690-1409-4D36-A989-9ADD600BB59F}">
          <p14:sldIdLst>
            <p14:sldId id="2916"/>
            <p14:sldId id="258"/>
            <p14:sldId id="308"/>
            <p14:sldId id="309"/>
            <p14:sldId id="310"/>
            <p14:sldId id="311"/>
            <p14:sldId id="312"/>
            <p14:sldId id="257"/>
            <p14:sldId id="276"/>
            <p14:sldId id="259"/>
          </p14:sldIdLst>
        </p14:section>
        <p14:section name="Untitled Section" id="{CE7541D3-A23B-4FD7-AD2B-4E2813EF4DCF}">
          <p14:sldIdLst>
            <p14:sldId id="260"/>
            <p14:sldId id="313"/>
            <p14:sldId id="261"/>
            <p14:sldId id="262"/>
            <p14:sldId id="314"/>
            <p14:sldId id="263"/>
            <p14:sldId id="2913"/>
            <p14:sldId id="264"/>
            <p14:sldId id="2914"/>
            <p14:sldId id="29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9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10/09/2025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2</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3D2E4D6-AFA2-4F23-9FC7-286262468194}" type="slidenum">
              <a:rPr lang="en-US" smtClean="0"/>
              <a:t>8</a:t>
            </a:fld>
            <a:endParaRPr lang="en-US"/>
          </a:p>
        </p:txBody>
      </p:sp>
    </p:spTree>
    <p:extLst>
      <p:ext uri="{BB962C8B-B14F-4D97-AF65-F5344CB8AC3E}">
        <p14:creationId xmlns:p14="http://schemas.microsoft.com/office/powerpoint/2010/main" val="26992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90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10/09/2025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10/09/2025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10/09/2025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10/09/2025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10/09/2025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audio" Target="../media/audio4.wav"/></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7.xml"/><Relationship Id="rId18" Type="http://schemas.openxmlformats.org/officeDocument/2006/relationships/image" Target="../media/image18.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6.xml"/><Relationship Id="rId5" Type="http://schemas.openxmlformats.org/officeDocument/2006/relationships/image" Target="../media/image11.jpeg"/><Relationship Id="rId15" Type="http://schemas.openxmlformats.org/officeDocument/2006/relationships/slide" Target="slide5.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4.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9899-970E-A3A8-396D-CB2DF45676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7AFCC0-84F9-26AE-BC17-7599AE8B53E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0AB5082E-2C91-0A73-E519-A67AC7F89D4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35254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algn="just"/>
            <a:r>
              <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191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en-US" sz="4400" b="1" i="0" u="none" strike="noStrike" kern="1200" cap="none" spc="0" normalizeH="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TỪ KHÓ</a:t>
            </a:r>
            <a:endPar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6258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lvl="0" algn="ctr">
              <a:defRPr/>
            </a:pPr>
            <a:r>
              <a:rPr lang="vi-VN" sz="60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3767757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00813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algn="ctr"/>
            <a:r>
              <a:rPr lang="en-US" sz="7200" b="1" dirty="0" err="1">
                <a:solidFill>
                  <a:schemeClr val="bg1"/>
                </a:solidFill>
                <a:latin typeface="Arial-Rounded" pitchFamily="34" charset="0"/>
                <a:ea typeface="Arial-Rounded" pitchFamily="34" charset="0"/>
                <a:cs typeface="Arial-Rounded" pitchFamily="34" charset="0"/>
              </a:rPr>
              <a:t>Dọn</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dẹp</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phòng</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khách</a:t>
            </a:r>
            <a:endParaRPr lang="en-US" sz="7200" b="1" dirty="0">
              <a:solidFill>
                <a:schemeClr val="bg1"/>
              </a:solidFill>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algn="ctr"/>
            <a:r>
              <a:rPr lang="vi-VN" sz="4800" dirty="0">
                <a:solidFill>
                  <a:prstClr val="black"/>
                </a:solidFill>
                <a:latin typeface="Arial-Rounded" pitchFamily="34" charset="0"/>
                <a:ea typeface="Arial-Rounded" pitchFamily="34" charset="0"/>
                <a:cs typeface="Arial-Rounded" pitchFamily="34" charset="0"/>
              </a:rPr>
              <a:t>Bức tranh dưới đây vẽ những gì? Đoán xem hai bạn nhỏ nói gì với nhau. </a:t>
            </a:r>
            <a:endParaRPr lang="en-US" sz="4800" dirty="0">
              <a:solidFill>
                <a:prstClr val="black"/>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algn="just"/>
            <a:r>
              <a:rPr lang="vi-VN" sz="4000" dirty="0">
                <a:solidFill>
                  <a:prstClr val="black"/>
                </a:solidFill>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algn="just"/>
            <a:r>
              <a:rPr lang="vi-VN" sz="4000" dirty="0">
                <a:solidFill>
                  <a:prstClr val="black"/>
                </a:solidFill>
                <a:latin typeface="Arial-Rounded" pitchFamily="34" charset="0"/>
                <a:ea typeface="Arial-Rounded" pitchFamily="34" charset="0"/>
                <a:cs typeface="Arial-Rounded" pitchFamily="34" charset="0"/>
              </a:rPr>
              <a:t>+ Bạn trai chỉ tay và nói: Nhìn kìa, cầu vồng!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SVN-Blog Script" panose="02000503000000020004" pitchFamily="2" charset="0"/>
                  <a:ea typeface="Cambria" panose="02040503050406030204" pitchFamily="18" charset="0"/>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967064" cy="1753210"/>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87077"/>
            <a:ext cx="10340693"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6" y="274584"/>
            <a:ext cx="5895359"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1034</Words>
  <Application>Microsoft Office PowerPoint</Application>
  <PresentationFormat>Widescreen</PresentationFormat>
  <Paragraphs>99</Paragraphs>
  <Slides>20</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Arial-Rounded</vt:lpstr>
      <vt:lpstr>Calibri</vt:lpstr>
      <vt:lpstr>Cambria</vt:lpstr>
      <vt:lpstr>SVN-Blog Script</vt:lpstr>
      <vt:lpstr>SVN-Cookies</vt:lpstr>
      <vt:lpstr>Times New Roman</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cuc nguyen</cp:lastModifiedBy>
  <cp:revision>42</cp:revision>
  <dcterms:created xsi:type="dcterms:W3CDTF">2024-03-26T09:51:23Z</dcterms:created>
  <dcterms:modified xsi:type="dcterms:W3CDTF">2025-09-10T15:08:58Z</dcterms:modified>
</cp:coreProperties>
</file>