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  <p:sldMasterId id="2147483693" r:id="rId3"/>
    <p:sldMasterId id="2147483705" r:id="rId4"/>
    <p:sldMasterId id="2147483717" r:id="rId5"/>
    <p:sldMasterId id="2147483723" r:id="rId6"/>
  </p:sldMasterIdLst>
  <p:notesMasterIdLst>
    <p:notesMasterId r:id="rId29"/>
  </p:notesMasterIdLst>
  <p:handoutMasterIdLst>
    <p:handoutMasterId r:id="rId30"/>
  </p:handoutMasterIdLst>
  <p:sldIdLst>
    <p:sldId id="386" r:id="rId7"/>
    <p:sldId id="2007577121" r:id="rId8"/>
    <p:sldId id="258" r:id="rId9"/>
    <p:sldId id="259" r:id="rId10"/>
    <p:sldId id="260" r:id="rId11"/>
    <p:sldId id="261" r:id="rId12"/>
    <p:sldId id="262" r:id="rId13"/>
    <p:sldId id="2007577095" r:id="rId14"/>
    <p:sldId id="2007577099" r:id="rId15"/>
    <p:sldId id="257" r:id="rId16"/>
    <p:sldId id="2007577110" r:id="rId17"/>
    <p:sldId id="2007577111" r:id="rId18"/>
    <p:sldId id="2007577116" r:id="rId19"/>
    <p:sldId id="2007577114" r:id="rId20"/>
    <p:sldId id="2007577115" r:id="rId21"/>
    <p:sldId id="2007577117" r:id="rId22"/>
    <p:sldId id="2007577118" r:id="rId23"/>
    <p:sldId id="2007577119" r:id="rId24"/>
    <p:sldId id="2007577112" r:id="rId25"/>
    <p:sldId id="2007577120" r:id="rId26"/>
    <p:sldId id="2007577113" r:id="rId27"/>
    <p:sldId id="45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60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637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9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24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35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90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60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823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58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029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425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071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37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869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24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8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01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75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31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15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3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2025/9/14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164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545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26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812810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585536"/>
      </p:ext>
    </p:extLst>
  </p:cSld>
  <p:clrMapOvr>
    <a:masterClrMapping/>
  </p:clrMapOvr>
  <p:transition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618802"/>
      </p:ext>
    </p:extLst>
  </p:cSld>
  <p:clrMapOvr>
    <a:masterClrMapping/>
  </p:clrMapOvr>
  <p:transition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481344"/>
      </p:ext>
    </p:extLst>
  </p:cSld>
  <p:clrMapOvr>
    <a:masterClrMapping/>
  </p:clrMapOvr>
  <p:transition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536051"/>
      </p:ext>
    </p:extLst>
  </p:cSld>
  <p:clrMapOvr>
    <a:masterClrMapping/>
  </p:clrMapOvr>
  <p:transition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2744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41032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744951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284368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120005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819347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029176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403104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992898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57426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572782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91553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982632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738124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828686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1085925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048135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43919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image" Target="../media/image29.png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3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5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19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35858A6-78BD-4413-8E45-6E8991F8258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909614" y="476250"/>
            <a:ext cx="1362382" cy="13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9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  <p:sldLayoutId id="2147483746" r:id="rId2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slide" Target="slide16.xml"/><Relationship Id="rId2" Type="http://schemas.openxmlformats.org/officeDocument/2006/relationships/slide" Target="slide1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slide" Target="slide8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11" Type="http://schemas.openxmlformats.org/officeDocument/2006/relationships/slide" Target="slide8.xml"/><Relationship Id="rId5" Type="http://schemas.openxmlformats.org/officeDocument/2006/relationships/slide" Target="slide3.xml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35.jpg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gif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7.xml"/><Relationship Id="rId18" Type="http://schemas.microsoft.com/office/2007/relationships/hdphoto" Target="../media/hdphoto10.wdp"/><Relationship Id="rId3" Type="http://schemas.openxmlformats.org/officeDocument/2006/relationships/image" Target="../media/image44.png"/><Relationship Id="rId7" Type="http://schemas.openxmlformats.org/officeDocument/2006/relationships/slide" Target="slide5.xml"/><Relationship Id="rId12" Type="http://schemas.microsoft.com/office/2007/relationships/hdphoto" Target="../media/hdphoto8.wdp"/><Relationship Id="rId17" Type="http://schemas.openxmlformats.org/officeDocument/2006/relationships/image" Target="../media/image47.png"/><Relationship Id="rId2" Type="http://schemas.openxmlformats.org/officeDocument/2006/relationships/image" Target="../media/image43.jpg"/><Relationship Id="rId16" Type="http://schemas.openxmlformats.org/officeDocument/2006/relationships/slide" Target="slide4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3.wdp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5" Type="http://schemas.microsoft.com/office/2007/relationships/hdphoto" Target="../media/hdphoto9.wdp"/><Relationship Id="rId10" Type="http://schemas.openxmlformats.org/officeDocument/2006/relationships/slide" Target="slide6.xml"/><Relationship Id="rId19" Type="http://schemas.openxmlformats.org/officeDocument/2006/relationships/image" Target="../media/image48.gif"/><Relationship Id="rId4" Type="http://schemas.microsoft.com/office/2007/relationships/hdphoto" Target="../media/hdphoto7.wdp"/><Relationship Id="rId9" Type="http://schemas.microsoft.com/office/2007/relationships/hdphoto" Target="../media/hdphoto5.wdp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1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2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png"/><Relationship Id="rId5" Type="http://schemas.openxmlformats.org/officeDocument/2006/relationships/slide" Target="slide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11" y="2125474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6" y="2125474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B23DBD9-EE92-43E3-A671-7F5D71656CF7}"/>
              </a:ext>
            </a:extLst>
          </p:cNvPr>
          <p:cNvSpPr/>
          <p:nvPr/>
        </p:nvSpPr>
        <p:spPr>
          <a:xfrm>
            <a:off x="5026388" y="443545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2BDAEE5-226A-4CA9-9C68-001821EBA6A6}"/>
              </a:ext>
            </a:extLst>
          </p:cNvPr>
          <p:cNvSpPr/>
          <p:nvPr/>
        </p:nvSpPr>
        <p:spPr>
          <a:xfrm>
            <a:off x="9535702" y="459671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rgbClr val="002060"/>
                </a:solidFill>
              </a:rPr>
              <a:t>Đố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các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bạn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có</a:t>
            </a:r>
            <a:r>
              <a:rPr lang="en-GB" sz="2800" b="1" dirty="0">
                <a:solidFill>
                  <a:srgbClr val="002060"/>
                </a:solidFill>
              </a:rPr>
              <a:t> bao </a:t>
            </a:r>
            <a:r>
              <a:rPr lang="en-GB" sz="2800" b="1" dirty="0" err="1">
                <a:solidFill>
                  <a:srgbClr val="002060"/>
                </a:solidFill>
              </a:rPr>
              <a:t>nhiêu</a:t>
            </a:r>
            <a:r>
              <a:rPr lang="en-GB" sz="2800" b="1" dirty="0">
                <a:solidFill>
                  <a:srgbClr val="002060"/>
                </a:solidFill>
              </a:rPr>
              <a:t> con </a:t>
            </a:r>
            <a:r>
              <a:rPr lang="en-GB" sz="2800" b="1" dirty="0" err="1">
                <a:solidFill>
                  <a:srgbClr val="002060"/>
                </a:solidFill>
              </a:rPr>
              <a:t>cò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trong</a:t>
            </a:r>
            <a:r>
              <a:rPr lang="en-GB" sz="2800" b="1" dirty="0">
                <a:solidFill>
                  <a:srgbClr val="002060"/>
                </a:solidFill>
              </a:rPr>
              <a:t> </a:t>
            </a:r>
            <a:r>
              <a:rPr lang="en-GB" sz="2800" b="1" dirty="0" err="1">
                <a:solidFill>
                  <a:srgbClr val="002060"/>
                </a:solidFill>
              </a:rPr>
              <a:t>hình</a:t>
            </a:r>
            <a:r>
              <a:rPr lang="en-GB" sz="28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8BFFCEC-0AB6-4CE1-81D7-1D91CCF19FAA}"/>
              </a:ext>
            </a:extLst>
          </p:cNvPr>
          <p:cNvSpPr/>
          <p:nvPr/>
        </p:nvSpPr>
        <p:spPr>
          <a:xfrm>
            <a:off x="9535705" y="483063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1C4D028-6A20-42F0-9616-BD80265B3AD0}"/>
              </a:ext>
            </a:extLst>
          </p:cNvPr>
          <p:cNvSpPr/>
          <p:nvPr/>
        </p:nvSpPr>
        <p:spPr>
          <a:xfrm>
            <a:off x="7478303" y="42464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11E9B73-FD50-4AF8-AE33-8752672D871E}"/>
              </a:ext>
            </a:extLst>
          </p:cNvPr>
          <p:cNvSpPr/>
          <p:nvPr/>
        </p:nvSpPr>
        <p:spPr>
          <a:xfrm>
            <a:off x="5784586" y="478810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FFBE6F8-FFAB-4BF1-B5DA-608787C122D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F6908B3-8A7B-489B-A97F-A3E82213320A}"/>
              </a:ext>
            </a:extLst>
          </p:cNvPr>
          <p:cNvSpPr/>
          <p:nvPr/>
        </p:nvSpPr>
        <p:spPr>
          <a:xfrm>
            <a:off x="9652529" y="4660512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669851"/>
            <a:ext cx="3916301" cy="22120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8F1C7B0-8332-4B69-8C2C-68604EBF406D}"/>
              </a:ext>
            </a:extLst>
          </p:cNvPr>
          <p:cNvSpPr/>
          <p:nvPr/>
        </p:nvSpPr>
        <p:spPr>
          <a:xfrm>
            <a:off x="7441177" y="2326589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2192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MẸ THU HOẠCH TRỨNG GÀ</a:t>
            </a:r>
          </a:p>
        </p:txBody>
      </p:sp>
      <p:pic>
        <p:nvPicPr>
          <p:cNvPr id="4" name="Picture 3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3" name="Anpan-Man-s-March-Various-Artis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57400" y="190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208" y="1499763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 5">
            <a:extLst>
              <a:ext uri="{FF2B5EF4-FFF2-40B4-BE49-F238E27FC236}">
                <a16:creationId xmlns:a16="http://schemas.microsoft.com/office/drawing/2014/main" id="{15BAC4DC-B276-4FC1-ABB6-F464EE84D40D}"/>
              </a:ext>
            </a:extLst>
          </p:cNvPr>
          <p:cNvSpPr/>
          <p:nvPr/>
        </p:nvSpPr>
        <p:spPr>
          <a:xfrm>
            <a:off x="4353421" y="1655741"/>
            <a:ext cx="6899563" cy="4094019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E281AE4-8571-41CE-9B94-557C99F7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4" y="1092200"/>
            <a:ext cx="5073651" cy="50736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02C633-0430-4FAF-B534-A783FC91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1600200"/>
            <a:ext cx="2057400" cy="1293683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17">
            <a:off x="90912" y="122142"/>
            <a:ext cx="2284165" cy="2389839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09" y="21493"/>
            <a:ext cx="3892792" cy="2514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7" y="2006601"/>
            <a:ext cx="5555984" cy="31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6" y="1409700"/>
            <a:ext cx="4107873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071754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Mai.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864436" y="6131065"/>
            <a:ext cx="360054" cy="464131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id="{E06FA2D9-D165-E29B-A4FA-55C482AFA3A1}"/>
              </a:ext>
            </a:extLst>
          </p:cNvPr>
          <p:cNvSpPr/>
          <p:nvPr/>
        </p:nvSpPr>
        <p:spPr>
          <a:xfrm>
            <a:off x="400050" y="285750"/>
            <a:ext cx="1609725" cy="590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1111E-6 5.92593E-6 C 0.00433 -0.01689 0.00729 -0.03379 0.01215 -0.05046 C 0.01336 -0.05925 0.01475 -0.06643 0.01666 -0.07476 C 0.01614 -0.10161 0.01614 -0.1287 0.01527 -0.15555 C 0.01493 -0.16342 0.01128 -0.17222 0.0092 -0.17962 C 0.00729 -0.18657 0.00312 -0.19999 0.00312 -0.19999 C 0.00104 -0.21574 -0.00539 -0.22893 -0.00747 -0.24444 C -0.00938 -0.25879 -0.0073 -0.253 -0.01198 -0.26249 C -0.01355 -0.27106 -0.01598 -0.27731 -0.01962 -0.28472 C -0.02275 -0.30092 -0.02761 -0.31504 -0.03629 -0.32731 C -0.03994 -0.34166 -0.03473 -0.3243 -0.04237 -0.33935 C -0.04532 -0.34513 -0.04723 -0.35324 -0.05001 -0.35949 C -0.05643 -0.37384 -0.06198 -0.38356 -0.06511 -0.39999 C -0.06285 -0.41435 -0.06407 -0.41874 -0.07119 -0.42824 C -0.07379 -0.43819 -0.07726 -0.43518 -0.08178 -0.44236 C -0.08664 -0.45023 -0.08317 -0.453 -0.0908 -0.45648 C -0.09549 -0.47453 -0.11442 -0.48217 -0.12726 -0.48472 C -0.13664 -0.48911 -0.14619 -0.49097 -0.15608 -0.49282 C -0.16511 -0.49212 -0.17431 -0.49212 -0.18334 -0.49074 C -0.21007 -0.4868 -0.23542 -0.47106 -0.2606 -0.46064 C -0.26511 -0.45648 -0.26893 -0.45462 -0.27414 -0.45254 C -0.27848 -0.44675 -0.28507 -0.44305 -0.2908 -0.44027 C -0.29167 -0.43911 -0.29636 -0.43356 -0.29688 -0.43217 C -0.29775 -0.43032 -0.2974 -0.42777 -0.29844 -0.42615 C -0.30157 -0.42083 -0.30556 -0.41689 -0.30903 -0.41203 C -0.31251 -0.39861 -0.31198 -0.39212 -0.31355 -0.37569 C -0.31494 -0.36064 -0.32049 -0.3456 -0.32414 -0.33124 C -0.32622 -0.32314 -0.32848 -0.31504 -0.33021 -0.30694 C -0.33143 -0.30161 -0.33334 -0.29074 -0.33334 -0.29074 C -0.33386 -0.28541 -0.33386 -0.28009 -0.33473 -0.27476 C -0.33542 -0.2706 -0.33785 -0.26249 -0.33785 -0.26249 C -0.33594 -0.22962 -0.33629 -0.22754 -0.33629 -0.25648 " pathEditMode="relative" ptsTypes="fffffffffffffffffffffffffffffff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C -0.00104 -0.06482 0.00053 -0.0706 -0.00451 -0.11296 C -0.0092 -0.15255 -0.00451 -0.13148 -0.01059 -0.15556 C -0.01232 -0.16204 -0.01354 -0.1757 -0.01354 -0.1757 C -0.01458 -0.19283 -0.01545 -0.21158 -0.01961 -0.22824 C -0.0217 -0.23704 -0.025 -0.2456 -0.02725 -0.2544 C -0.02916 -0.26227 -0.02899 -0.27107 -0.03177 -0.27871 C -0.03767 -0.29421 -0.03229 -0.27546 -0.03628 -0.29074 C -0.03993 -0.31945 -0.03472 -0.28773 -0.04236 -0.31296 C -0.04548 -0.32315 -0.046 -0.3331 -0.05 -0.34329 C -0.05104 -0.34931 -0.05138 -0.35579 -0.05295 -0.36158 C -0.05607 -0.37269 -0.06666 -0.38056 -0.07118 -0.38982 C -0.07586 -0.39954 -0.08003 -0.41181 -0.08784 -0.41806 C -0.09791 -0.42593 -0.08663 -0.4132 -0.09687 -0.42408 C -0.10416 -0.43171 -0.09496 -0.42523 -0.1059 -0.43426 C -0.11197 -0.43935 -0.11545 -0.4382 -0.12118 -0.4463 C -0.12847 -0.45648 -0.13993 -0.46621 -0.15 -0.4706 C -0.15468 -0.47732 -0.15833 -0.48056 -0.1651 -0.48264 C -0.17864 -0.49167 -0.17291 -0.48866 -0.18177 -0.49283 C -0.18836 -0.50209 -0.19479 -0.49792 -0.20451 -0.50301 C -0.21527 -0.5088 -0.20937 -0.50648 -0.22256 -0.50903 C -0.22413 -0.50972 -0.22586 -0.50996 -0.22725 -0.51111 C -0.22951 -0.51273 -0.23107 -0.51597 -0.23333 -0.51713 C -0.23906 -0.52014 -0.24843 -0.52107 -0.25451 -0.52315 C -0.26493 -0.52662 -0.27413 -0.5331 -0.28472 -0.53519 C -0.29357 -0.53912 -0.30138 -0.54329 -0.31059 -0.54537 C -0.32152 -0.55046 -0.33281 -0.55371 -0.34392 -0.55741 C -0.35138 -0.55996 -0.36006 -0.56435 -0.36805 -0.56551 C -0.37916 -0.56713 -0.39027 -0.56783 -0.40138 -0.56968 C -0.40486 -0.57037 -0.4085 -0.57084 -0.41197 -0.57153 C -0.4151 -0.57292 -0.41805 -0.57431 -0.42118 -0.5757 C -0.42274 -0.57639 -0.42569 -0.57778 -0.42569 -0.57778 C -0.44843 -0.57384 -0.471 -0.56968 -0.49392 -0.56759 C -0.5026 -0.56551 -0.50885 -0.56459 -0.51666 -0.56158 C -0.52708 -0.55741 -0.53645 -0.55023 -0.54687 -0.54537 C -0.55364 -0.53681 -0.54548 -0.5456 -0.55902 -0.53935 C -0.56076 -0.53866 -0.5618 -0.53611 -0.56354 -0.53519 C -0.56545 -0.53403 -0.56753 -0.53403 -0.56961 -0.53334 C -0.57065 -0.53195 -0.57135 -0.53009 -0.57256 -0.52917 C -0.57395 -0.52801 -0.57604 -0.52871 -0.57725 -0.52709 C -0.59253 -0.50695 -0.57986 -0.51412 -0.59079 -0.50903 C -0.59375 -0.49931 -0.59583 -0.49421 -0.60138 -0.48681 C -0.60503 -0.47477 -0.61041 -0.46551 -0.6151 -0.4544 C -0.621 -0.44005 -0.61423 -0.44792 -0.62256 -0.44028 C -0.625 -0.43056 -0.62777 -0.42801 -0.63177 -0.42014 C -0.64166 -0.40116 -0.65121 -0.37801 -0.65902 -0.35741 C -0.66302 -0.34676 -0.66475 -0.33125 -0.67118 -0.32315 C -0.67569 -0.30371 -0.67569 -0.32477 -0.67569 -0.29283 " pathEditMode="relative" ptsTypes="fffffffffffffffffffffffffffffffffffffffffffffff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0156 -0.01852 0.0059 -0.03472 0.01059 -0.05254 C 0.01892 -0.11875 0.03646 -0.20092 0.00746 -0.25671 C 0.00434 -0.27014 -0.00174 -0.27963 -0.00764 -0.29097 C -0.00868 -0.29282 -0.00955 -0.29491 -0.01059 -0.29699 C -0.01163 -0.29907 -0.01372 -0.30301 -0.01372 -0.30301 C -0.01545 -0.31041 -0.01771 -0.31134 -0.02118 -0.31736 C -0.02691 -0.32708 -0.03125 -0.33727 -0.03646 -0.34745 C -0.03906 -0.35879 -0.04635 -0.36504 -0.05313 -0.37176 C -0.06111 -0.38796 -0.04983 -0.36805 -0.06215 -0.37986 C -0.07674 -0.39398 -0.05851 -0.38426 -0.07135 -0.39004 C -0.0809 -0.39977 -0.09097 -0.40717 -0.10174 -0.41412 C -0.10521 -0.41944 -0.10868 -0.42199 -0.11389 -0.4243 C -0.12188 -0.43518 -0.14167 -0.44352 -0.15313 -0.44653 C -0.16319 -0.45208 -0.17292 -0.45278 -0.18333 -0.45671 C -0.20139 -0.46342 -0.2191 -0.47153 -0.23785 -0.47477 C -0.24757 -0.48009 -0.25625 -0.48287 -0.26667 -0.48495 C -0.29705 -0.50069 -0.32917 -0.48981 -0.36215 -0.48889 C -0.37101 -0.48426 -0.37847 -0.47893 -0.38785 -0.47685 C -0.39792 -0.47037 -0.40608 -0.45949 -0.41667 -0.45463 C -0.42379 -0.44583 -0.43785 -0.43217 -0.44705 -0.42847 C -0.45208 -0.42153 -0.4566 -0.41528 -0.46372 -0.41227 C -0.47795 -0.39907 -0.47795 -0.38819 -0.48646 -0.37176 C -0.49028 -0.35532 -0.4849 -0.375 -0.49097 -0.3618 C -0.49618 -0.35069 -0.48785 -0.35949 -0.49705 -0.35162 C -0.50087 -0.34398 -0.50243 -0.33495 -0.50608 -0.32731 C -0.50764 -0.32407 -0.51042 -0.32222 -0.51215 -0.31921 C -0.52135 -0.30254 -0.53142 -0.28217 -0.53646 -0.26273 C -0.53698 -0.25602 -0.53785 -0.24259 -0.53785 -0.24259 L -0.53646 -0.25671 " pathEditMode="relative" ptsTypes="ffffffffffffffffffffffffffff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F9960-7D4A-BA09-5868-5565C2FAFA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349" y="1352550"/>
            <a:ext cx="3286125" cy="179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4">
            <a:extLst>
              <a:ext uri="{FF2B5EF4-FFF2-40B4-BE49-F238E27FC236}">
                <a16:creationId xmlns:a16="http://schemas.microsoft.com/office/drawing/2014/main" id="{4F4BCE41-4066-269A-7753-F29F9FC44EF1}"/>
              </a:ext>
            </a:extLst>
          </p:cNvPr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82BB8B-9D3B-F7C0-6426-16D4D9733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4" name="Cloud Callout 7">
            <a:extLst>
              <a:ext uri="{FF2B5EF4-FFF2-40B4-BE49-F238E27FC236}">
                <a16:creationId xmlns:a16="http://schemas.microsoft.com/office/drawing/2014/main" id="{16CFE020-EF16-8AB1-C806-B4470C3ED6C1}"/>
              </a:ext>
            </a:extLst>
          </p:cNvPr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" name="Right Arrow 8">
            <a:hlinkClick r:id="rId5" action="ppaction://hlinksldjump"/>
            <a:extLst>
              <a:ext uri="{FF2B5EF4-FFF2-40B4-BE49-F238E27FC236}">
                <a16:creationId xmlns:a16="http://schemas.microsoft.com/office/drawing/2014/main" id="{07B8EC64-4151-85BA-3F09-23E425B4E7B7}"/>
              </a:ext>
            </a:extLst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70E7A-D67B-1DBB-396D-779A8283D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" y="485775"/>
            <a:ext cx="2878322" cy="16954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CFF0C2-983C-8F14-3CF5-11F484AD84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25" y="2171700"/>
            <a:ext cx="2878322" cy="169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4B7DEE-95D2-6C4A-6A59-EA0EE66813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54" y="1493051"/>
            <a:ext cx="3438442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bánh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676400" y="475755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733800" y="5418489"/>
            <a:ext cx="3810000" cy="1355024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857509" y="6166141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0700B-D076-9641-CAB1-99F740BDB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080" y="1017528"/>
            <a:ext cx="3444539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710719" y="2808878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</a:p>
          <a:p>
            <a:pPr algn="ctr">
              <a:lnSpc>
                <a:spcPct val="120000"/>
              </a:lnSpc>
            </a:pP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3)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296</Words>
  <Application>Microsoft Office PowerPoint</Application>
  <PresentationFormat>Widescreen</PresentationFormat>
  <Paragraphs>59</Paragraphs>
  <Slides>22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微软雅黑</vt:lpstr>
      <vt:lpstr>宋体</vt:lpstr>
      <vt:lpstr>Arial</vt:lpstr>
      <vt:lpstr>Arial Black</vt:lpstr>
      <vt:lpstr>Arial-Rounded</vt:lpstr>
      <vt:lpstr>Calibri</vt:lpstr>
      <vt:lpstr>等线</vt:lpstr>
      <vt:lpstr>Lato</vt:lpstr>
      <vt:lpstr>Lato Heavy</vt:lpstr>
      <vt:lpstr>Times New Roman</vt:lpstr>
      <vt:lpstr>思源黑体 CN Regular</vt:lpstr>
      <vt:lpstr>Office Theme</vt:lpstr>
      <vt:lpstr>自定义设计方案</vt:lpstr>
      <vt:lpstr>1_Office Theme</vt:lpstr>
      <vt:lpstr>2_Office Theme</vt:lpstr>
      <vt:lpstr>1_Office 主题</vt:lpstr>
      <vt:lpstr>Office 主题</vt:lpstr>
      <vt:lpstr>PowerPoint Presentation</vt:lpstr>
      <vt:lpstr>GIÚP MẸ THU HOẠCH TRỨNG GÀ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</cp:lastModifiedBy>
  <cp:revision>42</cp:revision>
  <dcterms:created xsi:type="dcterms:W3CDTF">2021-07-24T01:07:49Z</dcterms:created>
  <dcterms:modified xsi:type="dcterms:W3CDTF">2025-09-13T17:03:07Z</dcterms:modified>
</cp:coreProperties>
</file>