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05" r:id="rId4"/>
    <p:sldMasterId id="2147483719" r:id="rId5"/>
  </p:sldMasterIdLst>
  <p:notesMasterIdLst>
    <p:notesMasterId r:id="rId34"/>
  </p:notesMasterIdLst>
  <p:sldIdLst>
    <p:sldId id="4411" r:id="rId6"/>
    <p:sldId id="4412" r:id="rId7"/>
    <p:sldId id="267" r:id="rId8"/>
    <p:sldId id="268" r:id="rId9"/>
    <p:sldId id="269" r:id="rId10"/>
    <p:sldId id="270" r:id="rId11"/>
    <p:sldId id="271" r:id="rId12"/>
    <p:sldId id="272" r:id="rId13"/>
    <p:sldId id="256" r:id="rId14"/>
    <p:sldId id="266" r:id="rId15"/>
    <p:sldId id="260" r:id="rId16"/>
    <p:sldId id="273" r:id="rId17"/>
    <p:sldId id="282" r:id="rId18"/>
    <p:sldId id="316" r:id="rId19"/>
    <p:sldId id="318" r:id="rId20"/>
    <p:sldId id="319" r:id="rId21"/>
    <p:sldId id="320" r:id="rId22"/>
    <p:sldId id="321" r:id="rId23"/>
    <p:sldId id="329" r:id="rId24"/>
    <p:sldId id="330" r:id="rId25"/>
    <p:sldId id="331" r:id="rId26"/>
    <p:sldId id="322" r:id="rId27"/>
    <p:sldId id="323" r:id="rId28"/>
    <p:sldId id="324" r:id="rId29"/>
    <p:sldId id="325" r:id="rId30"/>
    <p:sldId id="326" r:id="rId31"/>
    <p:sldId id="327" r:id="rId32"/>
    <p:sldId id="328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2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1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48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C9A06013-BA84-4F94-B9E5-DEEDCC3EEED3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61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37C61BE4-998D-4013-83A7-AF860853E48C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89172D57-9822-404F-840B-268A1EC9B44B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88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71EB38BC-CCB3-4C11-B931-D6B67157D000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3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F48C3D9F-8A45-4649-9B16-E139BF3767AB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0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FAFD55BC-EAD8-4C19-92A6-47E6DBD65833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4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F37F916E-5FEB-44AE-8474-3869DDF83370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5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7270CFFD-C843-4F56-B379-C3DBB5DD7526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9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zh-CN" altLang="zh-CN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/>
            <a:fld id="{8F1CF75B-629F-48E5-AB9E-ECFE3E966475}" type="slidenum">
              <a:rPr lang="zh-CN" altLang="zh-C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zh-C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0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2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87B3-865D-48A8-A6B1-9698A310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DD54E-CD68-4045-8986-5F0AE5FAE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B5E02-5863-46A1-A52D-048FFDF1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1B89365-0FCC-402C-9DAC-72A573AF2363}" type="datetimeFigureOut">
              <a:rPr lang="en-US" sz="2700" smtClean="0">
                <a:solidFill>
                  <a:prstClr val="black"/>
                </a:solidFill>
              </a:rPr>
              <a:pPr defTabSz="1371600"/>
              <a:t>14/9/2025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B6394-1D15-48F4-BD1F-89729F5C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D39E5-A39A-4036-B5DA-865AC8A3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1CA9EC-9981-4F5A-BF86-61A948C6CBE7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9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265" indent="0" algn="ctr">
              <a:buNone/>
              <a:defRPr sz="3000"/>
            </a:lvl2pPr>
            <a:lvl3pPr marL="1370580" indent="0" algn="ctr">
              <a:buNone/>
              <a:defRPr sz="2850"/>
            </a:lvl3pPr>
            <a:lvl4pPr marL="2055870" indent="0" algn="ctr">
              <a:buNone/>
              <a:defRPr sz="2400"/>
            </a:lvl4pPr>
            <a:lvl5pPr marL="2741160" indent="0" algn="ctr">
              <a:buNone/>
              <a:defRPr sz="2400"/>
            </a:lvl5pPr>
            <a:lvl6pPr marL="3426477" indent="0" algn="ctr">
              <a:buNone/>
              <a:defRPr sz="2400"/>
            </a:lvl6pPr>
            <a:lvl7pPr marL="4111737" indent="0" algn="ctr">
              <a:buNone/>
              <a:defRPr sz="2400"/>
            </a:lvl7pPr>
            <a:lvl8pPr marL="4797000" indent="0" algn="ctr">
              <a:buNone/>
              <a:defRPr sz="2400"/>
            </a:lvl8pPr>
            <a:lvl9pPr marL="5482265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7331B9-F444-49D0-951A-454BF872C583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89D0BB-0246-4906-B5C4-7C3AEF62AC3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5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265" indent="0" algn="ctr">
              <a:buNone/>
              <a:defRPr sz="3000"/>
            </a:lvl2pPr>
            <a:lvl3pPr marL="1370580" indent="0" algn="ctr">
              <a:buNone/>
              <a:defRPr sz="2850"/>
            </a:lvl3pPr>
            <a:lvl4pPr marL="2055870" indent="0" algn="ctr">
              <a:buNone/>
              <a:defRPr sz="2400"/>
            </a:lvl4pPr>
            <a:lvl5pPr marL="2741160" indent="0" algn="ctr">
              <a:buNone/>
              <a:defRPr sz="2400"/>
            </a:lvl5pPr>
            <a:lvl6pPr marL="3426477" indent="0" algn="ctr">
              <a:buNone/>
              <a:defRPr sz="2400"/>
            </a:lvl6pPr>
            <a:lvl7pPr marL="4111737" indent="0" algn="ctr">
              <a:buNone/>
              <a:defRPr sz="2400"/>
            </a:lvl7pPr>
            <a:lvl8pPr marL="4797000" indent="0" algn="ctr">
              <a:buNone/>
              <a:defRPr sz="2400"/>
            </a:lvl8pPr>
            <a:lvl9pPr marL="5482265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BC6AEC-5009-4F6E-B730-6CBCB8859B8A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01008D4-85FB-4AED-9613-54567ECFDD9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76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2D6DBC-AC63-4795-B4F2-AA73A5569B11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90EA2C-2565-4DEE-B91F-78590463803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67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6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26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0580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3pPr>
            <a:lvl4pPr marL="20558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11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64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17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7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22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EF33B8C-7740-4AAE-AFB6-98B3CC00149C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12A929-61B6-4C2A-9605-12659DB490A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89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8EC1C9-A08E-4D89-A3D4-786A24509B0B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A4003B-BA95-44C7-8589-560A3DCC175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91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265" indent="0">
              <a:buNone/>
              <a:defRPr sz="3000" b="1"/>
            </a:lvl2pPr>
            <a:lvl3pPr marL="1370580" indent="0">
              <a:buNone/>
              <a:defRPr sz="2850" b="1"/>
            </a:lvl3pPr>
            <a:lvl4pPr marL="2055870" indent="0">
              <a:buNone/>
              <a:defRPr sz="2400" b="1"/>
            </a:lvl4pPr>
            <a:lvl5pPr marL="2741160" indent="0">
              <a:buNone/>
              <a:defRPr sz="2400" b="1"/>
            </a:lvl5pPr>
            <a:lvl6pPr marL="3426477" indent="0">
              <a:buNone/>
              <a:defRPr sz="2400" b="1"/>
            </a:lvl6pPr>
            <a:lvl7pPr marL="4111737" indent="0">
              <a:buNone/>
              <a:defRPr sz="2400" b="1"/>
            </a:lvl7pPr>
            <a:lvl8pPr marL="4797000" indent="0">
              <a:buNone/>
              <a:defRPr sz="2400" b="1"/>
            </a:lvl8pPr>
            <a:lvl9pPr marL="5482265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265" indent="0">
              <a:buNone/>
              <a:defRPr sz="3000" b="1"/>
            </a:lvl2pPr>
            <a:lvl3pPr marL="1370580" indent="0">
              <a:buNone/>
              <a:defRPr sz="2850" b="1"/>
            </a:lvl3pPr>
            <a:lvl4pPr marL="2055870" indent="0">
              <a:buNone/>
              <a:defRPr sz="2400" b="1"/>
            </a:lvl4pPr>
            <a:lvl5pPr marL="2741160" indent="0">
              <a:buNone/>
              <a:defRPr sz="2400" b="1"/>
            </a:lvl5pPr>
            <a:lvl6pPr marL="3426477" indent="0">
              <a:buNone/>
              <a:defRPr sz="2400" b="1"/>
            </a:lvl6pPr>
            <a:lvl7pPr marL="4111737" indent="0">
              <a:buNone/>
              <a:defRPr sz="2400" b="1"/>
            </a:lvl7pPr>
            <a:lvl8pPr marL="4797000" indent="0">
              <a:buNone/>
              <a:defRPr sz="2400" b="1"/>
            </a:lvl8pPr>
            <a:lvl9pPr marL="5482265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42563E9-7EC4-42D3-B1C0-57F7B3BB284B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85E79E-423C-4331-985B-A6E5A166FA5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09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BB4678-912D-4B92-A115-49D1F9736D18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6CEFA7-E68E-447F-A3A4-8D0F2B357F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626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CFEDC8-9AD5-42A3-AEBA-47BA43CBF5D3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3CA10B-1859-489B-A04A-327796EC56D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1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9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265" indent="0">
              <a:buNone/>
              <a:defRPr sz="2250"/>
            </a:lvl2pPr>
            <a:lvl3pPr marL="1370580" indent="0">
              <a:buNone/>
              <a:defRPr sz="1800"/>
            </a:lvl3pPr>
            <a:lvl4pPr marL="2055870" indent="0">
              <a:buNone/>
              <a:defRPr sz="1650"/>
            </a:lvl4pPr>
            <a:lvl5pPr marL="2741160" indent="0">
              <a:buNone/>
              <a:defRPr sz="1650"/>
            </a:lvl5pPr>
            <a:lvl6pPr marL="3426477" indent="0">
              <a:buNone/>
              <a:defRPr sz="1650"/>
            </a:lvl6pPr>
            <a:lvl7pPr marL="4111737" indent="0">
              <a:buNone/>
              <a:defRPr sz="1650"/>
            </a:lvl7pPr>
            <a:lvl8pPr marL="4797000" indent="0">
              <a:buNone/>
              <a:defRPr sz="1650"/>
            </a:lvl8pPr>
            <a:lvl9pPr marL="5482265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D0A16F-CE10-4F6B-AF3A-6EAB2BBA3E96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54F722-9370-44F1-AD6F-BC90B490956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1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9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265" indent="0">
              <a:buNone/>
              <a:defRPr sz="4200"/>
            </a:lvl2pPr>
            <a:lvl3pPr marL="1370580" indent="0">
              <a:buNone/>
              <a:defRPr sz="3600"/>
            </a:lvl3pPr>
            <a:lvl4pPr marL="2055870" indent="0">
              <a:buNone/>
              <a:defRPr sz="3000"/>
            </a:lvl4pPr>
            <a:lvl5pPr marL="2741160" indent="0">
              <a:buNone/>
              <a:defRPr sz="3000"/>
            </a:lvl5pPr>
            <a:lvl6pPr marL="3426477" indent="0">
              <a:buNone/>
              <a:defRPr sz="3000"/>
            </a:lvl6pPr>
            <a:lvl7pPr marL="4111737" indent="0">
              <a:buNone/>
              <a:defRPr sz="3000"/>
            </a:lvl7pPr>
            <a:lvl8pPr marL="4797000" indent="0">
              <a:buNone/>
              <a:defRPr sz="3000"/>
            </a:lvl8pPr>
            <a:lvl9pPr marL="5482265" indent="0">
              <a:buNone/>
              <a:defRPr sz="3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265" indent="0">
              <a:buNone/>
              <a:defRPr sz="2250"/>
            </a:lvl2pPr>
            <a:lvl3pPr marL="1370580" indent="0">
              <a:buNone/>
              <a:defRPr sz="1800"/>
            </a:lvl3pPr>
            <a:lvl4pPr marL="2055870" indent="0">
              <a:buNone/>
              <a:defRPr sz="1650"/>
            </a:lvl4pPr>
            <a:lvl5pPr marL="2741160" indent="0">
              <a:buNone/>
              <a:defRPr sz="1650"/>
            </a:lvl5pPr>
            <a:lvl6pPr marL="3426477" indent="0">
              <a:buNone/>
              <a:defRPr sz="1650"/>
            </a:lvl6pPr>
            <a:lvl7pPr marL="4111737" indent="0">
              <a:buNone/>
              <a:defRPr sz="1650"/>
            </a:lvl7pPr>
            <a:lvl8pPr marL="4797000" indent="0">
              <a:buNone/>
              <a:defRPr sz="1650"/>
            </a:lvl8pPr>
            <a:lvl9pPr marL="5482265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E07DDB-74AB-4D34-943C-AC8E1DF408ED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D55182-A6C8-4BC9-BD36-861BE35B9EF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21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06A7717-503E-4B4E-A167-79E8341D472D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117689-1BB6-4AA5-8B8F-241087B85C4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81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748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5" y="547748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317F80-6475-41F4-81DC-76E211B4A6C5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712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96586D-2F2A-4C6F-ABB1-8A297D6BDD6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18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16200000" flipH="1">
            <a:off x="12957852" y="4956856"/>
            <a:ext cx="4781550" cy="587874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 flipV="1">
            <a:off x="-1" y="2"/>
            <a:ext cx="7432145" cy="55245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9794" y="2594210"/>
            <a:ext cx="6098943" cy="6102429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342900" marR="0" indent="-342900" algn="l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100"/>
            </a:lvl1pPr>
          </a:lstStyle>
          <a:p>
            <a:pPr marL="342900" marR="0" lvl="0" indent="-342900" algn="l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238531" y="2594210"/>
            <a:ext cx="3049472" cy="6102429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342900" marR="0" indent="-342900" algn="l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100"/>
            </a:lvl1pPr>
          </a:lstStyle>
          <a:p>
            <a:pPr marL="342900" marR="0" lvl="0" indent="-342900" algn="l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891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50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718" rIns="9138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718" rIns="9138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 defTabSz="137058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F39F4-DB93-4FC3-AF16-BD2B1B9F249F}" type="datetimeFigureOut">
              <a:rPr lang="zh-CN" altLang="en-US" smtClean="0"/>
              <a:pPr>
                <a:defRPr/>
              </a:pPr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 defTabSz="137058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 defTabSz="137058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7FF6FD3-5F13-48E9-8405-892529089A3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4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3668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668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2pPr>
      <a:lvl3pPr algn="l" defTabSz="13668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3pPr>
      <a:lvl4pPr algn="l" defTabSz="13668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4pPr>
      <a:lvl5pPr algn="l" defTabSz="13668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5pPr>
      <a:lvl6pPr marL="685607" algn="l" defTabSz="1368846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6pPr>
      <a:lvl7pPr marL="1371225" algn="l" defTabSz="1368846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7pPr>
      <a:lvl8pPr marL="2056839" algn="l" defTabSz="1368846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8pPr>
      <a:lvl9pPr marL="2742452" algn="l" defTabSz="1368846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9pPr>
    </p:titleStyle>
    <p:bodyStyle>
      <a:lvl1pPr marL="338138" indent="-338138" algn="l" defTabSz="1366838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3938" indent="-338138" algn="l" defTabSz="136683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9738" indent="-338138" algn="l" defTabSz="136683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5538" indent="-338138" algn="l" defTabSz="136683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1338" indent="-338138" algn="l" defTabSz="136683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80" indent="-342660" algn="l" defTabSz="137058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4370" indent="-342660" algn="l" defTabSz="137058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39660" indent="-342660" algn="l" defTabSz="137058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4977" indent="-342660" algn="l" defTabSz="137058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265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0580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5870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1160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6477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37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797000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2265" algn="l" defTabSz="1370580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18.sv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67.pn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18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71.pn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18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73.pn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18.sv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slide" Target="slide24.xml"/><Relationship Id="rId18" Type="http://schemas.openxmlformats.org/officeDocument/2006/relationships/image" Target="../media/image97.png"/><Relationship Id="rId26" Type="http://schemas.openxmlformats.org/officeDocument/2006/relationships/image" Target="../media/image102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74.png"/><Relationship Id="rId12" Type="http://schemas.openxmlformats.org/officeDocument/2006/relationships/image" Target="../media/image86.png"/><Relationship Id="rId17" Type="http://schemas.openxmlformats.org/officeDocument/2006/relationships/slide" Target="slide26.xml"/><Relationship Id="rId25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81.png"/><Relationship Id="rId24" Type="http://schemas.openxmlformats.org/officeDocument/2006/relationships/image" Target="../media/image101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0.jpeg"/><Relationship Id="rId10" Type="http://schemas.openxmlformats.org/officeDocument/2006/relationships/image" Target="../media/image78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77.gif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07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0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5" Type="http://schemas.openxmlformats.org/officeDocument/2006/relationships/image" Target="../media/image1100.png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05.png"/><Relationship Id="rId3" Type="http://schemas.openxmlformats.org/officeDocument/2006/relationships/audio" Target="../media/audio7.wav"/><Relationship Id="rId7" Type="http://schemas.openxmlformats.org/officeDocument/2006/relationships/image" Target="../media/image108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7.png"/><Relationship Id="rId11" Type="http://schemas.openxmlformats.org/officeDocument/2006/relationships/image" Target="../media/image118.png"/><Relationship Id="rId5" Type="http://schemas.openxmlformats.org/officeDocument/2006/relationships/image" Target="../media/image106.png"/><Relationship Id="rId10" Type="http://schemas.openxmlformats.org/officeDocument/2006/relationships/image" Target="../media/image1170.png"/><Relationship Id="rId4" Type="http://schemas.openxmlformats.org/officeDocument/2006/relationships/image" Target="../media/image104.png"/><Relationship Id="rId9" Type="http://schemas.openxmlformats.org/officeDocument/2006/relationships/image" Target="../media/image1160.png"/><Relationship Id="rId1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audio" Target="../media/audio7.wav"/><Relationship Id="rId7" Type="http://schemas.openxmlformats.org/officeDocument/2006/relationships/image" Target="../media/image10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07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0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05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04.png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00.png"/><Relationship Id="rId4" Type="http://schemas.openxmlformats.org/officeDocument/2006/relationships/image" Target="../media/image28.png"/><Relationship Id="rId9" Type="http://schemas.openxmlformats.org/officeDocument/2006/relationships/image" Target="../media/image2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image" Target="../media/image41.png"/><Relationship Id="rId21" Type="http://schemas.openxmlformats.org/officeDocument/2006/relationships/image" Target="../media/image50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14.svg"/><Relationship Id="rId19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Relationship Id="rId22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38" y="31889"/>
            <a:ext cx="9137855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" y="4547"/>
            <a:ext cx="913785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02" y="6027477"/>
            <a:ext cx="2303451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E0EB6-9BA7-EC22-06C5-5998A63391BC}"/>
              </a:ext>
            </a:extLst>
          </p:cNvPr>
          <p:cNvSpPr txBox="1"/>
          <p:nvPr/>
        </p:nvSpPr>
        <p:spPr>
          <a:xfrm>
            <a:off x="3862874" y="1758295"/>
            <a:ext cx="9685176" cy="1615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 VIỆT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659" y="0"/>
            <a:ext cx="18314852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1464" y="4076700"/>
            <a:ext cx="15021518" cy="6447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01B6A8-7A8A-D96D-E201-1523AA74DB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883" y="467859"/>
            <a:ext cx="6812653" cy="1028245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22226" y="467858"/>
            <a:ext cx="264354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9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9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3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533399" y="1485900"/>
            <a:ext cx="16992601" cy="9753600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1"/>
          <p:cNvGrpSpPr/>
          <p:nvPr/>
        </p:nvGrpSpPr>
        <p:grpSpPr>
          <a:xfrm>
            <a:off x="5770119" y="233531"/>
            <a:ext cx="6609258" cy="1576947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-44659" y="7691526"/>
            <a:ext cx="183326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659" y="0"/>
            <a:ext cx="18332660" cy="1028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92" y="-98979"/>
            <a:ext cx="15647691" cy="5354208"/>
          </a:xfrm>
          <a:prstGeom prst="rect">
            <a:avLst/>
          </a:prstGeom>
        </p:spPr>
      </p:pic>
      <p:pic>
        <p:nvPicPr>
          <p:cNvPr id="17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5175914" y="6109852"/>
            <a:ext cx="3764111" cy="4545827"/>
          </a:xfrm>
          <a:prstGeom prst="rect">
            <a:avLst/>
          </a:prstGeom>
        </p:spPr>
      </p:pic>
      <p:pic>
        <p:nvPicPr>
          <p:cNvPr id="18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 rot="180468">
            <a:off x="10252133" y="5789399"/>
            <a:ext cx="3291860" cy="46697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9EE69D-445E-6552-0330-F5704B78F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38130">
            <a:off x="2412488" y="5822087"/>
            <a:ext cx="2854670" cy="3909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C09316-B0F5-DDE3-7866-6394CFAE7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32679">
            <a:off x="14705204" y="5602762"/>
            <a:ext cx="2841012" cy="43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30392" y="5941616"/>
            <a:ext cx="17627200" cy="98406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8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-206229"/>
            <a:ext cx="18288000" cy="10374590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6536527" y="4017623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276647" y="5963578"/>
            <a:ext cx="1626116" cy="1707327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628103" y="5812794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54595" y="2028024"/>
            <a:ext cx="12906351" cy="33591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01B6A8-7A8A-D96D-E201-1523AA74DB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8996" y="-206229"/>
            <a:ext cx="5739692" cy="11087319"/>
          </a:xfrm>
          <a:prstGeom prst="rect">
            <a:avLst/>
          </a:prstGeom>
        </p:spPr>
      </p:pic>
      <p:sp>
        <p:nvSpPr>
          <p:cNvPr id="24" name="Freeform 8"/>
          <p:cNvSpPr/>
          <p:nvPr/>
        </p:nvSpPr>
        <p:spPr>
          <a:xfrm rot="707461">
            <a:off x="3285475" y="5980680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291</Words>
  <Application>Microsoft Office PowerPoint</Application>
  <PresentationFormat>Custom</PresentationFormat>
  <Paragraphs>114</Paragraphs>
  <Slides>28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맑은 고딕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Times New Roman</vt:lpstr>
      <vt:lpstr>字魂112号-阿开童漫体</vt:lpstr>
      <vt:lpstr>字魂95号-手刻宋</vt:lpstr>
      <vt:lpstr>Office Theme</vt:lpstr>
      <vt:lpstr>Office 主题​​</vt:lpstr>
      <vt:lpstr>1_Office 主题​​</vt:lpstr>
      <vt:lpstr>默认设计模板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2006-08-16T00:00:00Z</dcterms:created>
  <dcterms:modified xsi:type="dcterms:W3CDTF">2025-09-14T05:07:39Z</dcterms:modified>
  <dc:identifier>DAGEmfzFEig</dc:identifier>
</cp:coreProperties>
</file>