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800" r:id="rId3"/>
    <p:sldMasterId id="2147483812" r:id="rId4"/>
  </p:sldMasterIdLst>
  <p:notesMasterIdLst>
    <p:notesMasterId r:id="rId9"/>
  </p:notesMasterIdLst>
  <p:sldIdLst>
    <p:sldId id="262" r:id="rId5"/>
    <p:sldId id="297" r:id="rId6"/>
    <p:sldId id="3966" r:id="rId7"/>
    <p:sldId id="29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DDFF"/>
    <a:srgbClr val="C43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3" autoAdjust="0"/>
    <p:restoredTop sz="90629" autoAdjust="0"/>
  </p:normalViewPr>
  <p:slideViewPr>
    <p:cSldViewPr snapToGrid="0">
      <p:cViewPr varScale="1">
        <p:scale>
          <a:sx n="71" d="100"/>
          <a:sy n="71" d="100"/>
        </p:scale>
        <p:origin x="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569C0-0F3A-4952-ACDA-84849C929B6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8F278-2B02-4B37-9528-20C6DE55E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63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2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62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34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12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6304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38031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54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62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67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64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080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99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31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03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7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33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22927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62703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03060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24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38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1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67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247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6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06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79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06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3855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88088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9578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38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3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24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660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6572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75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78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99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5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5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9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8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2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9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26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4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7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14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35373-9421-EB19-80A9-146235F8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17" y="3765063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270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3210563" y="2459421"/>
            <a:ext cx="6578918" cy="4398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7D09E6-371E-7B7C-DC0D-B8E85A151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807" y="0"/>
            <a:ext cx="7181710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05F5AC-8D48-47CE-BA44-D9718C01B54F}"/>
              </a:ext>
            </a:extLst>
          </p:cNvPr>
          <p:cNvSpPr/>
          <p:nvPr/>
        </p:nvSpPr>
        <p:spPr>
          <a:xfrm>
            <a:off x="270934" y="323037"/>
            <a:ext cx="11483405" cy="6262727"/>
          </a:xfrm>
          <a:prstGeom prst="roundRect">
            <a:avLst>
              <a:gd name="adj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B9D3EA-A312-2AB5-D419-6B7DD041002B}"/>
              </a:ext>
            </a:extLst>
          </p:cNvPr>
          <p:cNvGrpSpPr/>
          <p:nvPr/>
        </p:nvGrpSpPr>
        <p:grpSpPr>
          <a:xfrm>
            <a:off x="159844" y="212655"/>
            <a:ext cx="11116044" cy="3915966"/>
            <a:chOff x="1606669" y="926145"/>
            <a:chExt cx="9990398" cy="39159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D11542-4FDA-1D7A-C163-AD7A88D47D43}"/>
                </a:ext>
              </a:extLst>
            </p:cNvPr>
            <p:cNvSpPr txBox="1"/>
            <p:nvPr/>
          </p:nvSpPr>
          <p:spPr>
            <a:xfrm>
              <a:off x="2464291" y="926145"/>
              <a:ext cx="9132776" cy="3915966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tx1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Qua những từ in đậm ở trên, em có nhận xét gì về cách dùng từ ngữ của nhà văn trong bài Bến sông tuổi thơ? Chọn đáp án đúng.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Nhà văn sử dụng từ ngữ gần gũi với trẻ em.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Nhà văn dùng từ ngữ phổ biến với nhiều người.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Nhà văn sử dụng từ ngữ đậm màu sắc Nam Bộ.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Nhà văn dùng những từ ngữ trừu tượng, mơ hồ.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BF8937-0394-5D14-E3EB-43650944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669" y="992500"/>
              <a:ext cx="1048300" cy="1195311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BDE11AE7-709F-1F24-2EFB-15E883311C1F}"/>
              </a:ext>
            </a:extLst>
          </p:cNvPr>
          <p:cNvSpPr/>
          <p:nvPr/>
        </p:nvSpPr>
        <p:spPr>
          <a:xfrm>
            <a:off x="1324303" y="2858814"/>
            <a:ext cx="493987" cy="4939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FDC25F3-4E93-10F2-6FBB-54710D672F74}"/>
              </a:ext>
            </a:extLst>
          </p:cNvPr>
          <p:cNvGrpSpPr/>
          <p:nvPr/>
        </p:nvGrpSpPr>
        <p:grpSpPr>
          <a:xfrm>
            <a:off x="1622383" y="370538"/>
            <a:ext cx="8826366" cy="4275034"/>
            <a:chOff x="290569" y="2617305"/>
            <a:chExt cx="11318737" cy="3852899"/>
          </a:xfrm>
        </p:grpSpPr>
        <p:pic>
          <p:nvPicPr>
            <p:cNvPr id="21" name="Picture 20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075821A7-CF53-FCDF-3F43-0E4AAA7F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3CB349-8E6C-8311-F500-F3BDCDC2B779}"/>
                </a:ext>
              </a:extLst>
            </p:cNvPr>
            <p:cNvSpPr txBox="1"/>
            <p:nvPr/>
          </p:nvSpPr>
          <p:spPr>
            <a:xfrm>
              <a:off x="1735313" y="3481669"/>
              <a:ext cx="8429941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sẻ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lớp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biết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đáng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nhớ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nhất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quê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hương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em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E7306A2-4938-099D-86C7-7BC9CC19F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2FDAE-E001-CE6D-44FC-2BDF5E1FAD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7069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110</Words>
  <Application>Microsoft Office PowerPoint</Application>
  <PresentationFormat>Widescreen</PresentationFormat>
  <Paragraphs>7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20" baseType="lpstr">
      <vt:lpstr>宋体</vt:lpstr>
      <vt:lpstr>Arial</vt:lpstr>
      <vt:lpstr>Calibri</vt:lpstr>
      <vt:lpstr>Calibri Light</vt:lpstr>
      <vt:lpstr>Cambria</vt:lpstr>
      <vt:lpstr>等线</vt:lpstr>
      <vt:lpstr>iCiel Altus</vt:lpstr>
      <vt:lpstr>iCiel Cadena</vt:lpstr>
      <vt:lpstr>Lato Hairline</vt:lpstr>
      <vt:lpstr>Lato Light</vt:lpstr>
      <vt:lpstr>Lato Regular</vt:lpstr>
      <vt:lpstr>思源黑体 CN Medium</vt:lpstr>
      <vt:lpstr>Custom Design</vt:lpstr>
      <vt:lpstr>Office Theme</vt:lpstr>
      <vt:lpstr>8_Office Theme</vt:lpstr>
      <vt:lpstr>10_Office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</cp:lastModifiedBy>
  <cp:revision>39</cp:revision>
  <dcterms:created xsi:type="dcterms:W3CDTF">2024-06-16T10:42:46Z</dcterms:created>
  <dcterms:modified xsi:type="dcterms:W3CDTF">2025-09-15T07:32:15Z</dcterms:modified>
</cp:coreProperties>
</file>