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3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3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.emf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5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gif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20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8.png"/><Relationship Id="rId10" Type="http://schemas.openxmlformats.org/officeDocument/2006/relationships/image" Target="../media/image17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45.png"/><Relationship Id="rId4" Type="http://schemas.openxmlformats.org/officeDocument/2006/relationships/image" Target="../media/image42.sv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1.sv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38.png"/><Relationship Id="rId4" Type="http://schemas.openxmlformats.org/officeDocument/2006/relationships/image" Target="../media/image54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slide" Target="slide10.xml"/><Relationship Id="rId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9.png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17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blipFill>
                <a:blip r:embed="rId15"/>
                <a:stretch>
                  <a:fillRect l="-7407" b="-1403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591007"/>
                <a:ext cx="3279961" cy="93954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591007"/>
                <a:ext cx="3279961" cy="939543"/>
              </a:xfrm>
              <a:prstGeom prst="rect">
                <a:avLst/>
              </a:prstGeom>
              <a:blipFill>
                <a:blip r:embed="rId16"/>
                <a:stretch>
                  <a:fillRect l="-6481"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879544"/>
                <a:ext cx="3279961" cy="105127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879544"/>
                <a:ext cx="3279961" cy="1051279"/>
              </a:xfrm>
              <a:prstGeom prst="rect">
                <a:avLst/>
              </a:prstGeom>
              <a:blipFill>
                <a:blip r:embed="rId17"/>
                <a:stretch>
                  <a:fillRect l="-6285" b="-685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23403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234030"/>
              </a:xfrm>
              <a:prstGeom prst="rect">
                <a:avLst/>
              </a:prstGeom>
              <a:blipFill>
                <a:blip r:embed="rId18"/>
                <a:stretch>
                  <a:fillRect l="-7209" b="-341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275</Words>
  <Application>Microsoft Office PowerPoint</Application>
  <PresentationFormat>Widescreen</PresentationFormat>
  <Paragraphs>98</Paragraphs>
  <Slides>19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2024-06-04T12:49:17Z</dcterms:created>
  <dcterms:modified xsi:type="dcterms:W3CDTF">2025-09-14T10:25:19Z</dcterms:modified>
</cp:coreProperties>
</file>