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 id="2147483692" r:id="rId4"/>
  </p:sldMasterIdLst>
  <p:notesMasterIdLst>
    <p:notesMasterId r:id="rId21"/>
  </p:notesMasterIdLst>
  <p:sldIdLst>
    <p:sldId id="475" r:id="rId5"/>
    <p:sldId id="258" r:id="rId6"/>
    <p:sldId id="466" r:id="rId7"/>
    <p:sldId id="471" r:id="rId8"/>
    <p:sldId id="470" r:id="rId9"/>
    <p:sldId id="472" r:id="rId10"/>
    <p:sldId id="271" r:id="rId11"/>
    <p:sldId id="262" r:id="rId12"/>
    <p:sldId id="279" r:id="rId13"/>
    <p:sldId id="287" r:id="rId14"/>
    <p:sldId id="337" r:id="rId15"/>
    <p:sldId id="338" r:id="rId16"/>
    <p:sldId id="474" r:id="rId17"/>
    <p:sldId id="473" r:id="rId18"/>
    <p:sldId id="266"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14/9/2025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C4AA610-EC89-422B-8705-B2D46282556F}"/>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8195" name="备注占位符 2">
            <a:extLst>
              <a:ext uri="{FF2B5EF4-FFF2-40B4-BE49-F238E27FC236}">
                <a16:creationId xmlns:a16="http://schemas.microsoft.com/office/drawing/2014/main" id="{24321533-0FA9-46F0-BCFE-72B778CA55AB}"/>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a:p>
        </p:txBody>
      </p:sp>
      <p:sp>
        <p:nvSpPr>
          <p:cNvPr id="8196" name="灯片编号占位符 3">
            <a:extLst>
              <a:ext uri="{FF2B5EF4-FFF2-40B4-BE49-F238E27FC236}">
                <a16:creationId xmlns:a16="http://schemas.microsoft.com/office/drawing/2014/main" id="{A2EC0A99-9B0B-48C5-A90B-752C5105FE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C087C8-5539-49B7-9B5A-E3DAFE87808C}"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167393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14/9/2025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6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1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A4EB067A-454E-42A0-BC92-68A3A356A96D}"/>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5" name="Footer Placeholder 4">
            <a:extLst>
              <a:ext uri="{FF2B5EF4-FFF2-40B4-BE49-F238E27FC236}">
                <a16:creationId xmlns:a16="http://schemas.microsoft.com/office/drawing/2014/main" id="{F44CC8B7-1597-4600-9BE8-67F9B47E8517}"/>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6" name="Slide Number Placeholder 5">
            <a:extLst>
              <a:ext uri="{FF2B5EF4-FFF2-40B4-BE49-F238E27FC236}">
                <a16:creationId xmlns:a16="http://schemas.microsoft.com/office/drawing/2014/main" id="{5124F372-0C30-4EAF-B41C-307A2B17EAF7}"/>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C9A06013-BA84-4F94-B9E5-DEEDCC3EEED3}"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231227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F9795D90-2DDE-45F3-A1D5-DB0D463D4A9C}"/>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6" name="Footer Placeholder 4">
            <a:extLst>
              <a:ext uri="{FF2B5EF4-FFF2-40B4-BE49-F238E27FC236}">
                <a16:creationId xmlns:a16="http://schemas.microsoft.com/office/drawing/2014/main" id="{8F5DE720-4803-46F4-8773-73885C92835E}"/>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7" name="Slide Number Placeholder 5">
            <a:extLst>
              <a:ext uri="{FF2B5EF4-FFF2-40B4-BE49-F238E27FC236}">
                <a16:creationId xmlns:a16="http://schemas.microsoft.com/office/drawing/2014/main" id="{1ED7D7EE-7F99-41E6-9075-49DDFEFA214F}"/>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37C61BE4-998D-4013-83A7-AF860853E48C}"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202873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D2BED059-626E-4F41-9679-192C8E587ED9}"/>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8" name="Footer Placeholder 4">
            <a:extLst>
              <a:ext uri="{FF2B5EF4-FFF2-40B4-BE49-F238E27FC236}">
                <a16:creationId xmlns:a16="http://schemas.microsoft.com/office/drawing/2014/main" id="{E82A4ECD-719F-4BEB-958A-70F0C6BAF2F3}"/>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9" name="Slide Number Placeholder 5">
            <a:extLst>
              <a:ext uri="{FF2B5EF4-FFF2-40B4-BE49-F238E27FC236}">
                <a16:creationId xmlns:a16="http://schemas.microsoft.com/office/drawing/2014/main" id="{160D47BA-2649-4778-9C38-9EC7D41EBD7A}"/>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89172D57-9822-404F-840B-268A1EC9B44B}"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372603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FD93F054-DCF1-4C58-8345-34BE917BB8D7}"/>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4" name="Footer Placeholder 4">
            <a:extLst>
              <a:ext uri="{FF2B5EF4-FFF2-40B4-BE49-F238E27FC236}">
                <a16:creationId xmlns:a16="http://schemas.microsoft.com/office/drawing/2014/main" id="{E1CC1655-9FFD-4281-8541-14C07761574A}"/>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5" name="Slide Number Placeholder 5">
            <a:extLst>
              <a:ext uri="{FF2B5EF4-FFF2-40B4-BE49-F238E27FC236}">
                <a16:creationId xmlns:a16="http://schemas.microsoft.com/office/drawing/2014/main" id="{62CFBAD8-ED5D-406C-9916-E2D840B73EFE}"/>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71EB38BC-CCB3-4C11-B931-D6B67157D000}"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418074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ED3F481-CC87-4439-8835-4782782C4662}"/>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3" name="Footer Placeholder 4">
            <a:extLst>
              <a:ext uri="{FF2B5EF4-FFF2-40B4-BE49-F238E27FC236}">
                <a16:creationId xmlns:a16="http://schemas.microsoft.com/office/drawing/2014/main" id="{0BD9A811-E593-493D-9313-E23394D12DEF}"/>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4" name="Slide Number Placeholder 5">
            <a:extLst>
              <a:ext uri="{FF2B5EF4-FFF2-40B4-BE49-F238E27FC236}">
                <a16:creationId xmlns:a16="http://schemas.microsoft.com/office/drawing/2014/main" id="{F20A51A4-D9C0-4CDE-825E-48FC42419A66}"/>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F48C3D9F-8A45-4649-9B16-E139BF3767AB}"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136199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6D818DB-95CB-41BD-8815-D9381A832004}"/>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6" name="Footer Placeholder 4">
            <a:extLst>
              <a:ext uri="{FF2B5EF4-FFF2-40B4-BE49-F238E27FC236}">
                <a16:creationId xmlns:a16="http://schemas.microsoft.com/office/drawing/2014/main" id="{B165DC68-EAFD-4D4A-9E90-D422D6517173}"/>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7" name="Slide Number Placeholder 5">
            <a:extLst>
              <a:ext uri="{FF2B5EF4-FFF2-40B4-BE49-F238E27FC236}">
                <a16:creationId xmlns:a16="http://schemas.microsoft.com/office/drawing/2014/main" id="{FC90E158-50C0-43DD-BC52-9F19497C381E}"/>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FAFD55BC-EAD8-4C19-92A6-47E6DBD65833}"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227032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6"/>
            <a:ext cx="6172200" cy="4873625"/>
          </a:xfrm>
          <a:prstGeom prst="rect">
            <a:avLst/>
          </a:prstGeom>
        </p:spPr>
        <p:txBody>
          <a:bodyPr rtlCol="0">
            <a:normAutofit/>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BD061E11-6686-4199-A266-9F292297B209}"/>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6" name="Footer Placeholder 4">
            <a:extLst>
              <a:ext uri="{FF2B5EF4-FFF2-40B4-BE49-F238E27FC236}">
                <a16:creationId xmlns:a16="http://schemas.microsoft.com/office/drawing/2014/main" id="{E0D82D25-2AEF-4FE3-B84E-45851A4EE03D}"/>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7" name="Slide Number Placeholder 5">
            <a:extLst>
              <a:ext uri="{FF2B5EF4-FFF2-40B4-BE49-F238E27FC236}">
                <a16:creationId xmlns:a16="http://schemas.microsoft.com/office/drawing/2014/main" id="{37D7D6FB-CD46-4959-B0DA-E13780258C9B}"/>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F37F916E-5FEB-44AE-8474-3869DDF83370}"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3548044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9FAD991F-0E0E-4C4C-8622-B358786F292F}"/>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5" name="Footer Placeholder 4">
            <a:extLst>
              <a:ext uri="{FF2B5EF4-FFF2-40B4-BE49-F238E27FC236}">
                <a16:creationId xmlns:a16="http://schemas.microsoft.com/office/drawing/2014/main" id="{9958E328-3DA6-4A72-A9DB-9AEEA1F403A7}"/>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6" name="Slide Number Placeholder 5">
            <a:extLst>
              <a:ext uri="{FF2B5EF4-FFF2-40B4-BE49-F238E27FC236}">
                <a16:creationId xmlns:a16="http://schemas.microsoft.com/office/drawing/2014/main" id="{B1FE4F52-C2AD-4FDA-8CDF-261CEB2B6549}"/>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7270CFFD-C843-4F56-B379-C3DBB5DD7526}"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440978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F2871FAB-BB64-4241-8FE1-DAA29EF50215}"/>
              </a:ext>
            </a:extLst>
          </p:cNvPr>
          <p:cNvSpPr>
            <a:spLocks noGrp="1"/>
          </p:cNvSpPr>
          <p:nvPr>
            <p:ph type="dt" sz="half" idx="10"/>
          </p:nvPr>
        </p:nvSpPr>
        <p:spPr>
          <a:xfrm>
            <a:off x="838200" y="6356351"/>
            <a:ext cx="2743200" cy="365125"/>
          </a:xfrm>
          <a:prstGeom prst="rect">
            <a:avLst/>
          </a:prstGeom>
        </p:spPr>
        <p:txBody>
          <a:bodyPr/>
          <a:lstStyle>
            <a:lvl1pPr>
              <a:defRPr/>
            </a:lvl1pPr>
          </a:lstStyle>
          <a:p>
            <a:pPr defTabSz="914446">
              <a:defRPr/>
            </a:pPr>
            <a:endParaRPr lang="zh-CN" altLang="zh-CN">
              <a:solidFill>
                <a:prstClr val="black"/>
              </a:solidFill>
            </a:endParaRPr>
          </a:p>
        </p:txBody>
      </p:sp>
      <p:sp>
        <p:nvSpPr>
          <p:cNvPr id="5" name="Footer Placeholder 4">
            <a:extLst>
              <a:ext uri="{FF2B5EF4-FFF2-40B4-BE49-F238E27FC236}">
                <a16:creationId xmlns:a16="http://schemas.microsoft.com/office/drawing/2014/main" id="{0F617FB1-53E5-451C-94F9-1F93432881F8}"/>
              </a:ext>
            </a:extLst>
          </p:cNvPr>
          <p:cNvSpPr>
            <a:spLocks noGrp="1"/>
          </p:cNvSpPr>
          <p:nvPr>
            <p:ph type="ftr" sz="quarter" idx="11"/>
          </p:nvPr>
        </p:nvSpPr>
        <p:spPr>
          <a:xfrm>
            <a:off x="4038600" y="6356351"/>
            <a:ext cx="4114800" cy="365125"/>
          </a:xfrm>
          <a:prstGeom prst="rect">
            <a:avLst/>
          </a:prstGeom>
        </p:spPr>
        <p:txBody>
          <a:bodyPr/>
          <a:lstStyle>
            <a:lvl1pPr>
              <a:defRPr/>
            </a:lvl1pPr>
          </a:lstStyle>
          <a:p>
            <a:pPr defTabSz="914446">
              <a:defRPr/>
            </a:pPr>
            <a:endParaRPr lang="zh-CN" altLang="zh-CN">
              <a:solidFill>
                <a:prstClr val="black"/>
              </a:solidFill>
            </a:endParaRPr>
          </a:p>
        </p:txBody>
      </p:sp>
      <p:sp>
        <p:nvSpPr>
          <p:cNvPr id="6" name="Slide Number Placeholder 5">
            <a:extLst>
              <a:ext uri="{FF2B5EF4-FFF2-40B4-BE49-F238E27FC236}">
                <a16:creationId xmlns:a16="http://schemas.microsoft.com/office/drawing/2014/main" id="{F114A6A2-242E-46AF-8824-E626D10C91BB}"/>
              </a:ext>
            </a:extLst>
          </p:cNvPr>
          <p:cNvSpPr>
            <a:spLocks noGrp="1"/>
          </p:cNvSpPr>
          <p:nvPr>
            <p:ph type="sldNum" sz="quarter" idx="12"/>
          </p:nvPr>
        </p:nvSpPr>
        <p:spPr>
          <a:xfrm>
            <a:off x="8610600" y="6356351"/>
            <a:ext cx="2743200" cy="365125"/>
          </a:xfrm>
          <a:prstGeom prst="rect">
            <a:avLst/>
          </a:prstGeom>
        </p:spPr>
        <p:txBody>
          <a:bodyPr/>
          <a:lstStyle>
            <a:lvl1pPr>
              <a:defRPr/>
            </a:lvl1pPr>
          </a:lstStyle>
          <a:p>
            <a:pPr defTabSz="914446"/>
            <a:fld id="{8F1CF75B-629F-48E5-AB9E-ECFE3E966475}" type="slidenum">
              <a:rPr lang="zh-CN" altLang="zh-CN" smtClean="0">
                <a:solidFill>
                  <a:prstClr val="black"/>
                </a:solidFill>
              </a:rPr>
              <a:pPr defTabSz="914446"/>
              <a:t>‹#›</a:t>
            </a:fld>
            <a:endParaRPr lang="zh-CN" altLang="zh-CN">
              <a:solidFill>
                <a:prstClr val="black"/>
              </a:solidFill>
            </a:endParaRPr>
          </a:p>
        </p:txBody>
      </p:sp>
    </p:spTree>
    <p:extLst>
      <p:ext uri="{BB962C8B-B14F-4D97-AF65-F5344CB8AC3E}">
        <p14:creationId xmlns:p14="http://schemas.microsoft.com/office/powerpoint/2010/main" val="3309813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fld id="{82F288E0-7875-42C4-84C8-98DBBD3BF4D2}" type="datetimeFigureOut">
              <a:rPr lang="zh-CN" altLang="en-US" smtClean="0">
                <a:solidFill>
                  <a:prstClr val="black"/>
                </a:solidFill>
              </a:rPr>
              <a:pPr defTabSz="914446"/>
              <a:t>2025/9/14</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446"/>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446"/>
            <a:fld id="{7D9BB5D0-35E4-459D-AEF3-FE4D7C45CC19}" type="slidenum">
              <a:rPr lang="zh-CN" altLang="en-US" smtClean="0">
                <a:solidFill>
                  <a:prstClr val="black"/>
                </a:solidFill>
              </a:rPr>
              <a:pPr defTabSz="914446"/>
              <a:t>‹#›</a:t>
            </a:fld>
            <a:endParaRPr lang="zh-CN" altLang="en-US">
              <a:solidFill>
                <a:prstClr val="black"/>
              </a:solidFill>
            </a:endParaRPr>
          </a:p>
        </p:txBody>
      </p:sp>
    </p:spTree>
    <p:extLst>
      <p:ext uri="{BB962C8B-B14F-4D97-AF65-F5344CB8AC3E}">
        <p14:creationId xmlns:p14="http://schemas.microsoft.com/office/powerpoint/2010/main" val="3126447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87B3-865D-48A8-A6B1-9698A31016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BDD54E-CD68-4045-8986-5F0AE5FAE2DD}"/>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4B5E02-5863-46A1-A52D-048FFDF196EB}"/>
              </a:ext>
            </a:extLst>
          </p:cNvPr>
          <p:cNvSpPr>
            <a:spLocks noGrp="1"/>
          </p:cNvSpPr>
          <p:nvPr>
            <p:ph type="dt" sz="half" idx="10"/>
          </p:nvPr>
        </p:nvSpPr>
        <p:spPr/>
        <p:txBody>
          <a:bodyPr/>
          <a:lstStyle/>
          <a:p>
            <a:pPr defTabSz="914446"/>
            <a:fld id="{D1B89365-0FCC-402C-9DAC-72A573AF2363}" type="datetimeFigureOut">
              <a:rPr lang="en-US" smtClean="0">
                <a:solidFill>
                  <a:prstClr val="black"/>
                </a:solidFill>
              </a:rPr>
              <a:pPr defTabSz="914446"/>
              <a:t>14/9/2025</a:t>
            </a:fld>
            <a:endParaRPr lang="en-US">
              <a:solidFill>
                <a:prstClr val="black"/>
              </a:solidFill>
            </a:endParaRPr>
          </a:p>
        </p:txBody>
      </p:sp>
      <p:sp>
        <p:nvSpPr>
          <p:cNvPr id="5" name="Footer Placeholder 4">
            <a:extLst>
              <a:ext uri="{FF2B5EF4-FFF2-40B4-BE49-F238E27FC236}">
                <a16:creationId xmlns:a16="http://schemas.microsoft.com/office/drawing/2014/main" id="{332B6394-1D15-48F4-BD1F-89729F5C23CD}"/>
              </a:ext>
            </a:extLst>
          </p:cNvPr>
          <p:cNvSpPr>
            <a:spLocks noGrp="1"/>
          </p:cNvSpPr>
          <p:nvPr>
            <p:ph type="ftr" sz="quarter" idx="11"/>
          </p:nvPr>
        </p:nvSpPr>
        <p:spPr/>
        <p:txBody>
          <a:bodyPr/>
          <a:lstStyle/>
          <a:p>
            <a:pPr defTabSz="914446"/>
            <a:endParaRPr lang="en-US">
              <a:solidFill>
                <a:prstClr val="black"/>
              </a:solidFill>
            </a:endParaRPr>
          </a:p>
        </p:txBody>
      </p:sp>
      <p:sp>
        <p:nvSpPr>
          <p:cNvPr id="6" name="Slide Number Placeholder 5">
            <a:extLst>
              <a:ext uri="{FF2B5EF4-FFF2-40B4-BE49-F238E27FC236}">
                <a16:creationId xmlns:a16="http://schemas.microsoft.com/office/drawing/2014/main" id="{43FD39E5-A39A-4036-B5DA-865AC8A36C74}"/>
              </a:ext>
            </a:extLst>
          </p:cNvPr>
          <p:cNvSpPr>
            <a:spLocks noGrp="1"/>
          </p:cNvSpPr>
          <p:nvPr>
            <p:ph type="sldNum" sz="quarter" idx="12"/>
          </p:nvPr>
        </p:nvSpPr>
        <p:spPr/>
        <p:txBody>
          <a:bodyPr/>
          <a:lstStyle/>
          <a:p>
            <a:pPr defTabSz="914446"/>
            <a:fld id="{081CA9EC-9981-4F5A-BF86-61A948C6CBE7}" type="slidenum">
              <a:rPr lang="en-US" smtClean="0">
                <a:solidFill>
                  <a:prstClr val="black"/>
                </a:solidFill>
              </a:rPr>
              <a:pPr defTabSz="914446"/>
              <a:t>‹#›</a:t>
            </a:fld>
            <a:endParaRPr lang="en-US">
              <a:solidFill>
                <a:prstClr val="black"/>
              </a:solidFill>
            </a:endParaRPr>
          </a:p>
        </p:txBody>
      </p:sp>
    </p:spTree>
    <p:extLst>
      <p:ext uri="{BB962C8B-B14F-4D97-AF65-F5344CB8AC3E}">
        <p14:creationId xmlns:p14="http://schemas.microsoft.com/office/powerpoint/2010/main" val="70362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46901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23"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46"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69"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91"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11" indent="-228611"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34" indent="-228611"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57" indent="-228611"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80" indent="-22861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503" indent="-22861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5.png"/><Relationship Id="rId7"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5.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6.emf"/><Relationship Id="rId4" Type="http://schemas.openxmlformats.org/officeDocument/2006/relationships/image" Target="../media/image13.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7.png"/><Relationship Id="rId7" Type="http://schemas.openxmlformats.org/officeDocument/2006/relationships/image" Target="../media/image16.svg"/><Relationship Id="rId12" Type="http://schemas.openxmlformats.org/officeDocument/2006/relationships/slide" Target="slide7.xml"/><Relationship Id="rId2" Type="http://schemas.openxmlformats.org/officeDocument/2006/relationships/slide" Target="slide5.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slide" Target="slide4.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3.svg"/><Relationship Id="rId7" Type="http://schemas.openxmlformats.org/officeDocument/2006/relationships/image" Target="../media/image200.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90.png"/><Relationship Id="rId5" Type="http://schemas.openxmlformats.org/officeDocument/2006/relationships/image" Target="../media/image14.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8.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slide" Target="slide3.xml"/><Relationship Id="rId4" Type="http://schemas.openxmlformats.org/officeDocument/2006/relationships/image" Target="../media/image21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226" y="21260"/>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 y="3032"/>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78E4AEAB-9433-460A-9926-B282B416F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3002" y="4018318"/>
            <a:ext cx="1535634" cy="2286000"/>
          </a:xfrm>
          <a:prstGeom prst="rect">
            <a:avLst/>
          </a:prstGeom>
        </p:spPr>
      </p:pic>
      <p:sp>
        <p:nvSpPr>
          <p:cNvPr id="7" name="TextBox 6">
            <a:extLst>
              <a:ext uri="{FF2B5EF4-FFF2-40B4-BE49-F238E27FC236}">
                <a16:creationId xmlns:a16="http://schemas.microsoft.com/office/drawing/2014/main" id="{B8DE0EB6-9BA7-EC22-06C5-5998A63391BC}"/>
              </a:ext>
            </a:extLst>
          </p:cNvPr>
          <p:cNvSpPr txBox="1"/>
          <p:nvPr/>
        </p:nvSpPr>
        <p:spPr>
          <a:xfrm>
            <a:off x="2575249" y="1172197"/>
            <a:ext cx="6456784" cy="1107996"/>
          </a:xfrm>
          <a:prstGeom prst="rect">
            <a:avLst/>
          </a:prstGeom>
          <a:solidFill>
            <a:schemeClr val="accent6">
              <a:lumMod val="20000"/>
              <a:lumOff val="80000"/>
            </a:schemeClr>
          </a:solidFill>
        </p:spPr>
        <p:txBody>
          <a:bodyPr wrap="square" rtlCol="0">
            <a:spAutoFit/>
          </a:bodyPr>
          <a:lstStyle/>
          <a:p>
            <a:pPr algn="ctr" defTabSz="914446"/>
            <a:r>
              <a:rPr lang="en-US" sz="6600" b="1" dirty="0">
                <a:solidFill>
                  <a:srgbClr val="FF0000"/>
                </a:solidFill>
                <a:latin typeface="Times New Roman" panose="02020603050405020304" pitchFamily="18" charset="0"/>
                <a:cs typeface="Times New Roman" panose="02020603050405020304" pitchFamily="18" charset="0"/>
              </a:rPr>
              <a:t>TIẾNG  VIỆT</a:t>
            </a:r>
          </a:p>
        </p:txBody>
      </p:sp>
      <p:pic>
        <p:nvPicPr>
          <p:cNvPr id="14" name="Picture 13"/>
          <p:cNvPicPr>
            <a:picLocks noChangeAspect="1"/>
          </p:cNvPicPr>
          <p:nvPr/>
        </p:nvPicPr>
        <p:blipFill>
          <a:blip r:embed="rId7"/>
          <a:stretch>
            <a:fillRect/>
          </a:stretch>
        </p:blipFill>
        <p:spPr>
          <a:xfrm>
            <a:off x="-29773" y="0"/>
            <a:ext cx="12209901" cy="6858000"/>
          </a:xfrm>
          <a:prstGeom prst="rect">
            <a:avLst/>
          </a:prstGeom>
        </p:spPr>
      </p:pic>
      <p:pic>
        <p:nvPicPr>
          <p:cNvPr id="5" name="Picture 4"/>
          <p:cNvPicPr>
            <a:picLocks noChangeAspect="1"/>
          </p:cNvPicPr>
          <p:nvPr/>
        </p:nvPicPr>
        <p:blipFill>
          <a:blip r:embed="rId8"/>
          <a:stretch>
            <a:fillRect/>
          </a:stretch>
        </p:blipFill>
        <p:spPr>
          <a:xfrm>
            <a:off x="-147643" y="2717800"/>
            <a:ext cx="10014345" cy="4298566"/>
          </a:xfrm>
          <a:prstGeom prst="rect">
            <a:avLst/>
          </a:prstGeom>
        </p:spPr>
      </p:pic>
      <p:pic>
        <p:nvPicPr>
          <p:cNvPr id="18" name="Picture 17">
            <a:extLst>
              <a:ext uri="{FF2B5EF4-FFF2-40B4-BE49-F238E27FC236}">
                <a16:creationId xmlns:a16="http://schemas.microsoft.com/office/drawing/2014/main" id="{0E01B6A8-7A8A-D96D-E201-1523AA74DB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0589" y="311906"/>
            <a:ext cx="4541769" cy="6854969"/>
          </a:xfrm>
          <a:prstGeom prst="rect">
            <a:avLst/>
          </a:prstGeom>
        </p:spPr>
      </p:pic>
      <p:sp>
        <p:nvSpPr>
          <p:cNvPr id="17" name="Rectangle 16"/>
          <p:cNvSpPr/>
          <p:nvPr/>
        </p:nvSpPr>
        <p:spPr>
          <a:xfrm>
            <a:off x="5183794" y="311906"/>
            <a:ext cx="1824410" cy="1015663"/>
          </a:xfrm>
          <a:prstGeom prst="rect">
            <a:avLst/>
          </a:prstGeom>
        </p:spPr>
        <p:txBody>
          <a:bodyPr wrap="none">
            <a:spAutoFit/>
          </a:bodyPr>
          <a:lstStyle/>
          <a:p>
            <a:pPr algn="ctr" defTabSz="914446"/>
            <a:r>
              <a:rPr lang="en-US" sz="6000" b="1" dirty="0" err="1">
                <a:solidFill>
                  <a:srgbClr val="FF0000"/>
                </a:solidFill>
                <a:latin typeface="Times New Roman" panose="02020603050405020304" pitchFamily="18" charset="0"/>
                <a:cs typeface="Times New Roman" panose="02020603050405020304" pitchFamily="18" charset="0"/>
              </a:rPr>
              <a:t>Toán</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15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74DC188C-5307-E498-BBCD-1E458DE06640}"/>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1BEC707F-5B64-1EB0-D3E2-DBF957649EE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1D89E3F-9DC6-5BB9-B863-A92EB389A7C7}"/>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CC9583C5-4F17-DBE3-9AC3-DA6FB2ECF3A8}"/>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A66CDAD6-329C-1A12-B769-4A5FBA2FE81B}"/>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AEB49BFD-6FEB-F0B3-8491-FC91B54676D6}"/>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49826AB9-15D2-8DE7-A8F2-695F0CE21BAB}"/>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9A3B7926-10AF-5BE9-9838-B8F154F88A3E}"/>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8D494C0A-A1B1-140D-72AF-6A9ACFB6214A}"/>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C92FEE82-C3F3-5A35-67A9-99CD09591326}"/>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xmlns="">
          <p:sp>
            <p:nvSpPr>
              <p:cNvPr id="25" name="TextBox 24">
                <a:extLst>
                  <a:ext uri="{FF2B5EF4-FFF2-40B4-BE49-F238E27FC236}">
                    <a16:creationId xmlns:a16="http://schemas.microsoft.com/office/drawing/2014/main" id="{C92FEE82-C3F3-5A35-67A9-99CD09591326}"/>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C914142-EAAB-747A-8F6F-B442E4E9BC1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CC914142-EAAB-747A-8F6F-B442E4E9BC1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en-US">
                    <a:noFill/>
                  </a:rPr>
                  <a:t> </a:t>
                </a:r>
              </a:p>
            </p:txBody>
          </p:sp>
        </mc:Fallback>
      </mc:AlternateContent>
    </p:spTree>
    <p:extLst>
      <p:ext uri="{BB962C8B-B14F-4D97-AF65-F5344CB8AC3E}">
        <p14:creationId xmlns:p14="http://schemas.microsoft.com/office/powerpoint/2010/main" val="46493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4473933" y="-171451"/>
            <a:ext cx="3627220" cy="2477742"/>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7">
                <a:extLst>
                  <a:ext uri="{FF2B5EF4-FFF2-40B4-BE49-F238E27FC236}">
                    <a16:creationId xmlns:a16="http://schemas.microsoft.com/office/drawing/2014/main" id="{100C99B1-4780-689D-45B3-3004BA0A0F23}"/>
                  </a:ext>
                </a:extLst>
              </p:cNvPr>
              <p:cNvSpPr txBox="1"/>
              <p:nvPr/>
            </p:nvSpPr>
            <p:spPr>
              <a:xfrm>
                <a:off x="9084310" y="2832100"/>
                <a:ext cx="22980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6" name="Text Box 7">
                <a:extLst>
                  <a:ext uri="{FF2B5EF4-FFF2-40B4-BE49-F238E27FC236}">
                    <a16:creationId xmlns:a16="http://schemas.microsoft.com/office/drawing/2014/main" id="{100C99B1-4780-689D-45B3-3004BA0A0F23}"/>
                  </a:ext>
                </a:extLst>
              </p:cNvPr>
              <p:cNvSpPr txBox="1">
                <a:spLocks noRot="1" noChangeAspect="1" noMove="1" noResize="1" noEditPoints="1" noAdjustHandles="1" noChangeArrowheads="1" noChangeShapeType="1" noTextEdit="1"/>
              </p:cNvSpPr>
              <p:nvPr/>
            </p:nvSpPr>
            <p:spPr>
              <a:xfrm>
                <a:off x="9084310" y="2832100"/>
                <a:ext cx="22980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randombar(horizontal)">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randombar(horizontal)">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6" grpId="0"/>
      <p:bldP spid="7" grpId="0"/>
    </p:bld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198</Words>
  <Application>Microsoft Office PowerPoint</Application>
  <PresentationFormat>Widescreen</PresentationFormat>
  <Paragraphs>62</Paragraphs>
  <Slides>16</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16</vt:i4>
      </vt:variant>
    </vt:vector>
  </HeadingPairs>
  <TitlesOfParts>
    <vt:vector size="32" baseType="lpstr">
      <vt:lpstr>Arial</vt:lpstr>
      <vt:lpstr>Boogaloo</vt:lpstr>
      <vt:lpstr>Calibri</vt:lpstr>
      <vt:lpstr>Calibri Light</vt:lpstr>
      <vt:lpstr>Cambria</vt:lpstr>
      <vt:lpstr>Cambria Math</vt:lpstr>
      <vt:lpstr>等线</vt:lpstr>
      <vt:lpstr>等线 Light</vt:lpstr>
      <vt:lpstr>Times New Roman</vt:lpstr>
      <vt:lpstr>UVF TypoSlabserif</vt:lpstr>
      <vt:lpstr>字魂105号-简雅黑</vt:lpstr>
      <vt:lpstr>字魂95号-手刻宋</vt:lpstr>
      <vt:lpstr>0178 Mateo · SlidesMania</vt:lpstr>
      <vt:lpstr>1_Office 主题​​</vt:lpstr>
      <vt:lpstr>1_Office Theme</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2024-06-06T09:20:05Z</dcterms:created>
  <dcterms:modified xsi:type="dcterms:W3CDTF">2025-09-14T10:28:18Z</dcterms:modified>
</cp:coreProperties>
</file>