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07" r:id="rId5"/>
  </p:sldMasterIdLst>
  <p:notesMasterIdLst>
    <p:notesMasterId r:id="rId36"/>
  </p:notesMasterIdLst>
  <p:sldIdLst>
    <p:sldId id="320" r:id="rId6"/>
    <p:sldId id="257" r:id="rId7"/>
    <p:sldId id="304" r:id="rId8"/>
    <p:sldId id="374" r:id="rId9"/>
    <p:sldId id="375" r:id="rId10"/>
    <p:sldId id="285" r:id="rId11"/>
    <p:sldId id="321" r:id="rId12"/>
    <p:sldId id="377" r:id="rId13"/>
    <p:sldId id="355" r:id="rId14"/>
    <p:sldId id="378" r:id="rId15"/>
    <p:sldId id="379" r:id="rId16"/>
    <p:sldId id="365" r:id="rId17"/>
    <p:sldId id="360" r:id="rId18"/>
    <p:sldId id="380" r:id="rId19"/>
    <p:sldId id="381" r:id="rId20"/>
    <p:sldId id="382" r:id="rId21"/>
    <p:sldId id="358" r:id="rId22"/>
    <p:sldId id="384" r:id="rId23"/>
    <p:sldId id="383" r:id="rId24"/>
    <p:sldId id="389" r:id="rId25"/>
    <p:sldId id="390" r:id="rId26"/>
    <p:sldId id="391" r:id="rId27"/>
    <p:sldId id="386" r:id="rId28"/>
    <p:sldId id="281" r:id="rId29"/>
    <p:sldId id="282" r:id="rId30"/>
    <p:sldId id="283" r:id="rId31"/>
    <p:sldId id="284" r:id="rId32"/>
    <p:sldId id="387" r:id="rId33"/>
    <p:sldId id="328" r:id="rId34"/>
    <p:sldId id="35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69" d="100"/>
          <a:sy n="69"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14/9/2025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DA87CBF-E9A9-481D-904C-FCE55060FEA3}" type="slidenum">
              <a:rPr lang="en-US" smtClean="0"/>
              <a:t>6</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29</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2025/9/14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8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2025/9/14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4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21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3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8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76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6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3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14/9/2025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2025/9/14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2025/9/14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6421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41.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1.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1.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1.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41.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41.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svg"/><Relationship Id="rId2" Type="http://schemas.openxmlformats.org/officeDocument/2006/relationships/image" Target="../media/image46.png"/><Relationship Id="rId16" Type="http://schemas.openxmlformats.org/officeDocument/2006/relationships/image" Target="../media/image64.svg"/><Relationship Id="rId1" Type="http://schemas.openxmlformats.org/officeDocument/2006/relationships/slideLayout" Target="../slideLayouts/slideLayout47.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53.svg"/><Relationship Id="rId15" Type="http://schemas.openxmlformats.org/officeDocument/2006/relationships/image" Target="../media/image53.png"/><Relationship Id="rId10" Type="http://schemas.openxmlformats.org/officeDocument/2006/relationships/image" Target="../media/image50.gif"/><Relationship Id="rId4" Type="http://schemas.openxmlformats.org/officeDocument/2006/relationships/image" Target="../media/image47.png"/><Relationship Id="rId9" Type="http://schemas.openxmlformats.org/officeDocument/2006/relationships/image" Target="../media/image57.svg"/><Relationship Id="rId14"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9.png"/><Relationship Id="rId7"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66.svg"/><Relationship Id="rId5" Type="http://schemas.openxmlformats.org/officeDocument/2006/relationships/image" Target="../media/image54.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68.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32.svg"/><Relationship Id="rId12"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30.svg"/><Relationship Id="rId15" Type="http://schemas.openxmlformats.org/officeDocument/2006/relationships/image" Target="../media/image56.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1.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3.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62.png"/><Relationship Id="rId11" Type="http://schemas.openxmlformats.org/officeDocument/2006/relationships/slide" Target="slide29.xml"/><Relationship Id="rId5" Type="http://schemas.openxmlformats.org/officeDocument/2006/relationships/slide" Target="slide26.xm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slide" Target="slide27.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5.wav"/><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65.jpg"/><Relationship Id="rId10" Type="http://schemas.openxmlformats.org/officeDocument/2006/relationships/image" Target="../media/image68.png"/><Relationship Id="rId4" Type="http://schemas.openxmlformats.org/officeDocument/2006/relationships/audio" Target="../media/audio6.wav"/><Relationship Id="rId9"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5.wav"/><Relationship Id="rId7" Type="http://schemas.openxmlformats.org/officeDocument/2006/relationships/image" Target="../media/image67.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jpg"/><Relationship Id="rId10" Type="http://schemas.openxmlformats.org/officeDocument/2006/relationships/image" Target="../media/image69.png"/><Relationship Id="rId4" Type="http://schemas.openxmlformats.org/officeDocument/2006/relationships/audio" Target="../media/audio6.wav"/><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8.png"/><Relationship Id="rId3" Type="http://schemas.openxmlformats.org/officeDocument/2006/relationships/slideLayout" Target="../slideLayouts/slideLayout41.xml"/><Relationship Id="rId7" Type="http://schemas.openxmlformats.org/officeDocument/2006/relationships/image" Target="../media/image65.jpg"/><Relationship Id="rId12" Type="http://schemas.openxmlformats.org/officeDocument/2006/relationships/slide" Target="slide2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70.png"/><Relationship Id="rId5" Type="http://schemas.openxmlformats.org/officeDocument/2006/relationships/audio" Target="../media/audio5.wav"/><Relationship Id="rId10" Type="http://schemas.openxmlformats.org/officeDocument/2006/relationships/image" Target="../media/image67.png"/><Relationship Id="rId4" Type="http://schemas.openxmlformats.org/officeDocument/2006/relationships/audio" Target="../media/audio4.wav"/><Relationship Id="rId9" Type="http://schemas.openxmlformats.org/officeDocument/2006/relationships/image" Target="../media/image66.png"/><Relationship Id="rId1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sv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0.svg"/><Relationship Id="rId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74.png"/><Relationship Id="rId4" Type="http://schemas.openxmlformats.org/officeDocument/2006/relationships/image" Target="../media/image28.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32.svg"/><Relationship Id="rId12"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30.sv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41.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4081457"/>
            <a:ext cx="10563225" cy="2024067"/>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198622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nào</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Tree>
    <p:extLst>
      <p:ext uri="{BB962C8B-B14F-4D97-AF65-F5344CB8AC3E}">
        <p14:creationId xmlns:p14="http://schemas.microsoft.com/office/powerpoint/2010/main" val="21794865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tôi và bạn.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tôi 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a:latin typeface="Cambria" panose="02040503050406030204" pitchFamily="18" charset="0"/>
                <a:ea typeface="Cambria" panose="02040503050406030204" pitchFamily="18" charset="0"/>
              </a:rPr>
              <a:t>Từ bạn được dùng để chỉ người nghe, ở đây các bạn dùng chỉ nhiều người nghe, là các cây ngô, khoai, sắn.</a:t>
            </a:r>
            <a:endParaRPr lang="vi-VN" sz="2000" b="1"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tớ và cậu.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 tớ 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cậu được dùng để chỉ người nghe là hạt thóc.</a:t>
            </a: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43600" y="2413000"/>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315075"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Tree>
    <p:extLst>
      <p:ext uri="{BB962C8B-B14F-4D97-AF65-F5344CB8AC3E}">
        <p14:creationId xmlns:p14="http://schemas.microsoft.com/office/powerpoint/2010/main" val="3364144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Tree>
    <p:extLst>
      <p:ext uri="{BB962C8B-B14F-4D97-AF65-F5344CB8AC3E}">
        <p14:creationId xmlns:p14="http://schemas.microsoft.com/office/powerpoint/2010/main" val="977840275"/>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xmlns=""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xmlns=""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2865891"/>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3036276"/>
            <a:ext cx="9260627" cy="4355740"/>
          </a:xfrm>
          <a:prstGeom prst="rect">
            <a:avLst/>
          </a:prstGeom>
        </p:spPr>
      </p:pic>
      <p:pic>
        <p:nvPicPr>
          <p:cNvPr id="17" name="Picture 16" descr="A picture containing sitting, dark&#10;&#10;Description automatically generated">
            <a:extLst>
              <a:ext uri="{FF2B5EF4-FFF2-40B4-BE49-F238E27FC236}">
                <a16:creationId xmlns:a16="http://schemas.microsoft.com/office/drawing/2014/main" id="{DEE93131-F0C0-653E-E504-565E90505380}"/>
              </a:ext>
            </a:extLst>
          </p:cNvPr>
          <p:cNvPicPr>
            <a:picLocks noChangeAspect="1"/>
          </p:cNvPicPr>
          <p:nvPr/>
        </p:nvPicPr>
        <p:blipFill rotWithShape="1">
          <a:blip r:embed="rId9">
            <a:extLst>
              <a:ext uri="{28A0092B-C50C-407E-A947-70E740481C1C}">
                <a14:useLocalDpi xmlns:a14="http://schemas.microsoft.com/office/drawing/2010/main" val="0"/>
              </a:ext>
            </a:extLst>
          </a:blip>
          <a:srcRect t="38667" b="35118"/>
          <a:stretch/>
        </p:blipFill>
        <p:spPr>
          <a:xfrm>
            <a:off x="2678528" y="-435037"/>
            <a:ext cx="7550727" cy="4312952"/>
          </a:xfrm>
          <a:prstGeom prst="rect">
            <a:avLst/>
          </a:prstGeom>
        </p:spPr>
      </p:pic>
      <p:pic>
        <p:nvPicPr>
          <p:cNvPr id="18" name="Picture 17">
            <a:extLst>
              <a:ext uri="{FF2B5EF4-FFF2-40B4-BE49-F238E27FC236}">
                <a16:creationId xmlns:a16="http://schemas.microsoft.com/office/drawing/2014/main" id="{5A7093BF-9D33-FCEC-3911-B9198B77F4FD}"/>
              </a:ext>
            </a:extLst>
          </p:cNvPr>
          <p:cNvPicPr>
            <a:picLocks noChangeAspect="1"/>
          </p:cNvPicPr>
          <p:nvPr/>
        </p:nvPicPr>
        <p:blipFill>
          <a:blip r:embed="rId10"/>
          <a:stretch>
            <a:fillRect/>
          </a:stretch>
        </p:blipFill>
        <p:spPr>
          <a:xfrm>
            <a:off x="4828699" y="509396"/>
            <a:ext cx="3328704" cy="207965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n làng qua ống kính l Bản Vãn - Sơn A">
            <a:hlinkClick r:id="" action="ppaction://media"/>
            <a:extLst>
              <a:ext uri="{FF2B5EF4-FFF2-40B4-BE49-F238E27FC236}">
                <a16:creationId xmlns:a16="http://schemas.microsoft.com/office/drawing/2014/main" id="{38B2A8E6-5871-21AD-55CE-0AFA22308995}"/>
              </a:ext>
            </a:extLst>
          </p:cNvPr>
          <p:cNvPicPr>
            <a:picLocks noChangeAspect="1"/>
          </p:cNvPicPr>
          <p:nvPr>
            <a:videoFile r:link="rId1"/>
            <p:extLst>
              <p:ext uri="{DAA4B4D4-6D71-4841-9C94-3DE7FCFB9230}">
                <p14:media xmlns:p14="http://schemas.microsoft.com/office/powerpoint/2010/main" r:embed="rId2">
                  <p14:trim st="11639" end="9286.2526"/>
                </p14:media>
              </p:ext>
            </p:extLst>
          </p:nvPr>
        </p:nvPicPr>
        <p:blipFill>
          <a:blip r:embed="rId4"/>
          <a:stretch>
            <a:fillRect/>
          </a:stretch>
        </p:blipFill>
        <p:spPr>
          <a:xfrm>
            <a:off x="-1" y="0"/>
            <a:ext cx="12192001" cy="6791325"/>
          </a:xfrm>
          <a:prstGeom prst="rect">
            <a:avLst/>
          </a:prstGeom>
        </p:spPr>
      </p:pic>
    </p:spTree>
    <p:extLst>
      <p:ext uri="{BB962C8B-B14F-4D97-AF65-F5344CB8AC3E}">
        <p14:creationId xmlns:p14="http://schemas.microsoft.com/office/powerpoint/2010/main" val="40325980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906</Words>
  <Application>Microsoft Office PowerPoint</Application>
  <PresentationFormat>Widescreen</PresentationFormat>
  <Paragraphs>133</Paragraphs>
  <Slides>30</Slides>
  <Notes>3</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30</vt:i4>
      </vt:variant>
    </vt:vector>
  </HeadingPairs>
  <TitlesOfParts>
    <vt:vector size="48" baseType="lpstr">
      <vt:lpstr>微软雅黑</vt:lpstr>
      <vt:lpstr>宋体</vt:lpstr>
      <vt:lpstr>Arial</vt:lpstr>
      <vt:lpstr>Arial Rounded MT Bold</vt:lpstr>
      <vt:lpstr>Calibri</vt:lpstr>
      <vt:lpstr>Calibri Light</vt:lpstr>
      <vt:lpstr>Cambria</vt:lpstr>
      <vt:lpstr>Cutewritten</vt:lpstr>
      <vt:lpstr>SVN-Gretoon</vt:lpstr>
      <vt:lpstr>Times New Roman</vt:lpstr>
      <vt:lpstr>UTM Gradoo</vt:lpstr>
      <vt:lpstr>UTM Showcard</vt:lpstr>
      <vt:lpstr>字魂50号-白鸽天行体</vt:lpstr>
      <vt:lpstr>自定义设计方案</vt:lpstr>
      <vt:lpstr>Office Theme</vt:lpstr>
      <vt:lpstr>4_Office Theme</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2024-06-12T09:55:41Z</dcterms:created>
  <dcterms:modified xsi:type="dcterms:W3CDTF">2025-09-14T04:39:30Z</dcterms:modified>
</cp:coreProperties>
</file>