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9"/>
  </p:notesMasterIdLst>
  <p:sldIdLst>
    <p:sldId id="7156" r:id="rId5"/>
    <p:sldId id="319" r:id="rId6"/>
    <p:sldId id="7138" r:id="rId7"/>
    <p:sldId id="7152" r:id="rId8"/>
    <p:sldId id="7153" r:id="rId9"/>
    <p:sldId id="7154" r:id="rId10"/>
    <p:sldId id="259" r:id="rId11"/>
    <p:sldId id="320" r:id="rId12"/>
    <p:sldId id="7140" r:id="rId13"/>
    <p:sldId id="364" r:id="rId14"/>
    <p:sldId id="7155" r:id="rId15"/>
    <p:sldId id="7147" r:id="rId16"/>
    <p:sldId id="338" r:id="rId17"/>
    <p:sldId id="3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14/9/2025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14/9/2025</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14/9/2025</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14/9/2025</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9.gif"/><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2" y="-57840"/>
            <a:ext cx="11287155" cy="3419605"/>
          </a:xfrm>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63452" y="251783"/>
                  <a:pt x="348444" y="70658"/>
                  <a:pt x="585297" y="0"/>
                </a:cubicBezTo>
                <a:cubicBezTo>
                  <a:pt x="2364773" y="180624"/>
                  <a:pt x="5645218" y="121291"/>
                  <a:pt x="7958167" y="0"/>
                </a:cubicBezTo>
                <a:cubicBezTo>
                  <a:pt x="8320739" y="60568"/>
                  <a:pt x="8604282" y="336544"/>
                  <a:pt x="8543464" y="585297"/>
                </a:cubicBezTo>
                <a:cubicBezTo>
                  <a:pt x="8433939" y="913283"/>
                  <a:pt x="8646928" y="2346802"/>
                  <a:pt x="8543464" y="2926413"/>
                </a:cubicBezTo>
                <a:cubicBezTo>
                  <a:pt x="8476721" y="3260624"/>
                  <a:pt x="8241941" y="3484472"/>
                  <a:pt x="7958167" y="3511710"/>
                </a:cubicBezTo>
                <a:cubicBezTo>
                  <a:pt x="6232621" y="3658443"/>
                  <a:pt x="3740951" y="3306441"/>
                  <a:pt x="585297" y="3511710"/>
                </a:cubicBezTo>
                <a:cubicBezTo>
                  <a:pt x="266320" y="3453890"/>
                  <a:pt x="-97989" y="3306881"/>
                  <a:pt x="0" y="2926413"/>
                </a:cubicBezTo>
                <a:cubicBezTo>
                  <a:pt x="38374" y="2599294"/>
                  <a:pt x="15900" y="881879"/>
                  <a:pt x="0" y="585297"/>
                </a:cubicBezTo>
                <a:close/>
              </a:path>
              <a:path w="8543464" h="3511710" stroke="0" extrusionOk="0">
                <a:moveTo>
                  <a:pt x="0" y="585297"/>
                </a:moveTo>
                <a:cubicBezTo>
                  <a:pt x="-18367" y="287863"/>
                  <a:pt x="225604" y="12621"/>
                  <a:pt x="585297" y="0"/>
                </a:cubicBezTo>
                <a:cubicBezTo>
                  <a:pt x="2000094" y="395305"/>
                  <a:pt x="4930813" y="-64806"/>
                  <a:pt x="7958167" y="0"/>
                </a:cubicBezTo>
                <a:cubicBezTo>
                  <a:pt x="8301952" y="49503"/>
                  <a:pt x="8517512" y="321052"/>
                  <a:pt x="8543464" y="585297"/>
                </a:cubicBezTo>
                <a:cubicBezTo>
                  <a:pt x="8583053" y="817594"/>
                  <a:pt x="8651870" y="2157914"/>
                  <a:pt x="8543464" y="2926413"/>
                </a:cubicBezTo>
                <a:cubicBezTo>
                  <a:pt x="8588170" y="3281414"/>
                  <a:pt x="8288156" y="3507842"/>
                  <a:pt x="7958167" y="3511710"/>
                </a:cubicBezTo>
                <a:cubicBezTo>
                  <a:pt x="5227056" y="3876566"/>
                  <a:pt x="3124333" y="3264395"/>
                  <a:pt x="585297" y="3511710"/>
                </a:cubicBezTo>
                <a:cubicBezTo>
                  <a:pt x="271745" y="3487652"/>
                  <a:pt x="-4834" y="3212045"/>
                  <a:pt x="0" y="2926413"/>
                </a:cubicBezTo>
                <a:cubicBezTo>
                  <a:pt x="2291" y="2537102"/>
                  <a:pt x="15822" y="1031225"/>
                  <a:pt x="0" y="585297"/>
                </a:cubicBezTo>
                <a:close/>
              </a:path>
              <a:path w="8543464" h="3511710" fill="none" stroke="0" extrusionOk="0">
                <a:moveTo>
                  <a:pt x="0" y="585297"/>
                </a:moveTo>
                <a:cubicBezTo>
                  <a:pt x="-60854" y="249951"/>
                  <a:pt x="262990" y="57826"/>
                  <a:pt x="585297" y="0"/>
                </a:cubicBezTo>
                <a:cubicBezTo>
                  <a:pt x="2424474" y="150547"/>
                  <a:pt x="5175847" y="58260"/>
                  <a:pt x="7958167" y="0"/>
                </a:cubicBezTo>
                <a:cubicBezTo>
                  <a:pt x="8267511" y="46071"/>
                  <a:pt x="8579197" y="312598"/>
                  <a:pt x="8543464" y="585297"/>
                </a:cubicBezTo>
                <a:cubicBezTo>
                  <a:pt x="8307491" y="902307"/>
                  <a:pt x="8713594" y="2469773"/>
                  <a:pt x="8543464" y="2926413"/>
                </a:cubicBezTo>
                <a:cubicBezTo>
                  <a:pt x="8574960" y="3259193"/>
                  <a:pt x="8286323" y="3484380"/>
                  <a:pt x="7958167" y="3511710"/>
                </a:cubicBezTo>
                <a:cubicBezTo>
                  <a:pt x="5926623" y="3601788"/>
                  <a:pt x="3724366" y="3860445"/>
                  <a:pt x="585297" y="3511710"/>
                </a:cubicBezTo>
                <a:cubicBezTo>
                  <a:pt x="264802" y="3463678"/>
                  <a:pt x="-75805" y="3316689"/>
                  <a:pt x="0" y="2926413"/>
                </a:cubicBezTo>
                <a:cubicBezTo>
                  <a:pt x="76786" y="2559091"/>
                  <a:pt x="-1849" y="860670"/>
                  <a:pt x="0" y="585297"/>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548728" y="1807723"/>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2452255" y="1807404"/>
            <a:ext cx="8004742" cy="1731414"/>
          </a:xfrm>
          <a:prstGeom prst="rect">
            <a:avLst/>
          </a:prstGeom>
        </p:spPr>
      </p:pic>
      <p:pic>
        <p:nvPicPr>
          <p:cNvPr id="6" name="Picture 5" descr="A picture containing sitting, dark&#10;&#10;Description automatically generated">
            <a:extLst>
              <a:ext uri="{FF2B5EF4-FFF2-40B4-BE49-F238E27FC236}">
                <a16:creationId xmlns:a16="http://schemas.microsoft.com/office/drawing/2014/main" id="{DEE93131-F0C0-653E-E504-565E90505380}"/>
              </a:ext>
            </a:extLst>
          </p:cNvPr>
          <p:cNvPicPr>
            <a:picLocks noChangeAspect="1"/>
          </p:cNvPicPr>
          <p:nvPr/>
        </p:nvPicPr>
        <p:blipFill rotWithShape="1">
          <a:blip r:embed="rId5">
            <a:extLst>
              <a:ext uri="{28A0092B-C50C-407E-A947-70E740481C1C}">
                <a14:useLocalDpi xmlns:a14="http://schemas.microsoft.com/office/drawing/2010/main" val="0"/>
              </a:ext>
            </a:extLst>
          </a:blip>
          <a:srcRect t="38667" b="35118"/>
          <a:stretch/>
        </p:blipFill>
        <p:spPr>
          <a:xfrm>
            <a:off x="2611955" y="-518141"/>
            <a:ext cx="7550727" cy="3172040"/>
          </a:xfrm>
          <a:prstGeom prst="rect">
            <a:avLst/>
          </a:prstGeom>
        </p:spPr>
      </p:pic>
      <p:pic>
        <p:nvPicPr>
          <p:cNvPr id="7" name="Picture 6">
            <a:extLst>
              <a:ext uri="{FF2B5EF4-FFF2-40B4-BE49-F238E27FC236}">
                <a16:creationId xmlns:a16="http://schemas.microsoft.com/office/drawing/2014/main" id="{5A7093BF-9D33-FCEC-3911-B9198B77F4FD}"/>
              </a:ext>
            </a:extLst>
          </p:cNvPr>
          <p:cNvPicPr>
            <a:picLocks noChangeAspect="1"/>
          </p:cNvPicPr>
          <p:nvPr/>
        </p:nvPicPr>
        <p:blipFill>
          <a:blip r:embed="rId6"/>
          <a:stretch>
            <a:fillRect/>
          </a:stretch>
        </p:blipFill>
        <p:spPr>
          <a:xfrm>
            <a:off x="4819577" y="248112"/>
            <a:ext cx="3328704" cy="1639535"/>
          </a:xfrm>
          <a:prstGeom prst="rect">
            <a:avLst/>
          </a:prstGeom>
        </p:spPr>
      </p:pic>
    </p:spTree>
    <p:extLst>
      <p:ext uri="{BB962C8B-B14F-4D97-AF65-F5344CB8AC3E}">
        <p14:creationId xmlns:p14="http://schemas.microsoft.com/office/powerpoint/2010/main" val="36141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168561" y="1913164"/>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323909" y="1400345"/>
            <a:ext cx="4724400" cy="5061549"/>
            <a:chOff x="6914334" y="782581"/>
            <a:chExt cx="4724400" cy="5061549"/>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7476674" y="4037797"/>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6914334" y="782581"/>
              <a:ext cx="4724400" cy="3371850"/>
            </a:xfrm>
            <a:prstGeom prst="rect">
              <a:avLst/>
            </a:prstGeom>
          </p:spPr>
        </p:pic>
      </p:gr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235131" y="938212"/>
            <a:ext cx="11743509"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sáng tạo thêm chi tiết tả bầu trời, sáng tạo thêm lời thoại. Các từ ngữ được dùng rất sinh động, giàu hình ảnh.</a:t>
            </a: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429297" y="895954"/>
            <a:ext cx="11456125" cy="3596640"/>
          </a:xfrm>
          <a:prstGeom prst="rect">
            <a:avLst/>
          </a:prstGeom>
        </p:spPr>
      </p:pic>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đóng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0" y="0"/>
            <a:ext cx="12191999" cy="3705225"/>
          </a:xfrm>
          <a:prstGeom prst="rect">
            <a:avLst/>
          </a:prstGeom>
        </p:spPr>
      </p:pic>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63452" y="251783"/>
                  <a:pt x="348444" y="70658"/>
                  <a:pt x="585297" y="0"/>
                </a:cubicBezTo>
                <a:cubicBezTo>
                  <a:pt x="2364773" y="180624"/>
                  <a:pt x="5645218" y="121291"/>
                  <a:pt x="7958167" y="0"/>
                </a:cubicBezTo>
                <a:cubicBezTo>
                  <a:pt x="8320739" y="60568"/>
                  <a:pt x="8604282" y="336544"/>
                  <a:pt x="8543464" y="585297"/>
                </a:cubicBezTo>
                <a:cubicBezTo>
                  <a:pt x="8433939" y="913283"/>
                  <a:pt x="8646928" y="2346802"/>
                  <a:pt x="8543464" y="2926413"/>
                </a:cubicBezTo>
                <a:cubicBezTo>
                  <a:pt x="8476721" y="3260624"/>
                  <a:pt x="8241941" y="3484472"/>
                  <a:pt x="7958167" y="3511710"/>
                </a:cubicBezTo>
                <a:cubicBezTo>
                  <a:pt x="6232621" y="3658443"/>
                  <a:pt x="3740951" y="3306441"/>
                  <a:pt x="585297" y="3511710"/>
                </a:cubicBezTo>
                <a:cubicBezTo>
                  <a:pt x="266320" y="3453890"/>
                  <a:pt x="-97989" y="3306881"/>
                  <a:pt x="0" y="2926413"/>
                </a:cubicBezTo>
                <a:cubicBezTo>
                  <a:pt x="38374" y="2599294"/>
                  <a:pt x="15900" y="881879"/>
                  <a:pt x="0" y="585297"/>
                </a:cubicBezTo>
                <a:close/>
              </a:path>
              <a:path w="8543464" h="3511710" stroke="0" extrusionOk="0">
                <a:moveTo>
                  <a:pt x="0" y="585297"/>
                </a:moveTo>
                <a:cubicBezTo>
                  <a:pt x="-18367" y="287863"/>
                  <a:pt x="225604" y="12621"/>
                  <a:pt x="585297" y="0"/>
                </a:cubicBezTo>
                <a:cubicBezTo>
                  <a:pt x="2000094" y="395305"/>
                  <a:pt x="4930813" y="-64806"/>
                  <a:pt x="7958167" y="0"/>
                </a:cubicBezTo>
                <a:cubicBezTo>
                  <a:pt x="8301952" y="49503"/>
                  <a:pt x="8517512" y="321052"/>
                  <a:pt x="8543464" y="585297"/>
                </a:cubicBezTo>
                <a:cubicBezTo>
                  <a:pt x="8583053" y="817594"/>
                  <a:pt x="8651870" y="2157914"/>
                  <a:pt x="8543464" y="2926413"/>
                </a:cubicBezTo>
                <a:cubicBezTo>
                  <a:pt x="8588170" y="3281414"/>
                  <a:pt x="8288156" y="3507842"/>
                  <a:pt x="7958167" y="3511710"/>
                </a:cubicBezTo>
                <a:cubicBezTo>
                  <a:pt x="5227056" y="3876566"/>
                  <a:pt x="3124333" y="3264395"/>
                  <a:pt x="585297" y="3511710"/>
                </a:cubicBezTo>
                <a:cubicBezTo>
                  <a:pt x="271745" y="3487652"/>
                  <a:pt x="-4834" y="3212045"/>
                  <a:pt x="0" y="2926413"/>
                </a:cubicBezTo>
                <a:cubicBezTo>
                  <a:pt x="2291" y="2537102"/>
                  <a:pt x="15822" y="1031225"/>
                  <a:pt x="0" y="585297"/>
                </a:cubicBezTo>
                <a:close/>
              </a:path>
              <a:path w="8543464" h="3511710" fill="none" stroke="0" extrusionOk="0">
                <a:moveTo>
                  <a:pt x="0" y="585297"/>
                </a:moveTo>
                <a:cubicBezTo>
                  <a:pt x="-60854" y="249951"/>
                  <a:pt x="262990" y="57826"/>
                  <a:pt x="585297" y="0"/>
                </a:cubicBezTo>
                <a:cubicBezTo>
                  <a:pt x="2424474" y="150547"/>
                  <a:pt x="5175847" y="58260"/>
                  <a:pt x="7958167" y="0"/>
                </a:cubicBezTo>
                <a:cubicBezTo>
                  <a:pt x="8267511" y="46071"/>
                  <a:pt x="8579197" y="312598"/>
                  <a:pt x="8543464" y="585297"/>
                </a:cubicBezTo>
                <a:cubicBezTo>
                  <a:pt x="8307491" y="902307"/>
                  <a:pt x="8713594" y="2469773"/>
                  <a:pt x="8543464" y="2926413"/>
                </a:cubicBezTo>
                <a:cubicBezTo>
                  <a:pt x="8574960" y="3259193"/>
                  <a:pt x="8286323" y="3484380"/>
                  <a:pt x="7958167" y="3511710"/>
                </a:cubicBezTo>
                <a:cubicBezTo>
                  <a:pt x="5926623" y="3601788"/>
                  <a:pt x="3724366" y="3860445"/>
                  <a:pt x="585297" y="3511710"/>
                </a:cubicBezTo>
                <a:cubicBezTo>
                  <a:pt x="264802" y="3463678"/>
                  <a:pt x="-75805" y="3316689"/>
                  <a:pt x="0" y="2926413"/>
                </a:cubicBezTo>
                <a:cubicBezTo>
                  <a:pt x="76786" y="2559091"/>
                  <a:pt x="-1849" y="860670"/>
                  <a:pt x="0" y="585297"/>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234814" y="789349"/>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638456" y="2012687"/>
            <a:ext cx="8004742" cy="1731414"/>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Thanh âm của gió hoặc Cánh đồng hoa.</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369</Words>
  <Application>Microsoft Office PowerPoint</Application>
  <PresentationFormat>Widescreen</PresentationFormat>
  <Paragraphs>21</Paragraphs>
  <Slides>14</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微软雅黑</vt:lpstr>
      <vt:lpstr>宋体</vt:lpstr>
      <vt:lpstr>Arial</vt:lpstr>
      <vt:lpstr>Calibri</vt:lpstr>
      <vt:lpstr>Calibri Light</vt:lpstr>
      <vt:lpstr>Cambria</vt:lpstr>
      <vt:lpstr>等线</vt:lpstr>
      <vt:lpstr>LNTH-LuoLuoNotangYuanTi 1</vt:lpstr>
      <vt:lpstr>UVN Banh Mi</vt:lpstr>
      <vt:lpstr>义启小魏楷</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2024-06-17T11:32:58Z</dcterms:created>
  <dcterms:modified xsi:type="dcterms:W3CDTF">2025-09-14T04:34:02Z</dcterms:modified>
</cp:coreProperties>
</file>