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007577120" r:id="rId2"/>
    <p:sldId id="256" r:id="rId3"/>
    <p:sldId id="562" r:id="rId4"/>
    <p:sldId id="564" r:id="rId5"/>
    <p:sldId id="2007577108" r:id="rId6"/>
    <p:sldId id="278" r:id="rId7"/>
    <p:sldId id="281" r:id="rId8"/>
    <p:sldId id="282" r:id="rId9"/>
    <p:sldId id="283" r:id="rId10"/>
    <p:sldId id="2007577114" r:id="rId11"/>
    <p:sldId id="280" r:id="rId12"/>
    <p:sldId id="2007577115" r:id="rId13"/>
    <p:sldId id="308" r:id="rId14"/>
    <p:sldId id="2007577118" r:id="rId15"/>
    <p:sldId id="2007577111" r:id="rId16"/>
    <p:sldId id="309" r:id="rId17"/>
    <p:sldId id="200757711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5886" autoAdjust="0"/>
  </p:normalViewPr>
  <p:slideViewPr>
    <p:cSldViewPr snapToGrid="0">
      <p:cViewPr varScale="1">
        <p:scale>
          <a:sx n="69" d="100"/>
          <a:sy n="69" d="100"/>
        </p:scale>
        <p:origin x="69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CD3C00-1D3D-4283-BDC0-B49B583004E5}" type="datetimeFigureOut">
              <a:rPr lang="en-US" smtClean="0"/>
              <a:t>14/9/2025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9FDBB0-9D63-4C96-A0D1-A421A1EE10D2}" type="slidenum">
              <a:rPr lang="en-US" smtClean="0"/>
              <a:t>‹#›</a:t>
            </a:fld>
            <a:endParaRPr lang="en-US"/>
          </a:p>
        </p:txBody>
      </p:sp>
    </p:spTree>
    <p:extLst>
      <p:ext uri="{BB962C8B-B14F-4D97-AF65-F5344CB8AC3E}">
        <p14:creationId xmlns:p14="http://schemas.microsoft.com/office/powerpoint/2010/main" val="2327914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Giáo án điện tử Tiểu học</a:t>
            </a:r>
            <a:r>
              <a:rPr lang="en-US" sz="1200" b="0" i="0" kern="1200" dirty="0">
                <a:solidFill>
                  <a:schemeClr val="tx1"/>
                </a:solidFill>
                <a:effectLst/>
                <a:latin typeface="+mn-lt"/>
                <a:ea typeface="+mn-ea"/>
                <a:cs typeface="+mn-cs"/>
              </a:rPr>
              <a:t> Hương Thảo</a:t>
            </a:r>
            <a:r>
              <a:rPr lang="vi-VN" dirty="0"/>
              <a:t/>
            </a:r>
            <a:br>
              <a:rPr lang="vi-VN" dirty="0"/>
            </a:br>
            <a:r>
              <a:rPr lang="vi-VN" sz="1200" b="0" i="0" kern="1200" dirty="0">
                <a:solidFill>
                  <a:schemeClr val="tx1"/>
                </a:solidFill>
                <a:effectLst/>
                <a:latin typeface="+mn-lt"/>
                <a:ea typeface="+mn-ea"/>
                <a:cs typeface="+mn-cs"/>
              </a:rPr>
              <a:t>Zalo: 0972115126 (1 zalo duy nhất)</a:t>
            </a:r>
            <a:endParaRPr lang="en-US" dirty="0"/>
          </a:p>
        </p:txBody>
      </p:sp>
      <p:sp>
        <p:nvSpPr>
          <p:cNvPr id="4" name="Slide Number Placeholder 3"/>
          <p:cNvSpPr>
            <a:spLocks noGrp="1"/>
          </p:cNvSpPr>
          <p:nvPr>
            <p:ph type="sldNum" sz="quarter" idx="5"/>
          </p:nvPr>
        </p:nvSpPr>
        <p:spPr/>
        <p:txBody>
          <a:bodyPr/>
          <a:lstStyle/>
          <a:p>
            <a:fld id="{489FDBB0-9D63-4C96-A0D1-A421A1EE10D2}" type="slidenum">
              <a:rPr lang="en-US" smtClean="0"/>
              <a:t>2</a:t>
            </a:fld>
            <a:endParaRPr lang="en-US"/>
          </a:p>
        </p:txBody>
      </p:sp>
    </p:spTree>
    <p:extLst>
      <p:ext uri="{BB962C8B-B14F-4D97-AF65-F5344CB8AC3E}">
        <p14:creationId xmlns:p14="http://schemas.microsoft.com/office/powerpoint/2010/main" val="2746587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0792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FDE5A-4F0E-4A97-97A2-B644821C776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9525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D0E5B-E6B7-8AC6-7A07-C114F49661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C1F402-4014-F456-4B18-261E77A6AE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0B7ECC-6E1B-D0F7-12E2-5C8877F1AC63}"/>
              </a:ext>
            </a:extLst>
          </p:cNvPr>
          <p:cNvSpPr>
            <a:spLocks noGrp="1"/>
          </p:cNvSpPr>
          <p:nvPr>
            <p:ph type="dt" sz="half" idx="10"/>
          </p:nvPr>
        </p:nvSpPr>
        <p:spPr/>
        <p:txBody>
          <a:bodyPr/>
          <a:lstStyle/>
          <a:p>
            <a:fld id="{545A2123-A041-44CE-AD92-41FFBCDDC3F0}" type="datetimeFigureOut">
              <a:rPr lang="en-US" smtClean="0"/>
              <a:t>14/9/2025</a:t>
            </a:fld>
            <a:endParaRPr lang="en-US"/>
          </a:p>
        </p:txBody>
      </p:sp>
      <p:sp>
        <p:nvSpPr>
          <p:cNvPr id="5" name="Footer Placeholder 4">
            <a:extLst>
              <a:ext uri="{FF2B5EF4-FFF2-40B4-BE49-F238E27FC236}">
                <a16:creationId xmlns:a16="http://schemas.microsoft.com/office/drawing/2014/main" id="{5CED2B62-C00C-5792-D883-3C92401911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C6802A-5898-6FD8-DA50-C9F856BAC434}"/>
              </a:ext>
            </a:extLst>
          </p:cNvPr>
          <p:cNvSpPr>
            <a:spLocks noGrp="1"/>
          </p:cNvSpPr>
          <p:nvPr>
            <p:ph type="sldNum" sz="quarter" idx="12"/>
          </p:nvPr>
        </p:nvSpPr>
        <p:spPr/>
        <p:txBody>
          <a:bodyPr/>
          <a:lstStyle/>
          <a:p>
            <a:fld id="{0B5DCB53-9E62-4161-AAA2-5E9565F072C7}" type="slidenum">
              <a:rPr lang="en-US" smtClean="0"/>
              <a:t>‹#›</a:t>
            </a:fld>
            <a:endParaRPr lang="en-US"/>
          </a:p>
        </p:txBody>
      </p:sp>
    </p:spTree>
    <p:extLst>
      <p:ext uri="{BB962C8B-B14F-4D97-AF65-F5344CB8AC3E}">
        <p14:creationId xmlns:p14="http://schemas.microsoft.com/office/powerpoint/2010/main" val="785498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BD6E6-ACAA-2A00-8489-DDDF1437E33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444DBA-AF3F-D0B5-95BE-44EE33A139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5DD60D-1293-A166-CA8E-F8565816CFB5}"/>
              </a:ext>
            </a:extLst>
          </p:cNvPr>
          <p:cNvSpPr>
            <a:spLocks noGrp="1"/>
          </p:cNvSpPr>
          <p:nvPr>
            <p:ph type="dt" sz="half" idx="10"/>
          </p:nvPr>
        </p:nvSpPr>
        <p:spPr/>
        <p:txBody>
          <a:bodyPr/>
          <a:lstStyle/>
          <a:p>
            <a:fld id="{545A2123-A041-44CE-AD92-41FFBCDDC3F0}" type="datetimeFigureOut">
              <a:rPr lang="en-US" smtClean="0"/>
              <a:t>14/9/2025</a:t>
            </a:fld>
            <a:endParaRPr lang="en-US"/>
          </a:p>
        </p:txBody>
      </p:sp>
      <p:sp>
        <p:nvSpPr>
          <p:cNvPr id="5" name="Footer Placeholder 4">
            <a:extLst>
              <a:ext uri="{FF2B5EF4-FFF2-40B4-BE49-F238E27FC236}">
                <a16:creationId xmlns:a16="http://schemas.microsoft.com/office/drawing/2014/main" id="{955F4093-AEFF-8D7E-5776-EEDDB609D0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51BAAC-AF2B-9549-F217-64E3D49402C1}"/>
              </a:ext>
            </a:extLst>
          </p:cNvPr>
          <p:cNvSpPr>
            <a:spLocks noGrp="1"/>
          </p:cNvSpPr>
          <p:nvPr>
            <p:ph type="sldNum" sz="quarter" idx="12"/>
          </p:nvPr>
        </p:nvSpPr>
        <p:spPr/>
        <p:txBody>
          <a:bodyPr/>
          <a:lstStyle/>
          <a:p>
            <a:fld id="{0B5DCB53-9E62-4161-AAA2-5E9565F072C7}" type="slidenum">
              <a:rPr lang="en-US" smtClean="0"/>
              <a:t>‹#›</a:t>
            </a:fld>
            <a:endParaRPr lang="en-US"/>
          </a:p>
        </p:txBody>
      </p:sp>
    </p:spTree>
    <p:extLst>
      <p:ext uri="{BB962C8B-B14F-4D97-AF65-F5344CB8AC3E}">
        <p14:creationId xmlns:p14="http://schemas.microsoft.com/office/powerpoint/2010/main" val="4232473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85A660-EC05-6FCC-BEBF-C95F43CE247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5D3045-4EDB-067C-E732-969D892D12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30B0A1-C94D-A3CC-D71E-ECDDBF218724}"/>
              </a:ext>
            </a:extLst>
          </p:cNvPr>
          <p:cNvSpPr>
            <a:spLocks noGrp="1"/>
          </p:cNvSpPr>
          <p:nvPr>
            <p:ph type="dt" sz="half" idx="10"/>
          </p:nvPr>
        </p:nvSpPr>
        <p:spPr/>
        <p:txBody>
          <a:bodyPr/>
          <a:lstStyle/>
          <a:p>
            <a:fld id="{545A2123-A041-44CE-AD92-41FFBCDDC3F0}" type="datetimeFigureOut">
              <a:rPr lang="en-US" smtClean="0"/>
              <a:t>14/9/2025</a:t>
            </a:fld>
            <a:endParaRPr lang="en-US"/>
          </a:p>
        </p:txBody>
      </p:sp>
      <p:sp>
        <p:nvSpPr>
          <p:cNvPr id="5" name="Footer Placeholder 4">
            <a:extLst>
              <a:ext uri="{FF2B5EF4-FFF2-40B4-BE49-F238E27FC236}">
                <a16:creationId xmlns:a16="http://schemas.microsoft.com/office/drawing/2014/main" id="{7DAE8356-D1AF-B5AD-1576-547D88F3ED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7A30BB-8A71-AE23-32DB-3AFEBD524DD8}"/>
              </a:ext>
            </a:extLst>
          </p:cNvPr>
          <p:cNvSpPr>
            <a:spLocks noGrp="1"/>
          </p:cNvSpPr>
          <p:nvPr>
            <p:ph type="sldNum" sz="quarter" idx="12"/>
          </p:nvPr>
        </p:nvSpPr>
        <p:spPr/>
        <p:txBody>
          <a:bodyPr/>
          <a:lstStyle/>
          <a:p>
            <a:fld id="{0B5DCB53-9E62-4161-AAA2-5E9565F072C7}" type="slidenum">
              <a:rPr lang="en-US" smtClean="0"/>
              <a:t>‹#›</a:t>
            </a:fld>
            <a:endParaRPr lang="en-US"/>
          </a:p>
        </p:txBody>
      </p:sp>
    </p:spTree>
    <p:extLst>
      <p:ext uri="{BB962C8B-B14F-4D97-AF65-F5344CB8AC3E}">
        <p14:creationId xmlns:p14="http://schemas.microsoft.com/office/powerpoint/2010/main" val="26805867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665042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F7DDD-2B90-0398-DE3A-8C813DAA6C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BB2E3A-C018-F2EE-E5BD-1244A817D3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2A1F3E-4764-F84A-F490-D6C19733AA24}"/>
              </a:ext>
            </a:extLst>
          </p:cNvPr>
          <p:cNvSpPr>
            <a:spLocks noGrp="1"/>
          </p:cNvSpPr>
          <p:nvPr>
            <p:ph type="dt" sz="half" idx="10"/>
          </p:nvPr>
        </p:nvSpPr>
        <p:spPr/>
        <p:txBody>
          <a:bodyPr/>
          <a:lstStyle/>
          <a:p>
            <a:fld id="{545A2123-A041-44CE-AD92-41FFBCDDC3F0}" type="datetimeFigureOut">
              <a:rPr lang="en-US" smtClean="0"/>
              <a:t>14/9/2025</a:t>
            </a:fld>
            <a:endParaRPr lang="en-US"/>
          </a:p>
        </p:txBody>
      </p:sp>
      <p:sp>
        <p:nvSpPr>
          <p:cNvPr id="5" name="Footer Placeholder 4">
            <a:extLst>
              <a:ext uri="{FF2B5EF4-FFF2-40B4-BE49-F238E27FC236}">
                <a16:creationId xmlns:a16="http://schemas.microsoft.com/office/drawing/2014/main" id="{C2F2FD39-DAAB-803E-00C7-1A5DCB820B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E85E48-D71A-AE4A-FCE0-D648F320025B}"/>
              </a:ext>
            </a:extLst>
          </p:cNvPr>
          <p:cNvSpPr>
            <a:spLocks noGrp="1"/>
          </p:cNvSpPr>
          <p:nvPr>
            <p:ph type="sldNum" sz="quarter" idx="12"/>
          </p:nvPr>
        </p:nvSpPr>
        <p:spPr/>
        <p:txBody>
          <a:bodyPr/>
          <a:lstStyle/>
          <a:p>
            <a:fld id="{0B5DCB53-9E62-4161-AAA2-5E9565F072C7}" type="slidenum">
              <a:rPr lang="en-US" smtClean="0"/>
              <a:t>‹#›</a:t>
            </a:fld>
            <a:endParaRPr lang="en-US"/>
          </a:p>
        </p:txBody>
      </p:sp>
    </p:spTree>
    <p:extLst>
      <p:ext uri="{BB962C8B-B14F-4D97-AF65-F5344CB8AC3E}">
        <p14:creationId xmlns:p14="http://schemas.microsoft.com/office/powerpoint/2010/main" val="118069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4006C-5E7F-BE88-3980-9FA7291597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C8F232-AE80-0762-49B7-4D22D72420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749B32-8D82-42D8-9F2B-A5A1E264D105}"/>
              </a:ext>
            </a:extLst>
          </p:cNvPr>
          <p:cNvSpPr>
            <a:spLocks noGrp="1"/>
          </p:cNvSpPr>
          <p:nvPr>
            <p:ph type="dt" sz="half" idx="10"/>
          </p:nvPr>
        </p:nvSpPr>
        <p:spPr/>
        <p:txBody>
          <a:bodyPr/>
          <a:lstStyle/>
          <a:p>
            <a:fld id="{545A2123-A041-44CE-AD92-41FFBCDDC3F0}" type="datetimeFigureOut">
              <a:rPr lang="en-US" smtClean="0"/>
              <a:t>14/9/2025</a:t>
            </a:fld>
            <a:endParaRPr lang="en-US"/>
          </a:p>
        </p:txBody>
      </p:sp>
      <p:sp>
        <p:nvSpPr>
          <p:cNvPr id="5" name="Footer Placeholder 4">
            <a:extLst>
              <a:ext uri="{FF2B5EF4-FFF2-40B4-BE49-F238E27FC236}">
                <a16:creationId xmlns:a16="http://schemas.microsoft.com/office/drawing/2014/main" id="{3C97411E-AA6B-BB28-6F32-03982F8E00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391F59-031A-AD8A-46FF-53C90C0BE09B}"/>
              </a:ext>
            </a:extLst>
          </p:cNvPr>
          <p:cNvSpPr>
            <a:spLocks noGrp="1"/>
          </p:cNvSpPr>
          <p:nvPr>
            <p:ph type="sldNum" sz="quarter" idx="12"/>
          </p:nvPr>
        </p:nvSpPr>
        <p:spPr/>
        <p:txBody>
          <a:bodyPr/>
          <a:lstStyle/>
          <a:p>
            <a:fld id="{0B5DCB53-9E62-4161-AAA2-5E9565F072C7}" type="slidenum">
              <a:rPr lang="en-US" smtClean="0"/>
              <a:t>‹#›</a:t>
            </a:fld>
            <a:endParaRPr lang="en-US"/>
          </a:p>
        </p:txBody>
      </p:sp>
    </p:spTree>
    <p:extLst>
      <p:ext uri="{BB962C8B-B14F-4D97-AF65-F5344CB8AC3E}">
        <p14:creationId xmlns:p14="http://schemas.microsoft.com/office/powerpoint/2010/main" val="616687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437B2-9491-D4A8-C5ED-216186D430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2559AA-0BED-C2CA-7C92-A41D72AFED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BE8175-34B3-EAE3-69D0-BF3845CE3C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F94198-8FA8-DC2A-F40E-0AE275924891}"/>
              </a:ext>
            </a:extLst>
          </p:cNvPr>
          <p:cNvSpPr>
            <a:spLocks noGrp="1"/>
          </p:cNvSpPr>
          <p:nvPr>
            <p:ph type="dt" sz="half" idx="10"/>
          </p:nvPr>
        </p:nvSpPr>
        <p:spPr/>
        <p:txBody>
          <a:bodyPr/>
          <a:lstStyle/>
          <a:p>
            <a:fld id="{545A2123-A041-44CE-AD92-41FFBCDDC3F0}" type="datetimeFigureOut">
              <a:rPr lang="en-US" smtClean="0"/>
              <a:t>14/9/2025</a:t>
            </a:fld>
            <a:endParaRPr lang="en-US"/>
          </a:p>
        </p:txBody>
      </p:sp>
      <p:sp>
        <p:nvSpPr>
          <p:cNvPr id="6" name="Footer Placeholder 5">
            <a:extLst>
              <a:ext uri="{FF2B5EF4-FFF2-40B4-BE49-F238E27FC236}">
                <a16:creationId xmlns:a16="http://schemas.microsoft.com/office/drawing/2014/main" id="{F8289A90-E008-429B-493F-51AD63D1C9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618C39-AA13-D491-4E01-91918AB3CFCE}"/>
              </a:ext>
            </a:extLst>
          </p:cNvPr>
          <p:cNvSpPr>
            <a:spLocks noGrp="1"/>
          </p:cNvSpPr>
          <p:nvPr>
            <p:ph type="sldNum" sz="quarter" idx="12"/>
          </p:nvPr>
        </p:nvSpPr>
        <p:spPr/>
        <p:txBody>
          <a:bodyPr/>
          <a:lstStyle/>
          <a:p>
            <a:fld id="{0B5DCB53-9E62-4161-AAA2-5E9565F072C7}" type="slidenum">
              <a:rPr lang="en-US" smtClean="0"/>
              <a:t>‹#›</a:t>
            </a:fld>
            <a:endParaRPr lang="en-US"/>
          </a:p>
        </p:txBody>
      </p:sp>
    </p:spTree>
    <p:extLst>
      <p:ext uri="{BB962C8B-B14F-4D97-AF65-F5344CB8AC3E}">
        <p14:creationId xmlns:p14="http://schemas.microsoft.com/office/powerpoint/2010/main" val="3340615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C0010-E7AD-F76F-290A-4A6305EDBE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89BEF5-6BCC-1694-3A94-365139FE8E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32C131-C4AE-FE64-F1B1-B669FC90A4E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6204C0-1A5C-455D-C1F9-C8B2F959E8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991F03-909B-1000-0B26-29156BC15E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4F78217-8433-8AA3-807D-7930E053055B}"/>
              </a:ext>
            </a:extLst>
          </p:cNvPr>
          <p:cNvSpPr>
            <a:spLocks noGrp="1"/>
          </p:cNvSpPr>
          <p:nvPr>
            <p:ph type="dt" sz="half" idx="10"/>
          </p:nvPr>
        </p:nvSpPr>
        <p:spPr/>
        <p:txBody>
          <a:bodyPr/>
          <a:lstStyle/>
          <a:p>
            <a:fld id="{545A2123-A041-44CE-AD92-41FFBCDDC3F0}" type="datetimeFigureOut">
              <a:rPr lang="en-US" smtClean="0"/>
              <a:t>14/9/2025</a:t>
            </a:fld>
            <a:endParaRPr lang="en-US"/>
          </a:p>
        </p:txBody>
      </p:sp>
      <p:sp>
        <p:nvSpPr>
          <p:cNvPr id="8" name="Footer Placeholder 7">
            <a:extLst>
              <a:ext uri="{FF2B5EF4-FFF2-40B4-BE49-F238E27FC236}">
                <a16:creationId xmlns:a16="http://schemas.microsoft.com/office/drawing/2014/main" id="{2B3B100A-5064-50FE-BDD5-75C70005D5C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9D9836-8809-BAF9-C176-589D39794EB9}"/>
              </a:ext>
            </a:extLst>
          </p:cNvPr>
          <p:cNvSpPr>
            <a:spLocks noGrp="1"/>
          </p:cNvSpPr>
          <p:nvPr>
            <p:ph type="sldNum" sz="quarter" idx="12"/>
          </p:nvPr>
        </p:nvSpPr>
        <p:spPr/>
        <p:txBody>
          <a:bodyPr/>
          <a:lstStyle/>
          <a:p>
            <a:fld id="{0B5DCB53-9E62-4161-AAA2-5E9565F072C7}" type="slidenum">
              <a:rPr lang="en-US" smtClean="0"/>
              <a:t>‹#›</a:t>
            </a:fld>
            <a:endParaRPr lang="en-US"/>
          </a:p>
        </p:txBody>
      </p:sp>
    </p:spTree>
    <p:extLst>
      <p:ext uri="{BB962C8B-B14F-4D97-AF65-F5344CB8AC3E}">
        <p14:creationId xmlns:p14="http://schemas.microsoft.com/office/powerpoint/2010/main" val="2383688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B9181-05B9-8098-D917-905797EE17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EFE6BF-B2F4-7B64-B3CC-FAB11B6F46C8}"/>
              </a:ext>
            </a:extLst>
          </p:cNvPr>
          <p:cNvSpPr>
            <a:spLocks noGrp="1"/>
          </p:cNvSpPr>
          <p:nvPr>
            <p:ph type="dt" sz="half" idx="10"/>
          </p:nvPr>
        </p:nvSpPr>
        <p:spPr/>
        <p:txBody>
          <a:bodyPr/>
          <a:lstStyle/>
          <a:p>
            <a:fld id="{545A2123-A041-44CE-AD92-41FFBCDDC3F0}" type="datetimeFigureOut">
              <a:rPr lang="en-US" smtClean="0"/>
              <a:t>14/9/2025</a:t>
            </a:fld>
            <a:endParaRPr lang="en-US"/>
          </a:p>
        </p:txBody>
      </p:sp>
      <p:sp>
        <p:nvSpPr>
          <p:cNvPr id="4" name="Footer Placeholder 3">
            <a:extLst>
              <a:ext uri="{FF2B5EF4-FFF2-40B4-BE49-F238E27FC236}">
                <a16:creationId xmlns:a16="http://schemas.microsoft.com/office/drawing/2014/main" id="{8359E0E0-14C5-342C-6489-63CDBA6A4C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0F6854-B494-E7C9-24B7-6230E18CAE89}"/>
              </a:ext>
            </a:extLst>
          </p:cNvPr>
          <p:cNvSpPr>
            <a:spLocks noGrp="1"/>
          </p:cNvSpPr>
          <p:nvPr>
            <p:ph type="sldNum" sz="quarter" idx="12"/>
          </p:nvPr>
        </p:nvSpPr>
        <p:spPr/>
        <p:txBody>
          <a:bodyPr/>
          <a:lstStyle/>
          <a:p>
            <a:fld id="{0B5DCB53-9E62-4161-AAA2-5E9565F072C7}" type="slidenum">
              <a:rPr lang="en-US" smtClean="0"/>
              <a:t>‹#›</a:t>
            </a:fld>
            <a:endParaRPr lang="en-US"/>
          </a:p>
        </p:txBody>
      </p:sp>
    </p:spTree>
    <p:extLst>
      <p:ext uri="{BB962C8B-B14F-4D97-AF65-F5344CB8AC3E}">
        <p14:creationId xmlns:p14="http://schemas.microsoft.com/office/powerpoint/2010/main" val="3169669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2AE76C-814E-B760-9A86-73D8DF047633}"/>
              </a:ext>
            </a:extLst>
          </p:cNvPr>
          <p:cNvSpPr>
            <a:spLocks noGrp="1"/>
          </p:cNvSpPr>
          <p:nvPr>
            <p:ph type="dt" sz="half" idx="10"/>
          </p:nvPr>
        </p:nvSpPr>
        <p:spPr/>
        <p:txBody>
          <a:bodyPr/>
          <a:lstStyle/>
          <a:p>
            <a:fld id="{545A2123-A041-44CE-AD92-41FFBCDDC3F0}" type="datetimeFigureOut">
              <a:rPr lang="en-US" smtClean="0"/>
              <a:t>14/9/2025</a:t>
            </a:fld>
            <a:endParaRPr lang="en-US"/>
          </a:p>
        </p:txBody>
      </p:sp>
      <p:sp>
        <p:nvSpPr>
          <p:cNvPr id="3" name="Footer Placeholder 2">
            <a:extLst>
              <a:ext uri="{FF2B5EF4-FFF2-40B4-BE49-F238E27FC236}">
                <a16:creationId xmlns:a16="http://schemas.microsoft.com/office/drawing/2014/main" id="{E3F72827-AA23-4C11-6C69-54505A15DC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64D795-1EDA-4395-5491-C71CF442BBA8}"/>
              </a:ext>
            </a:extLst>
          </p:cNvPr>
          <p:cNvSpPr>
            <a:spLocks noGrp="1"/>
          </p:cNvSpPr>
          <p:nvPr>
            <p:ph type="sldNum" sz="quarter" idx="12"/>
          </p:nvPr>
        </p:nvSpPr>
        <p:spPr/>
        <p:txBody>
          <a:bodyPr/>
          <a:lstStyle/>
          <a:p>
            <a:fld id="{0B5DCB53-9E62-4161-AAA2-5E9565F072C7}" type="slidenum">
              <a:rPr lang="en-US" smtClean="0"/>
              <a:t>‹#›</a:t>
            </a:fld>
            <a:endParaRPr lang="en-US"/>
          </a:p>
        </p:txBody>
      </p:sp>
    </p:spTree>
    <p:extLst>
      <p:ext uri="{BB962C8B-B14F-4D97-AF65-F5344CB8AC3E}">
        <p14:creationId xmlns:p14="http://schemas.microsoft.com/office/powerpoint/2010/main" val="942959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F18E2-59F5-230F-9BEB-F5852844F6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AF65B6-B31F-8C22-56FE-584B9ECF08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9A19F8-AFCE-1622-A3B2-A3F4990056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392F5D-70C4-765B-D67D-98433F882387}"/>
              </a:ext>
            </a:extLst>
          </p:cNvPr>
          <p:cNvSpPr>
            <a:spLocks noGrp="1"/>
          </p:cNvSpPr>
          <p:nvPr>
            <p:ph type="dt" sz="half" idx="10"/>
          </p:nvPr>
        </p:nvSpPr>
        <p:spPr/>
        <p:txBody>
          <a:bodyPr/>
          <a:lstStyle/>
          <a:p>
            <a:fld id="{545A2123-A041-44CE-AD92-41FFBCDDC3F0}" type="datetimeFigureOut">
              <a:rPr lang="en-US" smtClean="0"/>
              <a:t>14/9/2025</a:t>
            </a:fld>
            <a:endParaRPr lang="en-US"/>
          </a:p>
        </p:txBody>
      </p:sp>
      <p:sp>
        <p:nvSpPr>
          <p:cNvPr id="6" name="Footer Placeholder 5">
            <a:extLst>
              <a:ext uri="{FF2B5EF4-FFF2-40B4-BE49-F238E27FC236}">
                <a16:creationId xmlns:a16="http://schemas.microsoft.com/office/drawing/2014/main" id="{278D0E25-C2C5-8696-94A8-8596F495A6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06ADC5-7C43-B5E1-DD36-CE0A5B3054C2}"/>
              </a:ext>
            </a:extLst>
          </p:cNvPr>
          <p:cNvSpPr>
            <a:spLocks noGrp="1"/>
          </p:cNvSpPr>
          <p:nvPr>
            <p:ph type="sldNum" sz="quarter" idx="12"/>
          </p:nvPr>
        </p:nvSpPr>
        <p:spPr/>
        <p:txBody>
          <a:bodyPr/>
          <a:lstStyle/>
          <a:p>
            <a:fld id="{0B5DCB53-9E62-4161-AAA2-5E9565F072C7}" type="slidenum">
              <a:rPr lang="en-US" smtClean="0"/>
              <a:t>‹#›</a:t>
            </a:fld>
            <a:endParaRPr lang="en-US"/>
          </a:p>
        </p:txBody>
      </p:sp>
    </p:spTree>
    <p:extLst>
      <p:ext uri="{BB962C8B-B14F-4D97-AF65-F5344CB8AC3E}">
        <p14:creationId xmlns:p14="http://schemas.microsoft.com/office/powerpoint/2010/main" val="2762225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F5241-86A8-E084-3214-94C657F096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E01C2EF-7375-4A99-5D0D-B64E0D1008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667E130-2985-D82E-FF23-02E1863C07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A77AA6-0909-025D-92B8-02D3CB52D572}"/>
              </a:ext>
            </a:extLst>
          </p:cNvPr>
          <p:cNvSpPr>
            <a:spLocks noGrp="1"/>
          </p:cNvSpPr>
          <p:nvPr>
            <p:ph type="dt" sz="half" idx="10"/>
          </p:nvPr>
        </p:nvSpPr>
        <p:spPr/>
        <p:txBody>
          <a:bodyPr/>
          <a:lstStyle/>
          <a:p>
            <a:fld id="{545A2123-A041-44CE-AD92-41FFBCDDC3F0}" type="datetimeFigureOut">
              <a:rPr lang="en-US" smtClean="0"/>
              <a:t>14/9/2025</a:t>
            </a:fld>
            <a:endParaRPr lang="en-US"/>
          </a:p>
        </p:txBody>
      </p:sp>
      <p:sp>
        <p:nvSpPr>
          <p:cNvPr id="6" name="Footer Placeholder 5">
            <a:extLst>
              <a:ext uri="{FF2B5EF4-FFF2-40B4-BE49-F238E27FC236}">
                <a16:creationId xmlns:a16="http://schemas.microsoft.com/office/drawing/2014/main" id="{52FBE581-B193-F4B6-52FF-A7998073D1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1A2748-2122-726C-4B19-6DE90B9A2896}"/>
              </a:ext>
            </a:extLst>
          </p:cNvPr>
          <p:cNvSpPr>
            <a:spLocks noGrp="1"/>
          </p:cNvSpPr>
          <p:nvPr>
            <p:ph type="sldNum" sz="quarter" idx="12"/>
          </p:nvPr>
        </p:nvSpPr>
        <p:spPr/>
        <p:txBody>
          <a:bodyPr/>
          <a:lstStyle/>
          <a:p>
            <a:fld id="{0B5DCB53-9E62-4161-AAA2-5E9565F072C7}" type="slidenum">
              <a:rPr lang="en-US" smtClean="0"/>
              <a:t>‹#›</a:t>
            </a:fld>
            <a:endParaRPr lang="en-US"/>
          </a:p>
        </p:txBody>
      </p:sp>
    </p:spTree>
    <p:extLst>
      <p:ext uri="{BB962C8B-B14F-4D97-AF65-F5344CB8AC3E}">
        <p14:creationId xmlns:p14="http://schemas.microsoft.com/office/powerpoint/2010/main" val="3802205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9F4D2C-C717-0736-A91F-B5A1D51B2B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898218-BA48-8483-48D3-0879559E65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86F7CF-C03A-DE69-28A2-990A8C0A53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5A2123-A041-44CE-AD92-41FFBCDDC3F0}" type="datetimeFigureOut">
              <a:rPr lang="en-US" smtClean="0"/>
              <a:t>14/9/2025</a:t>
            </a:fld>
            <a:endParaRPr lang="en-US"/>
          </a:p>
        </p:txBody>
      </p:sp>
      <p:sp>
        <p:nvSpPr>
          <p:cNvPr id="5" name="Footer Placeholder 4">
            <a:extLst>
              <a:ext uri="{FF2B5EF4-FFF2-40B4-BE49-F238E27FC236}">
                <a16:creationId xmlns:a16="http://schemas.microsoft.com/office/drawing/2014/main" id="{5D43F62C-1CD6-F43C-D4D8-0C3B3D4BAF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F1FBB2-1CDB-AF3E-CD71-0A8904BCBE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DCB53-9E62-4161-AAA2-5E9565F072C7}" type="slidenum">
              <a:rPr lang="en-US" smtClean="0"/>
              <a:t>‹#›</a:t>
            </a:fld>
            <a:endParaRPr lang="en-US"/>
          </a:p>
        </p:txBody>
      </p:sp>
    </p:spTree>
    <p:extLst>
      <p:ext uri="{BB962C8B-B14F-4D97-AF65-F5344CB8AC3E}">
        <p14:creationId xmlns:p14="http://schemas.microsoft.com/office/powerpoint/2010/main" val="39324037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slide" Target="slide17.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slide" Target="slide17.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slide" Target="slide17.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pn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72.svg"/><Relationship Id="rId18" Type="http://schemas.openxmlformats.org/officeDocument/2006/relationships/image" Target="../media/image46.png"/><Relationship Id="rId3" Type="http://schemas.openxmlformats.org/officeDocument/2006/relationships/image" Target="../media/image62.svg"/><Relationship Id="rId7" Type="http://schemas.openxmlformats.org/officeDocument/2006/relationships/image" Target="../media/image66.svg"/><Relationship Id="rId12" Type="http://schemas.openxmlformats.org/officeDocument/2006/relationships/image" Target="../media/image43.png"/><Relationship Id="rId17" Type="http://schemas.openxmlformats.org/officeDocument/2006/relationships/image" Target="../media/image76.svg"/><Relationship Id="rId2" Type="http://schemas.openxmlformats.org/officeDocument/2006/relationships/image" Target="../media/image38.png"/><Relationship Id="rId16" Type="http://schemas.openxmlformats.org/officeDocument/2006/relationships/image" Target="../media/image45.png"/><Relationship Id="rId20"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70.svg"/><Relationship Id="rId5" Type="http://schemas.openxmlformats.org/officeDocument/2006/relationships/image" Target="../media/image64.svg"/><Relationship Id="rId15" Type="http://schemas.openxmlformats.org/officeDocument/2006/relationships/image" Target="../media/image74.svg"/><Relationship Id="rId10" Type="http://schemas.openxmlformats.org/officeDocument/2006/relationships/image" Target="../media/image42.png"/><Relationship Id="rId19" Type="http://schemas.openxmlformats.org/officeDocument/2006/relationships/image" Target="../media/image78.svg"/><Relationship Id="rId4" Type="http://schemas.openxmlformats.org/officeDocument/2006/relationships/image" Target="../media/image39.png"/><Relationship Id="rId9" Type="http://schemas.openxmlformats.org/officeDocument/2006/relationships/image" Target="../media/image68.svg"/><Relationship Id="rId1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microsoft.com/office/2007/relationships/hdphoto" Target="../media/hdphoto3.wdp"/><Relationship Id="rId3" Type="http://schemas.openxmlformats.org/officeDocument/2006/relationships/image" Target="../media/image14.png"/><Relationship Id="rId7"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audio" Target="../media/audio1.wav"/><Relationship Id="rId16" Type="http://schemas.microsoft.com/office/2007/relationships/hdphoto" Target="../media/hdphoto4.wdp"/><Relationship Id="rId1" Type="http://schemas.openxmlformats.org/officeDocument/2006/relationships/slideLayout" Target="../slideLayouts/slideLayout12.xml"/><Relationship Id="rId6" Type="http://schemas.openxmlformats.org/officeDocument/2006/relationships/image" Target="../media/image17.svg"/><Relationship Id="rId11" Type="http://schemas.microsoft.com/office/2007/relationships/hdphoto" Target="../media/hdphoto2.wdp"/><Relationship Id="rId5" Type="http://schemas.openxmlformats.org/officeDocument/2006/relationships/image" Target="../media/image15.png"/><Relationship Id="rId15" Type="http://schemas.openxmlformats.org/officeDocument/2006/relationships/image" Target="../media/image21.png"/><Relationship Id="rId10" Type="http://schemas.openxmlformats.org/officeDocument/2006/relationships/image" Target="../media/image18.png"/><Relationship Id="rId4" Type="http://schemas.openxmlformats.org/officeDocument/2006/relationships/image" Target="../media/image15.svg"/><Relationship Id="rId9" Type="http://schemas.microsoft.com/office/2007/relationships/hdphoto" Target="../media/hdphoto1.wdp"/><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32.svg"/><Relationship Id="rId5" Type="http://schemas.openxmlformats.org/officeDocument/2006/relationships/image" Target="../media/image24.png"/><Relationship Id="rId4" Type="http://schemas.openxmlformats.org/officeDocument/2006/relationships/image" Target="../media/image30.sv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audio" Target="../media/audio2.wav"/><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30.sv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1.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292.500+ đồng Cỏ Hình minh họa, Đồ họa Vectơ trả phí bản quyền một lần &amp;  Clip nghệ thuật sẵn có - iStock">
            <a:extLst>
              <a:ext uri="{FF2B5EF4-FFF2-40B4-BE49-F238E27FC236}">
                <a16:creationId xmlns:a16="http://schemas.microsoft.com/office/drawing/2014/main" id="{ADA7E7A9-BE74-9110-5E0C-A406B780B0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sitting, dark&#10;&#10;Description automatically generated">
            <a:extLst>
              <a:ext uri="{FF2B5EF4-FFF2-40B4-BE49-F238E27FC236}">
                <a16:creationId xmlns:a16="http://schemas.microsoft.com/office/drawing/2014/main" id="{DEE93131-F0C0-653E-E504-565E90505380}"/>
              </a:ext>
            </a:extLst>
          </p:cNvPr>
          <p:cNvPicPr>
            <a:picLocks noChangeAspect="1"/>
          </p:cNvPicPr>
          <p:nvPr/>
        </p:nvPicPr>
        <p:blipFill rotWithShape="1">
          <a:blip r:embed="rId3">
            <a:extLst>
              <a:ext uri="{28A0092B-C50C-407E-A947-70E740481C1C}">
                <a14:useLocalDpi xmlns:a14="http://schemas.microsoft.com/office/drawing/2010/main" val="0"/>
              </a:ext>
            </a:extLst>
          </a:blip>
          <a:srcRect t="38667" b="35118"/>
          <a:stretch/>
        </p:blipFill>
        <p:spPr>
          <a:xfrm>
            <a:off x="2452255" y="-387276"/>
            <a:ext cx="7550727" cy="3172040"/>
          </a:xfrm>
          <a:prstGeom prst="rect">
            <a:avLst/>
          </a:prstGeom>
        </p:spPr>
      </p:pic>
      <p:pic>
        <p:nvPicPr>
          <p:cNvPr id="7" name="Picture 6">
            <a:extLst>
              <a:ext uri="{FF2B5EF4-FFF2-40B4-BE49-F238E27FC236}">
                <a16:creationId xmlns:a16="http://schemas.microsoft.com/office/drawing/2014/main" id="{5A7093BF-9D33-FCEC-3911-B9198B77F4FD}"/>
              </a:ext>
            </a:extLst>
          </p:cNvPr>
          <p:cNvPicPr>
            <a:picLocks noChangeAspect="1"/>
          </p:cNvPicPr>
          <p:nvPr/>
        </p:nvPicPr>
        <p:blipFill>
          <a:blip r:embed="rId4"/>
          <a:stretch>
            <a:fillRect/>
          </a:stretch>
        </p:blipFill>
        <p:spPr>
          <a:xfrm>
            <a:off x="4819577" y="248112"/>
            <a:ext cx="3328704" cy="1639535"/>
          </a:xfrm>
          <a:prstGeom prst="rect">
            <a:avLst/>
          </a:prstGeom>
        </p:spPr>
      </p:pic>
      <p:pic>
        <p:nvPicPr>
          <p:cNvPr id="8" name="Picture 7" descr="A yellow circles with red lines&#10;&#10;Description automatically generated">
            <a:extLst>
              <a:ext uri="{FF2B5EF4-FFF2-40B4-BE49-F238E27FC236}">
                <a16:creationId xmlns:a16="http://schemas.microsoft.com/office/drawing/2014/main" id="{39AA4F1D-701E-D5B7-63C9-DB013E13130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 y="274740"/>
            <a:ext cx="2768872" cy="2038969"/>
          </a:xfrm>
          <a:prstGeom prst="rect">
            <a:avLst/>
          </a:prstGeom>
        </p:spPr>
      </p:pic>
      <p:sp>
        <p:nvSpPr>
          <p:cNvPr id="9" name="TextBox 8">
            <a:extLst>
              <a:ext uri="{FF2B5EF4-FFF2-40B4-BE49-F238E27FC236}">
                <a16:creationId xmlns:a16="http://schemas.microsoft.com/office/drawing/2014/main" id="{95028ACF-8C51-1A1C-76D4-67E4F96F956E}"/>
              </a:ext>
            </a:extLst>
          </p:cNvPr>
          <p:cNvSpPr txBox="1"/>
          <p:nvPr/>
        </p:nvSpPr>
        <p:spPr>
          <a:xfrm>
            <a:off x="4174309" y="1990656"/>
            <a:ext cx="7338818" cy="120032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w="19050">
                  <a:solidFill>
                    <a:srgbClr val="70AD47"/>
                  </a:solidFill>
                </a:ln>
                <a:solidFill>
                  <a:srgbClr val="ED7D31">
                    <a:lumMod val="50000"/>
                  </a:srgbClr>
                </a:solidFill>
                <a:effectLst/>
                <a:uLnTx/>
                <a:uFillTx/>
                <a:latin typeface="Cherry Bomb" panose="02000000000000000000" pitchFamily="2" charset="-128"/>
                <a:ea typeface="Cherry Bomb" panose="02000000000000000000" pitchFamily="2" charset="-128"/>
                <a:cs typeface="+mn-cs"/>
              </a:rPr>
              <a:t>Tuổi</a:t>
            </a:r>
            <a:r>
              <a:rPr kumimoji="0" lang="en-US" sz="7200" b="0" i="0" u="none" strike="noStrike" kern="1200" cap="none" spc="0" normalizeH="0" baseline="0" noProof="0" dirty="0">
                <a:ln w="19050">
                  <a:solidFill>
                    <a:srgbClr val="70AD47"/>
                  </a:solidFill>
                </a:ln>
                <a:solidFill>
                  <a:srgbClr val="ED7D31">
                    <a:lumMod val="50000"/>
                  </a:srgbClr>
                </a:solidFill>
                <a:effectLst/>
                <a:uLnTx/>
                <a:uFillTx/>
                <a:latin typeface="Cherry Bomb" panose="02000000000000000000" pitchFamily="2" charset="-128"/>
                <a:ea typeface="Cherry Bomb" panose="02000000000000000000" pitchFamily="2" charset="-128"/>
                <a:cs typeface="+mn-cs"/>
              </a:rPr>
              <a:t> </a:t>
            </a:r>
            <a:r>
              <a:rPr kumimoji="0" lang="en-US" sz="7200" b="0" i="0" u="none" strike="noStrike" kern="1200" cap="none" spc="0" normalizeH="0" baseline="0" noProof="0" dirty="0" err="1">
                <a:ln w="19050">
                  <a:solidFill>
                    <a:srgbClr val="70AD47"/>
                  </a:solidFill>
                </a:ln>
                <a:solidFill>
                  <a:srgbClr val="ED7D31">
                    <a:lumMod val="50000"/>
                  </a:srgbClr>
                </a:solidFill>
                <a:effectLst/>
                <a:uLnTx/>
                <a:uFillTx/>
                <a:latin typeface="Cherry Bomb" panose="02000000000000000000" pitchFamily="2" charset="-128"/>
                <a:ea typeface="Cherry Bomb" panose="02000000000000000000" pitchFamily="2" charset="-128"/>
                <a:cs typeface="+mn-cs"/>
              </a:rPr>
              <a:t>Ngựa</a:t>
            </a:r>
            <a:endParaRPr kumimoji="0" lang="en-US" sz="7200" b="0" i="0" u="none" strike="noStrike" kern="1200" cap="none" spc="0" normalizeH="0" baseline="0" noProof="0" dirty="0">
              <a:ln w="19050">
                <a:solidFill>
                  <a:srgbClr val="70AD47"/>
                </a:solidFill>
              </a:ln>
              <a:solidFill>
                <a:srgbClr val="ED7D31">
                  <a:lumMod val="50000"/>
                </a:srgbClr>
              </a:solidFill>
              <a:effectLst/>
              <a:uLnTx/>
              <a:uFillTx/>
              <a:latin typeface="Cherry Bomb" panose="02000000000000000000" pitchFamily="2" charset="-128"/>
              <a:ea typeface="Cherry Bomb" panose="02000000000000000000" pitchFamily="2" charset="-128"/>
              <a:cs typeface="+mn-cs"/>
            </a:endParaRPr>
          </a:p>
        </p:txBody>
      </p:sp>
      <p:sp>
        <p:nvSpPr>
          <p:cNvPr id="11" name="TextBox 10">
            <a:extLst>
              <a:ext uri="{FF2B5EF4-FFF2-40B4-BE49-F238E27FC236}">
                <a16:creationId xmlns:a16="http://schemas.microsoft.com/office/drawing/2014/main" id="{1B27B75A-F8F4-06C8-984B-EC058C467464}"/>
              </a:ext>
            </a:extLst>
          </p:cNvPr>
          <p:cNvSpPr txBox="1"/>
          <p:nvPr/>
        </p:nvSpPr>
        <p:spPr>
          <a:xfrm>
            <a:off x="5136543" y="3616492"/>
            <a:ext cx="457995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rPr>
              <a:t>(</a:t>
            </a:r>
            <a:r>
              <a:rPr kumimoji="0" lang="en-US" sz="32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mn-cs"/>
              </a:rPr>
              <a:t>Tiết</a:t>
            </a:r>
            <a:r>
              <a:rPr kumimoji="0" lang="en-US" sz="32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rPr>
              <a:t> 1)</a:t>
            </a:r>
          </a:p>
        </p:txBody>
      </p:sp>
      <p:pic>
        <p:nvPicPr>
          <p:cNvPr id="17" name="Picture 16">
            <a:extLst>
              <a:ext uri="{FF2B5EF4-FFF2-40B4-BE49-F238E27FC236}">
                <a16:creationId xmlns:a16="http://schemas.microsoft.com/office/drawing/2014/main" id="{1568553D-35CB-B3BB-6599-4C496AE195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87466">
            <a:off x="7696286" y="3093883"/>
            <a:ext cx="3295933" cy="3454996"/>
          </a:xfrm>
          <a:prstGeom prst="rect">
            <a:avLst/>
          </a:prstGeom>
        </p:spPr>
      </p:pic>
    </p:spTree>
    <p:extLst>
      <p:ext uri="{BB962C8B-B14F-4D97-AF65-F5344CB8AC3E}">
        <p14:creationId xmlns:p14="http://schemas.microsoft.com/office/powerpoint/2010/main" val="30086470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9834" y="85061"/>
            <a:ext cx="10929277" cy="1938992"/>
          </a:xfrm>
          <a:prstGeom prst="rect">
            <a:avLst/>
          </a:prstGeom>
        </p:spPr>
        <p:txBody>
          <a:bodyPr wrap="square">
            <a:spAutoFit/>
          </a:bodyPr>
          <a:lstStyle/>
          <a:p>
            <a:pPr lvl="0" algn="just">
              <a:defRPr/>
            </a:pP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Câu</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1:</a:t>
            </a:r>
            <a:r>
              <a:rPr lang="vi-VN" sz="4000" dirty="0">
                <a:solidFill>
                  <a:srgbClr val="C00000"/>
                </a:solidFill>
                <a:latin typeface="Cambria" panose="02040503050406030204" pitchFamily="18" charset="0"/>
                <a:ea typeface="Cambria" panose="02040503050406030204" pitchFamily="18" charset="0"/>
              </a:rPr>
              <a:t>Qua trò chuyện với mẹ, vì sao bạn nhỏ lại tưởng tượng mình là chú ngựa con rong ruổi đó đây?</a:t>
            </a:r>
            <a:endParaRPr kumimoji="0" lang="en-GB"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11" name="Arrow: Left 10">
            <a:hlinkClick r:id="rId3" action="ppaction://hlinksldjump"/>
            <a:extLst>
              <a:ext uri="{FF2B5EF4-FFF2-40B4-BE49-F238E27FC236}">
                <a16:creationId xmlns:a16="http://schemas.microsoft.com/office/drawing/2014/main" id="{846B7A17-3CDB-EDBA-9D56-0EE6091661E7}"/>
              </a:ext>
            </a:extLst>
          </p:cNvPr>
          <p:cNvSpPr/>
          <p:nvPr/>
        </p:nvSpPr>
        <p:spPr>
          <a:xfrm>
            <a:off x="10366744" y="6305106"/>
            <a:ext cx="1435395" cy="46783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Quay </a:t>
            </a:r>
            <a:r>
              <a:rPr lang="en-US" dirty="0" err="1"/>
              <a:t>về</a:t>
            </a:r>
            <a:endParaRPr lang="en-US" dirty="0"/>
          </a:p>
        </p:txBody>
      </p:sp>
      <p:sp>
        <p:nvSpPr>
          <p:cNvPr id="14" name="TextBox 13">
            <a:extLst>
              <a:ext uri="{FF2B5EF4-FFF2-40B4-BE49-F238E27FC236}">
                <a16:creationId xmlns:a16="http://schemas.microsoft.com/office/drawing/2014/main" id="{32D02D81-942F-F8C1-EE73-EFDBC2AB222B}"/>
              </a:ext>
            </a:extLst>
          </p:cNvPr>
          <p:cNvSpPr txBox="1"/>
          <p:nvPr/>
        </p:nvSpPr>
        <p:spPr>
          <a:xfrm>
            <a:off x="1409700" y="2279664"/>
            <a:ext cx="10052331" cy="2554545"/>
          </a:xfrm>
          <a:prstGeom prst="rect">
            <a:avLst/>
          </a:prstGeom>
          <a:noFill/>
        </p:spPr>
        <p:txBody>
          <a:bodyPr wrap="square">
            <a:spAutoFit/>
          </a:bodyPr>
          <a:lstStyle/>
          <a:p>
            <a:r>
              <a:rPr lang="vi-VN" sz="3200" b="1" dirty="0">
                <a:latin typeface="+mj-lt"/>
              </a:rPr>
              <a:t>Qua trò chuyện với mẹ, bạn nhỏ lại tưởng tượng mình là chú ngựa con rong ruổi đó đây vì: mẹ và bạn nhỏ phát hiện ra chi tiết tuổi của con là tuổi ngựa, mà ngựa không ở yên một chỗ mà sẽ luôn đi, luôn rong ruổi. Bạn nhỏ liên tưởng mình giống như một chú ngựa thực sự.</a:t>
            </a:r>
            <a:endParaRPr lang="en-US" sz="3200" b="1" dirty="0">
              <a:latin typeface="+mj-lt"/>
            </a:endParaRPr>
          </a:p>
        </p:txBody>
      </p:sp>
    </p:spTree>
    <p:extLst>
      <p:ext uri="{BB962C8B-B14F-4D97-AF65-F5344CB8AC3E}">
        <p14:creationId xmlns:p14="http://schemas.microsoft.com/office/powerpoint/2010/main" val="142087383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4509668" y="3244334"/>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Arrow: Left 7">
            <a:hlinkClick r:id="rId2" action="ppaction://hlinksldjump"/>
            <a:extLst>
              <a:ext uri="{FF2B5EF4-FFF2-40B4-BE49-F238E27FC236}">
                <a16:creationId xmlns:a16="http://schemas.microsoft.com/office/drawing/2014/main" id="{38909620-3718-D9ED-CAE4-BB0194BF1D7D}"/>
              </a:ext>
            </a:extLst>
          </p:cNvPr>
          <p:cNvSpPr/>
          <p:nvPr/>
        </p:nvSpPr>
        <p:spPr>
          <a:xfrm>
            <a:off x="10366744" y="6305106"/>
            <a:ext cx="1435395" cy="46783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Quay </a:t>
            </a:r>
            <a:r>
              <a:rPr lang="en-US" dirty="0" err="1"/>
              <a:t>về</a:t>
            </a:r>
            <a:endParaRPr lang="en-US" dirty="0"/>
          </a:p>
        </p:txBody>
      </p:sp>
      <p:sp>
        <p:nvSpPr>
          <p:cNvPr id="10" name="TextBox 9">
            <a:extLst>
              <a:ext uri="{FF2B5EF4-FFF2-40B4-BE49-F238E27FC236}">
                <a16:creationId xmlns:a16="http://schemas.microsoft.com/office/drawing/2014/main" id="{1479BEF6-51F9-E75A-C621-92FD556A0853}"/>
              </a:ext>
            </a:extLst>
          </p:cNvPr>
          <p:cNvSpPr txBox="1"/>
          <p:nvPr/>
        </p:nvSpPr>
        <p:spPr>
          <a:xfrm>
            <a:off x="1614476" y="146175"/>
            <a:ext cx="9920707" cy="1323439"/>
          </a:xfrm>
          <a:prstGeom prst="rect">
            <a:avLst/>
          </a:prstGeom>
          <a:noFill/>
        </p:spPr>
        <p:txBody>
          <a:bodyPr wrap="square">
            <a:spAutoFit/>
          </a:bodyPr>
          <a:lstStyle/>
          <a:p>
            <a:r>
              <a:rPr lang="en-US" sz="4000" dirty="0" err="1">
                <a:solidFill>
                  <a:srgbClr val="C00000"/>
                </a:solidFill>
                <a:latin typeface="Times New Roman" panose="02020603050405020304" pitchFamily="18" charset="0"/>
                <a:cs typeface="Times New Roman" panose="02020603050405020304" pitchFamily="18" charset="0"/>
              </a:rPr>
              <a:t>Câu</a:t>
            </a:r>
            <a:r>
              <a:rPr lang="en-US" sz="4000" dirty="0">
                <a:solidFill>
                  <a:srgbClr val="C00000"/>
                </a:solidFill>
                <a:latin typeface="Times New Roman" panose="02020603050405020304" pitchFamily="18" charset="0"/>
                <a:cs typeface="Times New Roman" panose="02020603050405020304" pitchFamily="18" charset="0"/>
              </a:rPr>
              <a:t> 2:</a:t>
            </a:r>
            <a:r>
              <a:rPr lang="vi-VN" sz="4000" dirty="0">
                <a:solidFill>
                  <a:srgbClr val="C00000"/>
                </a:solidFill>
                <a:latin typeface="Times New Roman" panose="02020603050405020304" pitchFamily="18" charset="0"/>
                <a:cs typeface="Times New Roman" panose="02020603050405020304" pitchFamily="18" charset="0"/>
              </a:rPr>
              <a:t>Kể lại hành trình của chú ngựa con theo trí tưởng tượng của bạn nhỏ.</a:t>
            </a:r>
            <a:endParaRPr lang="en-US" sz="4000" dirty="0">
              <a:solidFill>
                <a:srgbClr val="C0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6D31A323-CB6D-CC2D-E814-377CA2EA29A2}"/>
              </a:ext>
            </a:extLst>
          </p:cNvPr>
          <p:cNvSpPr txBox="1"/>
          <p:nvPr/>
        </p:nvSpPr>
        <p:spPr>
          <a:xfrm>
            <a:off x="1666960" y="1965012"/>
            <a:ext cx="9705890" cy="2554545"/>
          </a:xfrm>
          <a:prstGeom prst="rect">
            <a:avLst/>
          </a:prstGeom>
          <a:noFill/>
        </p:spPr>
        <p:txBody>
          <a:bodyPr wrap="square">
            <a:spAutoFit/>
          </a:bodyPr>
          <a:lstStyle/>
          <a:p>
            <a:r>
              <a:rPr lang="en-US" sz="3200" b="1" dirty="0" err="1">
                <a:solidFill>
                  <a:srgbClr val="002060"/>
                </a:solidFill>
                <a:latin typeface="Times New Roman" panose="02020603050405020304" pitchFamily="18" charset="0"/>
                <a:cs typeface="Times New Roman" panose="02020603050405020304" pitchFamily="18" charset="0"/>
              </a:rPr>
              <a:t>Chú</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ngựa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đi</a:t>
            </a:r>
            <a:r>
              <a:rPr lang="en-US" sz="3200" b="1" dirty="0">
                <a:solidFill>
                  <a:srgbClr val="002060"/>
                </a:solidFill>
                <a:latin typeface="Times New Roman" panose="02020603050405020304" pitchFamily="18" charset="0"/>
                <a:cs typeface="Times New Roman" panose="02020603050405020304" pitchFamily="18" charset="0"/>
              </a:rPr>
              <a:t> qua </a:t>
            </a:r>
            <a:r>
              <a:rPr lang="en-US" sz="3200" b="1" dirty="0" err="1">
                <a:solidFill>
                  <a:srgbClr val="002060"/>
                </a:solidFill>
                <a:latin typeface="Times New Roman" panose="02020603050405020304" pitchFamily="18" charset="0"/>
                <a:cs typeface="Times New Roman" panose="02020603050405020304" pitchFamily="18" charset="0"/>
              </a:rPr>
              <a:t>những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miền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đất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trung</a:t>
            </a:r>
            <a:r>
              <a:rPr lang="en-US" sz="3200" b="1" dirty="0">
                <a:solidFill>
                  <a:srgbClr val="002060"/>
                </a:solidFill>
                <a:latin typeface="Times New Roman" panose="02020603050405020304" pitchFamily="18" charset="0"/>
                <a:cs typeface="Times New Roman" panose="02020603050405020304" pitchFamily="18" charset="0"/>
              </a:rPr>
              <a:t> du, qua </a:t>
            </a:r>
            <a:r>
              <a:rPr lang="en-US" sz="3200" b="1" dirty="0" err="1">
                <a:solidFill>
                  <a:srgbClr val="002060"/>
                </a:solidFill>
                <a:latin typeface="Times New Roman" panose="02020603050405020304" pitchFamily="18" charset="0"/>
                <a:cs typeface="Times New Roman" panose="02020603050405020304" pitchFamily="18" charset="0"/>
              </a:rPr>
              <a:t>vùng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đất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đỏ</a:t>
            </a:r>
            <a:r>
              <a:rPr lang="en-US" sz="3200" b="1" dirty="0">
                <a:solidFill>
                  <a:srgbClr val="002060"/>
                </a:solidFill>
                <a:latin typeface="Times New Roman" panose="02020603050405020304" pitchFamily="18" charset="0"/>
                <a:cs typeface="Times New Roman" panose="02020603050405020304" pitchFamily="18" charset="0"/>
              </a:rPr>
              <a:t>, qua </a:t>
            </a:r>
            <a:r>
              <a:rPr lang="en-US" sz="3200" b="1" dirty="0" err="1">
                <a:solidFill>
                  <a:srgbClr val="002060"/>
                </a:solidFill>
                <a:latin typeface="Times New Roman" panose="02020603050405020304" pitchFamily="18" charset="0"/>
                <a:cs typeface="Times New Roman" panose="02020603050405020304" pitchFamily="18" charset="0"/>
              </a:rPr>
              <a:t>vùng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đại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ngàn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mấp</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mô</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triền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đá</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chú</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ngựa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thấy</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những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cánh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đồng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hoa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loá</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màu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trắng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mùi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hoa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huệ</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ngọt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ngào</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đồng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hoa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cúc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chú</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ngựa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cảm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thấy</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luôn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nhớ</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và</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yêu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mẹ</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dù</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có</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tới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rừng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tới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biển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nào</a:t>
            </a:r>
            <a:r>
              <a:rPr lang="en-US" sz="3200" b="1"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213109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6644" y="540131"/>
            <a:ext cx="11295395" cy="70788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Câu</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3:</a:t>
            </a:r>
            <a:endParaRPr kumimoji="0" lang="en-GB"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7" name="Arrow: Left 6">
            <a:hlinkClick r:id="rId2" action="ppaction://hlinksldjump"/>
            <a:extLst>
              <a:ext uri="{FF2B5EF4-FFF2-40B4-BE49-F238E27FC236}">
                <a16:creationId xmlns:a16="http://schemas.microsoft.com/office/drawing/2014/main" id="{CA1E421F-57E3-0678-CC1B-2D338D871E6A}"/>
              </a:ext>
            </a:extLst>
          </p:cNvPr>
          <p:cNvSpPr/>
          <p:nvPr/>
        </p:nvSpPr>
        <p:spPr>
          <a:xfrm>
            <a:off x="10366744" y="6305106"/>
            <a:ext cx="1435395" cy="46783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Quay </a:t>
            </a:r>
            <a:r>
              <a:rPr lang="en-US" dirty="0" err="1"/>
              <a:t>về</a:t>
            </a:r>
            <a:endParaRPr lang="en-US" dirty="0"/>
          </a:p>
        </p:txBody>
      </p:sp>
      <p:sp>
        <p:nvSpPr>
          <p:cNvPr id="9" name="TextBox 8">
            <a:extLst>
              <a:ext uri="{FF2B5EF4-FFF2-40B4-BE49-F238E27FC236}">
                <a16:creationId xmlns:a16="http://schemas.microsoft.com/office/drawing/2014/main" id="{FF906176-D1A2-4B70-20B6-4B7CB4E86281}"/>
              </a:ext>
            </a:extLst>
          </p:cNvPr>
          <p:cNvSpPr txBox="1"/>
          <p:nvPr/>
        </p:nvSpPr>
        <p:spPr>
          <a:xfrm>
            <a:off x="2171700" y="540131"/>
            <a:ext cx="8195044" cy="1323439"/>
          </a:xfrm>
          <a:prstGeom prst="rect">
            <a:avLst/>
          </a:prstGeom>
          <a:noFill/>
        </p:spPr>
        <p:txBody>
          <a:bodyPr wrap="square">
            <a:spAutoFit/>
          </a:bodyPr>
          <a:lstStyle/>
          <a:p>
            <a:r>
              <a:rPr lang="vi-VN" sz="4000" dirty="0">
                <a:solidFill>
                  <a:srgbClr val="C00000"/>
                </a:solidFill>
                <a:latin typeface="+mj-lt"/>
              </a:rPr>
              <a:t>Qua đoạn thơ cuối, bạn nhỏ muốn nói với mẹ điều gì?</a:t>
            </a:r>
            <a:endParaRPr lang="en-US" sz="4000" dirty="0">
              <a:solidFill>
                <a:srgbClr val="C00000"/>
              </a:solidFill>
              <a:latin typeface="+mj-lt"/>
            </a:endParaRPr>
          </a:p>
        </p:txBody>
      </p:sp>
      <p:sp>
        <p:nvSpPr>
          <p:cNvPr id="11" name="TextBox 10">
            <a:extLst>
              <a:ext uri="{FF2B5EF4-FFF2-40B4-BE49-F238E27FC236}">
                <a16:creationId xmlns:a16="http://schemas.microsoft.com/office/drawing/2014/main" id="{1BAC0172-F115-2796-F808-5ACA10EE7D76}"/>
              </a:ext>
            </a:extLst>
          </p:cNvPr>
          <p:cNvSpPr txBox="1"/>
          <p:nvPr/>
        </p:nvSpPr>
        <p:spPr>
          <a:xfrm>
            <a:off x="471488" y="1727788"/>
            <a:ext cx="10915650" cy="2862322"/>
          </a:xfrm>
          <a:prstGeom prst="rect">
            <a:avLst/>
          </a:prstGeom>
          <a:noFill/>
        </p:spPr>
        <p:txBody>
          <a:bodyPr wrap="square">
            <a:spAutoFit/>
          </a:bodyPr>
          <a:lstStyle/>
          <a:p>
            <a:r>
              <a:rPr lang="vi-VN" sz="3600" b="1" dirty="0">
                <a:latin typeface="+mj-lt"/>
              </a:rPr>
              <a:t>Qua đoạn thơ cuối, bạn nhỏ muốn nói với mẹ: Con có ước mơ và hoài bão muốn được đi xa, nhưng mẹ đừng buồn vì dù ước mơ và chặng đường xa con cũng luôn nhớ mẹ, luôn yêu mẹ và tìm về với mẹ. Không gì có thể ngăn cản tình yêu thương của con dành cho mẹ.</a:t>
            </a:r>
            <a:endParaRPr lang="en-US" sz="3600" b="1" dirty="0">
              <a:latin typeface="+mj-lt"/>
            </a:endParaRPr>
          </a:p>
        </p:txBody>
      </p:sp>
    </p:spTree>
    <p:extLst>
      <p:ext uri="{BB962C8B-B14F-4D97-AF65-F5344CB8AC3E}">
        <p14:creationId xmlns:p14="http://schemas.microsoft.com/office/powerpoint/2010/main" val="33302117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14313" y="353168"/>
            <a:ext cx="11295395" cy="707886"/>
          </a:xfrm>
          <a:prstGeom prst="rect">
            <a:avLst/>
          </a:prstGeom>
        </p:spPr>
        <p:txBody>
          <a:bodyPr wrap="square">
            <a:spAutoFit/>
          </a:bodyPr>
          <a:lstStyle/>
          <a:p>
            <a:pPr lvl="0" algn="just">
              <a:defRPr/>
            </a:pPr>
            <a:r>
              <a:rPr kumimoji="0" lang="en-US" sz="40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Câu</a:t>
            </a:r>
            <a:r>
              <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4:</a:t>
            </a:r>
            <a:r>
              <a:rPr lang="vi-VN" sz="4000" dirty="0">
                <a:solidFill>
                  <a:srgbClr val="C00000"/>
                </a:solidFill>
                <a:latin typeface="Cambria" panose="02040503050406030204" pitchFamily="18" charset="0"/>
                <a:ea typeface="Cambria" panose="02040503050406030204" pitchFamily="18" charset="0"/>
              </a:rPr>
              <a:t>Nêu nhận xét về bạn nhỏ trong bài thơ.</a:t>
            </a:r>
            <a:endParaRPr kumimoji="0" lang="en-GB" sz="6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7" name="Arrow: Left 6">
            <a:hlinkClick r:id="rId2" action="ppaction://hlinksldjump"/>
            <a:extLst>
              <a:ext uri="{FF2B5EF4-FFF2-40B4-BE49-F238E27FC236}">
                <a16:creationId xmlns:a16="http://schemas.microsoft.com/office/drawing/2014/main" id="{95F401DE-6205-3145-5A4B-30D2142DEC2A}"/>
              </a:ext>
            </a:extLst>
          </p:cNvPr>
          <p:cNvSpPr/>
          <p:nvPr/>
        </p:nvSpPr>
        <p:spPr>
          <a:xfrm>
            <a:off x="10366744" y="6305106"/>
            <a:ext cx="1435395" cy="46783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Quay </a:t>
            </a:r>
            <a:r>
              <a:rPr lang="en-US" dirty="0" err="1"/>
              <a:t>về</a:t>
            </a:r>
            <a:endParaRPr lang="en-US" dirty="0"/>
          </a:p>
        </p:txBody>
      </p:sp>
      <p:sp>
        <p:nvSpPr>
          <p:cNvPr id="9" name="TextBox 8">
            <a:extLst>
              <a:ext uri="{FF2B5EF4-FFF2-40B4-BE49-F238E27FC236}">
                <a16:creationId xmlns:a16="http://schemas.microsoft.com/office/drawing/2014/main" id="{086CAB66-90BC-2081-09A5-73389580145B}"/>
              </a:ext>
            </a:extLst>
          </p:cNvPr>
          <p:cNvSpPr txBox="1"/>
          <p:nvPr/>
        </p:nvSpPr>
        <p:spPr>
          <a:xfrm>
            <a:off x="742949" y="2241075"/>
            <a:ext cx="10215563" cy="3170099"/>
          </a:xfrm>
          <a:prstGeom prst="rect">
            <a:avLst/>
          </a:prstGeom>
          <a:noFill/>
        </p:spPr>
        <p:txBody>
          <a:bodyPr wrap="square">
            <a:spAutoFit/>
          </a:bodyPr>
          <a:lstStyle/>
          <a:p>
            <a:r>
              <a:rPr lang="vi-VN" sz="4000" b="1" dirty="0">
                <a:latin typeface="+mj-lt"/>
              </a:rPr>
              <a:t>Bạn nhỏ trong bài thơ là người có ước mơ, dám nghĩ và dám làm; là người tình cảm, biết cân đối giữa cuộc sống cá nhân với cuộc sống gia đình; yêu thương và kính trọng mẹ, người thân gia đình.</a:t>
            </a:r>
            <a:endParaRPr lang="en-US" sz="4000" b="1" dirty="0">
              <a:latin typeface="+mj-lt"/>
            </a:endParaRPr>
          </a:p>
        </p:txBody>
      </p:sp>
    </p:spTree>
    <p:extLst>
      <p:ext uri="{BB962C8B-B14F-4D97-AF65-F5344CB8AC3E}">
        <p14:creationId xmlns:p14="http://schemas.microsoft.com/office/powerpoint/2010/main" val="103688421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B0FAF71-A99F-6306-A932-EE9F509E614B}"/>
              </a:ext>
            </a:extLst>
          </p:cNvPr>
          <p:cNvSpPr/>
          <p:nvPr/>
        </p:nvSpPr>
        <p:spPr>
          <a:xfrm>
            <a:off x="1060057" y="1140977"/>
            <a:ext cx="9920835" cy="5154627"/>
          </a:xfrm>
          <a:prstGeom prst="roundRect">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FF0871B0-00D3-61CE-8F56-9D6B2F0DC5B3}"/>
              </a:ext>
            </a:extLst>
          </p:cNvPr>
          <p:cNvSpPr/>
          <p:nvPr/>
        </p:nvSpPr>
        <p:spPr>
          <a:xfrm>
            <a:off x="1286635" y="1327094"/>
            <a:ext cx="9451496" cy="472574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477CDB3-DBA6-FC68-9BED-8D653DEEA9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473" y="3745389"/>
            <a:ext cx="3210836" cy="3210836"/>
          </a:xfrm>
          <a:prstGeom prst="rect">
            <a:avLst/>
          </a:prstGeom>
        </p:spPr>
      </p:pic>
      <p:pic>
        <p:nvPicPr>
          <p:cNvPr id="5" name="Picture 4">
            <a:extLst>
              <a:ext uri="{FF2B5EF4-FFF2-40B4-BE49-F238E27FC236}">
                <a16:creationId xmlns:a16="http://schemas.microsoft.com/office/drawing/2014/main" id="{F161CC36-4D17-BF84-C40F-CC18EA15D1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9850" y="3299126"/>
            <a:ext cx="3878746" cy="3878746"/>
          </a:xfrm>
          <a:prstGeom prst="rect">
            <a:avLst/>
          </a:prstGeom>
        </p:spPr>
      </p:pic>
      <p:sp>
        <p:nvSpPr>
          <p:cNvPr id="6" name="TextBox 5">
            <a:extLst>
              <a:ext uri="{FF2B5EF4-FFF2-40B4-BE49-F238E27FC236}">
                <a16:creationId xmlns:a16="http://schemas.microsoft.com/office/drawing/2014/main" id="{1196B492-0764-9E06-7DB1-1797022F59C7}"/>
              </a:ext>
            </a:extLst>
          </p:cNvPr>
          <p:cNvSpPr txBox="1"/>
          <p:nvPr/>
        </p:nvSpPr>
        <p:spPr>
          <a:xfrm>
            <a:off x="3310636" y="2794740"/>
            <a:ext cx="7427495" cy="707886"/>
          </a:xfrm>
          <a:prstGeom prst="rect">
            <a:avLst/>
          </a:prstGeom>
          <a:noFill/>
        </p:spPr>
        <p:txBody>
          <a:bodyPr wrap="square" rtlCol="0">
            <a:spAutoFit/>
          </a:bodyPr>
          <a:lstStyle/>
          <a:p>
            <a:r>
              <a:rPr lang="en-US" sz="4000" b="1" dirty="0">
                <a:solidFill>
                  <a:srgbClr val="00B050"/>
                </a:solidFill>
                <a:latin typeface="HP001 4 hàng" panose="020B0603050302020204" pitchFamily="34" charset="0"/>
                <a:ea typeface="Cherry Bomb" panose="02000000000000000000" pitchFamily="2" charset="-128"/>
              </a:rPr>
              <a:t>Học </a:t>
            </a:r>
            <a:r>
              <a:rPr lang="en-US" sz="4000" b="1" dirty="0" err="1">
                <a:solidFill>
                  <a:srgbClr val="00B050"/>
                </a:solidFill>
                <a:latin typeface="HP001 4 hàng" panose="020B0603050302020204" pitchFamily="34" charset="0"/>
                <a:ea typeface="Cherry Bomb" panose="02000000000000000000" pitchFamily="2" charset="-128"/>
              </a:rPr>
              <a:t>thuộc</a:t>
            </a:r>
            <a:r>
              <a:rPr lang="en-US" sz="4000" b="1" dirty="0">
                <a:solidFill>
                  <a:srgbClr val="00B050"/>
                </a:solidFill>
                <a:latin typeface="HP001 4 hàng" panose="020B0603050302020204" pitchFamily="34" charset="0"/>
                <a:ea typeface="Cherry Bomb" panose="02000000000000000000" pitchFamily="2" charset="-128"/>
              </a:rPr>
              <a:t> </a:t>
            </a:r>
            <a:r>
              <a:rPr lang="en-US" sz="4000" b="1" dirty="0" err="1">
                <a:solidFill>
                  <a:srgbClr val="00B050"/>
                </a:solidFill>
                <a:latin typeface="HP001 4 hàng" panose="020B0603050302020204" pitchFamily="34" charset="0"/>
                <a:ea typeface="Cherry Bomb" panose="02000000000000000000" pitchFamily="2" charset="-128"/>
              </a:rPr>
              <a:t>lòng</a:t>
            </a:r>
            <a:r>
              <a:rPr lang="en-US" sz="4000" b="1" dirty="0">
                <a:solidFill>
                  <a:srgbClr val="00B050"/>
                </a:solidFill>
                <a:latin typeface="HP001 4 hàng" panose="020B0603050302020204" pitchFamily="34" charset="0"/>
                <a:ea typeface="Cherry Bomb" panose="02000000000000000000" pitchFamily="2" charset="-128"/>
              </a:rPr>
              <a:t> </a:t>
            </a:r>
            <a:r>
              <a:rPr lang="en-US" sz="4000" b="1" dirty="0" err="1">
                <a:solidFill>
                  <a:srgbClr val="00B050"/>
                </a:solidFill>
                <a:latin typeface="HP001 4 hàng" panose="020B0603050302020204" pitchFamily="34" charset="0"/>
                <a:ea typeface="Cherry Bomb" panose="02000000000000000000" pitchFamily="2" charset="-128"/>
              </a:rPr>
              <a:t>bài</a:t>
            </a:r>
            <a:r>
              <a:rPr lang="en-US" sz="4000" b="1" dirty="0">
                <a:solidFill>
                  <a:srgbClr val="00B050"/>
                </a:solidFill>
                <a:latin typeface="HP001 4 hàng" panose="020B0603050302020204" pitchFamily="34" charset="0"/>
                <a:ea typeface="Cherry Bomb" panose="02000000000000000000" pitchFamily="2" charset="-128"/>
              </a:rPr>
              <a:t> </a:t>
            </a:r>
            <a:r>
              <a:rPr lang="en-US" sz="4000" b="1" dirty="0" err="1">
                <a:solidFill>
                  <a:srgbClr val="00B050"/>
                </a:solidFill>
                <a:latin typeface="HP001 4 hàng" panose="020B0603050302020204" pitchFamily="34" charset="0"/>
                <a:ea typeface="Cherry Bomb" panose="02000000000000000000" pitchFamily="2" charset="-128"/>
              </a:rPr>
              <a:t>thơ</a:t>
            </a:r>
            <a:endParaRPr lang="en-US" sz="4000" b="1" dirty="0">
              <a:solidFill>
                <a:srgbClr val="00B050"/>
              </a:solidFill>
              <a:latin typeface="HP001 4 hàng" panose="020B0603050302020204" pitchFamily="34" charset="0"/>
              <a:ea typeface="Cherry Bomb" panose="02000000000000000000" pitchFamily="2" charset="-128"/>
            </a:endParaRPr>
          </a:p>
        </p:txBody>
      </p:sp>
    </p:spTree>
    <p:extLst>
      <p:ext uri="{BB962C8B-B14F-4D97-AF65-F5344CB8AC3E}">
        <p14:creationId xmlns:p14="http://schemas.microsoft.com/office/powerpoint/2010/main" val="3734791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8587841-8F84-204D-796D-D778A1744404}"/>
              </a:ext>
            </a:extLst>
          </p:cNvPr>
          <p:cNvSpPr/>
          <p:nvPr/>
        </p:nvSpPr>
        <p:spPr>
          <a:xfrm>
            <a:off x="1060057" y="1140977"/>
            <a:ext cx="9920835" cy="5154627"/>
          </a:xfrm>
          <a:prstGeom prst="roundRect">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3D3946C7-CD15-3A79-E5F9-FEE03256E466}"/>
              </a:ext>
            </a:extLst>
          </p:cNvPr>
          <p:cNvSpPr/>
          <p:nvPr/>
        </p:nvSpPr>
        <p:spPr>
          <a:xfrm>
            <a:off x="1286635" y="1327094"/>
            <a:ext cx="9451496" cy="472574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622A2A5-E5DA-7613-DDA0-FABF1EF6C824}"/>
              </a:ext>
            </a:extLst>
          </p:cNvPr>
          <p:cNvPicPr>
            <a:picLocks noChangeAspect="1"/>
          </p:cNvPicPr>
          <p:nvPr/>
        </p:nvPicPr>
        <p:blipFill>
          <a:blip r:embed="rId2"/>
          <a:stretch>
            <a:fillRect/>
          </a:stretch>
        </p:blipFill>
        <p:spPr>
          <a:xfrm>
            <a:off x="1122095" y="2560095"/>
            <a:ext cx="9332728" cy="1028805"/>
          </a:xfrm>
          <a:prstGeom prst="rect">
            <a:avLst/>
          </a:prstGeom>
        </p:spPr>
      </p:pic>
      <p:pic>
        <p:nvPicPr>
          <p:cNvPr id="6" name="Picture 5">
            <a:extLst>
              <a:ext uri="{FF2B5EF4-FFF2-40B4-BE49-F238E27FC236}">
                <a16:creationId xmlns:a16="http://schemas.microsoft.com/office/drawing/2014/main" id="{DB55F306-8911-EBAE-5739-C7B046B00B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473" y="3745389"/>
            <a:ext cx="3210836" cy="3210836"/>
          </a:xfrm>
          <a:prstGeom prst="rect">
            <a:avLst/>
          </a:prstGeom>
        </p:spPr>
      </p:pic>
      <p:pic>
        <p:nvPicPr>
          <p:cNvPr id="7" name="Picture 6">
            <a:extLst>
              <a:ext uri="{FF2B5EF4-FFF2-40B4-BE49-F238E27FC236}">
                <a16:creationId xmlns:a16="http://schemas.microsoft.com/office/drawing/2014/main" id="{84ED5357-D1AF-21DD-C590-C417FCC8B8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9850" y="3299126"/>
            <a:ext cx="3878746" cy="3878746"/>
          </a:xfrm>
          <a:prstGeom prst="rect">
            <a:avLst/>
          </a:prstGeom>
        </p:spPr>
      </p:pic>
    </p:spTree>
    <p:extLst>
      <p:ext uri="{BB962C8B-B14F-4D97-AF65-F5344CB8AC3E}">
        <p14:creationId xmlns:p14="http://schemas.microsoft.com/office/powerpoint/2010/main" val="1147773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2EB8F735-6ADC-4220-BF8C-A7FF7450F6F7}"/>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730D18E-04EA-3EF6-360A-CFDF9B4CAE56}"/>
              </a:ext>
            </a:extLst>
          </p:cNvPr>
          <p:cNvSpPr txBox="1"/>
          <p:nvPr/>
        </p:nvSpPr>
        <p:spPr>
          <a:xfrm>
            <a:off x="1947339"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Xem</a:t>
            </a:r>
            <a:r>
              <a:rPr kumimoji="0" 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trước</a:t>
            </a:r>
            <a:r>
              <a:rPr kumimoji="0" 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bài</a:t>
            </a:r>
            <a:r>
              <a:rPr kumimoji="0" 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hôm</a:t>
            </a:r>
            <a:r>
              <a:rPr kumimoji="0" 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sau</a:t>
            </a:r>
            <a:r>
              <a:rPr kumimoji="0" 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4" name="Picture 13">
            <a:extLst>
              <a:ext uri="{FF2B5EF4-FFF2-40B4-BE49-F238E27FC236}">
                <a16:creationId xmlns:a16="http://schemas.microsoft.com/office/drawing/2014/main" id="{00C079C3-AF12-76E7-9DFE-C5D93B45FAAF}"/>
              </a:ext>
            </a:extLst>
          </p:cNvPr>
          <p:cNvPicPr>
            <a:picLocks noChangeAspect="1"/>
          </p:cNvPicPr>
          <p:nvPr/>
        </p:nvPicPr>
        <p:blipFill>
          <a:blip r:embed="rId2"/>
          <a:stretch>
            <a:fillRect/>
          </a:stretch>
        </p:blipFill>
        <p:spPr>
          <a:xfrm rot="737208" flipH="1">
            <a:off x="755225" y="2137949"/>
            <a:ext cx="919996" cy="919996"/>
          </a:xfrm>
          <a:prstGeom prst="rect">
            <a:avLst/>
          </a:prstGeom>
        </p:spPr>
      </p:pic>
      <p:sp>
        <p:nvSpPr>
          <p:cNvPr id="15" name="TextBox 14">
            <a:extLst>
              <a:ext uri="{FF2B5EF4-FFF2-40B4-BE49-F238E27FC236}">
                <a16:creationId xmlns:a16="http://schemas.microsoft.com/office/drawing/2014/main" id="{81D1D172-EF51-3E67-C64A-C5E049D4E06E}"/>
              </a:ext>
            </a:extLst>
          </p:cNvPr>
          <p:cNvSpPr txBox="1"/>
          <p:nvPr/>
        </p:nvSpPr>
        <p:spPr>
          <a:xfrm>
            <a:off x="1947339" y="32016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Luyện</a:t>
            </a:r>
            <a:r>
              <a:rPr kumimoji="0" 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lại</a:t>
            </a:r>
            <a:r>
              <a:rPr kumimoji="0" 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bài</a:t>
            </a:r>
            <a:r>
              <a:rPr kumimoji="0" 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id="{CABBB828-4F59-2112-6B58-FCB7FAFE9EC9}"/>
              </a:ext>
            </a:extLst>
          </p:cNvPr>
          <p:cNvPicPr>
            <a:picLocks noChangeAspect="1"/>
          </p:cNvPicPr>
          <p:nvPr/>
        </p:nvPicPr>
        <p:blipFill>
          <a:blip r:embed="rId2"/>
          <a:stretch>
            <a:fillRect/>
          </a:stretch>
        </p:blipFill>
        <p:spPr>
          <a:xfrm rot="737208" flipH="1">
            <a:off x="755225" y="3118961"/>
            <a:ext cx="919996" cy="919996"/>
          </a:xfrm>
          <a:prstGeom prst="rect">
            <a:avLst/>
          </a:prstGeom>
        </p:spPr>
      </p:pic>
      <p:sp>
        <p:nvSpPr>
          <p:cNvPr id="17" name="TextBox 16">
            <a:extLst>
              <a:ext uri="{FF2B5EF4-FFF2-40B4-BE49-F238E27FC236}">
                <a16:creationId xmlns:a16="http://schemas.microsoft.com/office/drawing/2014/main" id="{F1EAF673-E0AB-44DA-DA2F-CB9836DF07E4}"/>
              </a:ext>
            </a:extLst>
          </p:cNvPr>
          <p:cNvSpPr txBox="1"/>
          <p:nvPr/>
        </p:nvSpPr>
        <p:spPr>
          <a:xfrm>
            <a:off x="1947339" y="41826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200" noProof="0" dirty="0" err="1">
                <a:solidFill>
                  <a:prstClr val="black"/>
                </a:solidFill>
                <a:latin typeface="Calibri" panose="020F0502020204030204" pitchFamily="34" charset="0"/>
                <a:cs typeface="Calibri" panose="020F0502020204030204" pitchFamily="34" charset="0"/>
              </a:rPr>
              <a:t>Trả</a:t>
            </a:r>
            <a:r>
              <a:rPr lang="en-US" sz="3200" noProof="0" dirty="0">
                <a:solidFill>
                  <a:prstClr val="black"/>
                </a:solidFill>
                <a:latin typeface="Calibri" panose="020F0502020204030204" pitchFamily="34" charset="0"/>
                <a:cs typeface="Calibri" panose="020F0502020204030204" pitchFamily="34" charset="0"/>
              </a:rPr>
              <a:t> </a:t>
            </a:r>
            <a:r>
              <a:rPr lang="en-US" sz="3200" noProof="0" dirty="0" err="1">
                <a:solidFill>
                  <a:prstClr val="black"/>
                </a:solidFill>
                <a:latin typeface="Calibri" panose="020F0502020204030204" pitchFamily="34" charset="0"/>
                <a:cs typeface="Calibri" panose="020F0502020204030204" pitchFamily="34" charset="0"/>
              </a:rPr>
              <a:t>lờ</a:t>
            </a:r>
            <a:r>
              <a:rPr lang="en-US" sz="3200" dirty="0" err="1">
                <a:solidFill>
                  <a:prstClr val="black"/>
                </a:solidFill>
                <a:latin typeface="Calibri" panose="020F0502020204030204" pitchFamily="34" charset="0"/>
                <a:cs typeface="Calibri" panose="020F0502020204030204" pitchFamily="34" charset="0"/>
              </a:rPr>
              <a:t>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lại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các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câu</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hỏi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trong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sách</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giáo</a:t>
            </a:r>
            <a:r>
              <a:rPr lang="en-US" sz="3200" dirty="0">
                <a:solidFill>
                  <a:prstClr val="black"/>
                </a:solidFill>
                <a:latin typeface="Calibri" panose="020F0502020204030204" pitchFamily="34" charset="0"/>
                <a:cs typeface="Calibri" panose="020F0502020204030204" pitchFamily="34" charset="0"/>
              </a:rPr>
              <a:t> khoa.</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8" name="Picture 17">
            <a:extLst>
              <a:ext uri="{FF2B5EF4-FFF2-40B4-BE49-F238E27FC236}">
                <a16:creationId xmlns:a16="http://schemas.microsoft.com/office/drawing/2014/main" id="{F0FBD1CE-E9FA-84BC-0DA0-DCB000FA8427}"/>
              </a:ext>
            </a:extLst>
          </p:cNvPr>
          <p:cNvPicPr>
            <a:picLocks noChangeAspect="1"/>
          </p:cNvPicPr>
          <p:nvPr/>
        </p:nvPicPr>
        <p:blipFill>
          <a:blip r:embed="rId2"/>
          <a:stretch>
            <a:fillRect/>
          </a:stretch>
        </p:blipFill>
        <p:spPr>
          <a:xfrm rot="737208" flipH="1">
            <a:off x="755225" y="4099973"/>
            <a:ext cx="919996" cy="919996"/>
          </a:xfrm>
          <a:prstGeom prst="rect">
            <a:avLst/>
          </a:prstGeom>
        </p:spPr>
      </p:pic>
      <p:sp>
        <p:nvSpPr>
          <p:cNvPr id="19" name="TextBox 18">
            <a:extLst>
              <a:ext uri="{FF2B5EF4-FFF2-40B4-BE49-F238E27FC236}">
                <a16:creationId xmlns:a16="http://schemas.microsoft.com/office/drawing/2014/main" id="{FDC8FAC8-57C2-AB95-D181-1DF347FEB374}"/>
              </a:ext>
            </a:extLst>
          </p:cNvPr>
          <p:cNvSpPr txBox="1"/>
          <p:nvPr/>
        </p:nvSpPr>
        <p:spPr>
          <a:xfrm>
            <a:off x="1947339" y="51636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200" dirty="0">
                <a:solidFill>
                  <a:prstClr val="black"/>
                </a:solidFill>
                <a:latin typeface="Calibri" panose="020F0502020204030204" pitchFamily="34" charset="0"/>
                <a:cs typeface="Calibri" panose="020F0502020204030204" pitchFamily="34" charset="0"/>
              </a:rPr>
              <a:t>Học </a:t>
            </a:r>
            <a:r>
              <a:rPr lang="en-US" sz="3200" dirty="0" err="1">
                <a:solidFill>
                  <a:prstClr val="black"/>
                </a:solidFill>
                <a:latin typeface="Calibri" panose="020F0502020204030204" pitchFamily="34" charset="0"/>
                <a:cs typeface="Calibri" panose="020F0502020204030204" pitchFamily="34" charset="0"/>
              </a:rPr>
              <a:t>thuộc</a:t>
            </a:r>
            <a:r>
              <a:rPr lang="en-US" sz="3200" dirty="0">
                <a:solidFill>
                  <a:prstClr val="black"/>
                </a:solidFill>
                <a:latin typeface="Calibri" panose="020F0502020204030204" pitchFamily="34" charset="0"/>
                <a:cs typeface="Calibri" panose="020F0502020204030204" pitchFamily="34" charset="0"/>
              </a:rPr>
              <a:t> long </a:t>
            </a:r>
            <a:r>
              <a:rPr lang="en-US" sz="3200" dirty="0" err="1">
                <a:solidFill>
                  <a:prstClr val="black"/>
                </a:solidFill>
                <a:latin typeface="Calibri" panose="020F0502020204030204" pitchFamily="34" charset="0"/>
                <a:cs typeface="Calibri" panose="020F0502020204030204" pitchFamily="34" charset="0"/>
              </a:rPr>
              <a:t>bài</a:t>
            </a:r>
            <a:r>
              <a:rPr lang="en-US" sz="3200" dirty="0">
                <a:solidFill>
                  <a:prstClr val="black"/>
                </a:solidFill>
                <a:latin typeface="Calibri" panose="020F0502020204030204" pitchFamily="34" charset="0"/>
                <a:cs typeface="Calibri" panose="020F0502020204030204" pitchFamily="34" charset="0"/>
              </a:rPr>
              <a:t> </a:t>
            </a:r>
            <a:r>
              <a:rPr lang="en-US" sz="3200">
                <a:solidFill>
                  <a:prstClr val="black"/>
                </a:solidFill>
                <a:latin typeface="Calibri" panose="020F0502020204030204" pitchFamily="34" charset="0"/>
                <a:cs typeface="Calibri" panose="020F0502020204030204" pitchFamily="34" charset="0"/>
              </a:rPr>
              <a:t>thơ</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0" name="Picture 19">
            <a:extLst>
              <a:ext uri="{FF2B5EF4-FFF2-40B4-BE49-F238E27FC236}">
                <a16:creationId xmlns:a16="http://schemas.microsoft.com/office/drawing/2014/main" id="{8139965E-1DA4-00CE-AA45-7F7B110EDB1A}"/>
              </a:ext>
            </a:extLst>
          </p:cNvPr>
          <p:cNvPicPr>
            <a:picLocks noChangeAspect="1"/>
          </p:cNvPicPr>
          <p:nvPr/>
        </p:nvPicPr>
        <p:blipFill>
          <a:blip r:embed="rId2"/>
          <a:stretch>
            <a:fillRect/>
          </a:stretch>
        </p:blipFill>
        <p:spPr>
          <a:xfrm rot="737208" flipH="1">
            <a:off x="755225" y="5080985"/>
            <a:ext cx="919996" cy="919996"/>
          </a:xfrm>
          <a:prstGeom prst="rect">
            <a:avLst/>
          </a:prstGeom>
        </p:spPr>
      </p:pic>
      <p:pic>
        <p:nvPicPr>
          <p:cNvPr id="2" name="Picture 1">
            <a:extLst>
              <a:ext uri="{FF2B5EF4-FFF2-40B4-BE49-F238E27FC236}">
                <a16:creationId xmlns:a16="http://schemas.microsoft.com/office/drawing/2014/main" id="{47368B47-3762-BCBC-4481-D8A48AABEE1C}"/>
              </a:ext>
            </a:extLst>
          </p:cNvPr>
          <p:cNvPicPr>
            <a:picLocks noChangeAspect="1"/>
          </p:cNvPicPr>
          <p:nvPr/>
        </p:nvPicPr>
        <p:blipFill>
          <a:blip r:embed="rId3"/>
          <a:stretch>
            <a:fillRect/>
          </a:stretch>
        </p:blipFill>
        <p:spPr>
          <a:xfrm>
            <a:off x="2809971" y="227671"/>
            <a:ext cx="6572058" cy="1585097"/>
          </a:xfrm>
          <a:prstGeom prst="rect">
            <a:avLst/>
          </a:prstGeom>
        </p:spPr>
      </p:pic>
    </p:spTree>
    <p:extLst>
      <p:ext uri="{BB962C8B-B14F-4D97-AF65-F5344CB8AC3E}">
        <p14:creationId xmlns:p14="http://schemas.microsoft.com/office/powerpoint/2010/main" val="347203390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wipe(left)">
                                      <p:cBhvr>
                                        <p:cTn id="17" dur="500"/>
                                        <p:tgtEl>
                                          <p:spTgt spid="13">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Effect transition="in" filter="wipe(left)">
                                      <p:cBhvr>
                                        <p:cTn id="25" dur="500"/>
                                        <p:tgtEl>
                                          <p:spTgt spid="15">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7">
                                            <p:txEl>
                                              <p:pRg st="0" end="0"/>
                                            </p:txEl>
                                          </p:spTgt>
                                        </p:tgtEl>
                                        <p:attrNameLst>
                                          <p:attrName>style.visibility</p:attrName>
                                        </p:attrNameLst>
                                      </p:cBhvr>
                                      <p:to>
                                        <p:strVal val="visible"/>
                                      </p:to>
                                    </p:set>
                                    <p:animEffect transition="in" filter="wipe(left)">
                                      <p:cBhvr>
                                        <p:cTn id="33" dur="500"/>
                                        <p:tgtEl>
                                          <p:spTgt spid="17">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9">
                                            <p:txEl>
                                              <p:pRg st="0" end="0"/>
                                            </p:txEl>
                                          </p:spTgt>
                                        </p:tgtEl>
                                        <p:attrNameLst>
                                          <p:attrName>style.visibility</p:attrName>
                                        </p:attrNameLst>
                                      </p:cBhvr>
                                      <p:to>
                                        <p:strVal val="visible"/>
                                      </p:to>
                                    </p:set>
                                    <p:animEffect transition="in" filter="wipe(left)">
                                      <p:cBhvr>
                                        <p:cTn id="4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5" grpId="0" uiExpand="1" build="p"/>
      <p:bldP spid="17" grpId="0" uiExpand="1" build="p"/>
      <p:bldP spid="19"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2093" y="-2211035"/>
            <a:ext cx="12692548" cy="8084817"/>
          </a:xfrm>
          <a:custGeom>
            <a:avLst/>
            <a:gdLst/>
            <a:ahLst/>
            <a:cxnLst/>
            <a:rect l="l" t="t" r="r" b="b"/>
            <a:pathLst>
              <a:path w="19038822" h="12127225">
                <a:moveTo>
                  <a:pt x="0" y="0"/>
                </a:moveTo>
                <a:lnTo>
                  <a:pt x="19038822" y="0"/>
                </a:lnTo>
                <a:lnTo>
                  <a:pt x="19038822" y="12127226"/>
                </a:lnTo>
                <a:lnTo>
                  <a:pt x="0" y="12127226"/>
                </a:lnTo>
                <a:lnTo>
                  <a:pt x="0" y="0"/>
                </a:lnTo>
                <a:close/>
              </a:path>
            </a:pathLst>
          </a:custGeom>
          <a:blipFill>
            <a:blip r:embed="rId2">
              <a:extLst>
                <a:ext uri="{96DAC541-7B7A-43D3-8B79-37D633B846F1}">
                  <asvg:svgBlip xmlns="" xmlns:asvg="http://schemas.microsoft.com/office/drawing/2016/SVG/main" r:embed="rId3"/>
                </a:ext>
              </a:extLst>
            </a:blip>
            <a:stretch>
              <a:fillRect b="-9038"/>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1963144" y="1051925"/>
            <a:ext cx="8138389" cy="4463338"/>
            <a:chOff x="0" y="0"/>
            <a:chExt cx="16276777" cy="8926675"/>
          </a:xfrm>
        </p:grpSpPr>
        <p:sp>
          <p:nvSpPr>
            <p:cNvPr id="4" name="Freeform 4"/>
            <p:cNvSpPr/>
            <p:nvPr/>
          </p:nvSpPr>
          <p:spPr>
            <a:xfrm>
              <a:off x="0"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4">
                <a:extLst>
                  <a:ext uri="{96DAC541-7B7A-43D3-8B79-37D633B846F1}">
                    <asvg:svgBlip xmlns="" xmlns:asvg="http://schemas.microsoft.com/office/drawing/2016/SVG/main" r:embed="rId5"/>
                  </a:ext>
                </a:extLst>
              </a:blip>
              <a:stretch>
                <a:fillRect r="-30390"/>
              </a:stretch>
            </a:blipFill>
          </p:spPr>
          <p:txBody>
            <a:bodyPr/>
            <a:lstStyle/>
            <a:p>
              <a:pPr defTabSz="609630"/>
              <a:endParaRPr lang="en-US" sz="1200">
                <a:solidFill>
                  <a:prstClr val="black"/>
                </a:solidFill>
                <a:latin typeface="Calibri"/>
              </a:endParaRPr>
            </a:p>
          </p:txBody>
        </p:sp>
        <p:sp>
          <p:nvSpPr>
            <p:cNvPr id="5" name="Freeform 5"/>
            <p:cNvSpPr/>
            <p:nvPr/>
          </p:nvSpPr>
          <p:spPr>
            <a:xfrm>
              <a:off x="5425592"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4">
                <a:extLst>
                  <a:ext uri="{96DAC541-7B7A-43D3-8B79-37D633B846F1}">
                    <asvg:svgBlip xmlns="" xmlns:asvg="http://schemas.microsoft.com/office/drawing/2016/SVG/main" r:embed="rId5"/>
                  </a:ext>
                </a:extLst>
              </a:blip>
              <a:stretch>
                <a:fillRect l="-30390"/>
              </a:stretch>
            </a:blipFill>
          </p:spPr>
          <p:txBody>
            <a:bodyPr/>
            <a:lstStyle/>
            <a:p>
              <a:pPr defTabSz="609630"/>
              <a:endParaRPr lang="en-US" sz="1200">
                <a:solidFill>
                  <a:prstClr val="black"/>
                </a:solidFill>
                <a:latin typeface="Calibri"/>
              </a:endParaRPr>
            </a:p>
          </p:txBody>
        </p:sp>
      </p:grpSp>
      <p:sp>
        <p:nvSpPr>
          <p:cNvPr id="11" name="Freeform 11"/>
          <p:cNvSpPr/>
          <p:nvPr/>
        </p:nvSpPr>
        <p:spPr>
          <a:xfrm>
            <a:off x="355705" y="3694948"/>
            <a:ext cx="1607439" cy="1131052"/>
          </a:xfrm>
          <a:custGeom>
            <a:avLst/>
            <a:gdLst/>
            <a:ahLst/>
            <a:cxnLst/>
            <a:rect l="l" t="t" r="r" b="b"/>
            <a:pathLst>
              <a:path w="2411158" h="1696578">
                <a:moveTo>
                  <a:pt x="0" y="0"/>
                </a:moveTo>
                <a:lnTo>
                  <a:pt x="2411158" y="0"/>
                </a:lnTo>
                <a:lnTo>
                  <a:pt x="2411158" y="1696578"/>
                </a:lnTo>
                <a:lnTo>
                  <a:pt x="0" y="169657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188567" y="4800600"/>
            <a:ext cx="2794000" cy="2743200"/>
          </a:xfrm>
          <a:custGeom>
            <a:avLst/>
            <a:gdLst/>
            <a:ahLst/>
            <a:cxnLst/>
            <a:rect l="l" t="t" r="r" b="b"/>
            <a:pathLst>
              <a:path w="4191000" h="4114800">
                <a:moveTo>
                  <a:pt x="0" y="0"/>
                </a:moveTo>
                <a:lnTo>
                  <a:pt x="4191000" y="0"/>
                </a:lnTo>
                <a:lnTo>
                  <a:pt x="4191000"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7149707" y="5411911"/>
            <a:ext cx="5603560" cy="3046299"/>
          </a:xfrm>
          <a:custGeom>
            <a:avLst/>
            <a:gdLst/>
            <a:ahLst/>
            <a:cxnLst/>
            <a:rect l="l" t="t" r="r" b="b"/>
            <a:pathLst>
              <a:path w="8405340" h="4569448">
                <a:moveTo>
                  <a:pt x="0" y="0"/>
                </a:moveTo>
                <a:lnTo>
                  <a:pt x="8405340" y="0"/>
                </a:lnTo>
                <a:lnTo>
                  <a:pt x="8405340" y="4569448"/>
                </a:lnTo>
                <a:lnTo>
                  <a:pt x="0" y="456944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a:off x="10222182" y="3694948"/>
            <a:ext cx="1375929" cy="1751761"/>
          </a:xfrm>
          <a:custGeom>
            <a:avLst/>
            <a:gdLst/>
            <a:ahLst/>
            <a:cxnLst/>
            <a:rect l="l" t="t" r="r" b="b"/>
            <a:pathLst>
              <a:path w="2063893" h="2627642">
                <a:moveTo>
                  <a:pt x="0" y="0"/>
                </a:moveTo>
                <a:lnTo>
                  <a:pt x="2063893" y="0"/>
                </a:lnTo>
                <a:lnTo>
                  <a:pt x="2063893" y="2627641"/>
                </a:lnTo>
                <a:lnTo>
                  <a:pt x="0" y="262764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rot="-1727232">
            <a:off x="-126716" y="504723"/>
            <a:ext cx="2779838" cy="601456"/>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rot="-8957596" flipH="1" flipV="1">
            <a:off x="9592373" y="540151"/>
            <a:ext cx="2779838" cy="601456"/>
          </a:xfrm>
          <a:custGeom>
            <a:avLst/>
            <a:gdLst/>
            <a:ahLst/>
            <a:cxnLst/>
            <a:rect l="l" t="t" r="r" b="b"/>
            <a:pathLst>
              <a:path w="4169757" h="902184">
                <a:moveTo>
                  <a:pt x="4169757" y="902184"/>
                </a:moveTo>
                <a:lnTo>
                  <a:pt x="0" y="902184"/>
                </a:lnTo>
                <a:lnTo>
                  <a:pt x="0" y="0"/>
                </a:lnTo>
                <a:lnTo>
                  <a:pt x="4169757" y="0"/>
                </a:lnTo>
                <a:lnTo>
                  <a:pt x="4169757" y="902184"/>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7" name="Freeform 17"/>
          <p:cNvSpPr/>
          <p:nvPr/>
        </p:nvSpPr>
        <p:spPr>
          <a:xfrm flipH="1">
            <a:off x="7929789" y="4404038"/>
            <a:ext cx="1358653" cy="1007873"/>
          </a:xfrm>
          <a:custGeom>
            <a:avLst/>
            <a:gdLst/>
            <a:ahLst/>
            <a:cxnLst/>
            <a:rect l="l" t="t" r="r" b="b"/>
            <a:pathLst>
              <a:path w="2037979" h="1511810">
                <a:moveTo>
                  <a:pt x="2037980" y="0"/>
                </a:moveTo>
                <a:lnTo>
                  <a:pt x="0" y="0"/>
                </a:lnTo>
                <a:lnTo>
                  <a:pt x="0" y="1511811"/>
                </a:lnTo>
                <a:lnTo>
                  <a:pt x="2037980" y="1511811"/>
                </a:lnTo>
                <a:lnTo>
                  <a:pt x="203798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a:off x="2727262" y="5380161"/>
            <a:ext cx="2319251" cy="2743200"/>
          </a:xfrm>
          <a:custGeom>
            <a:avLst/>
            <a:gdLst/>
            <a:ahLst/>
            <a:cxnLst/>
            <a:rect l="l" t="t" r="r" b="b"/>
            <a:pathLst>
              <a:path w="3478876" h="4114800">
                <a:moveTo>
                  <a:pt x="0" y="0"/>
                </a:moveTo>
                <a:lnTo>
                  <a:pt x="3478876" y="0"/>
                </a:lnTo>
                <a:lnTo>
                  <a:pt x="3478876" y="4114800"/>
                </a:lnTo>
                <a:lnTo>
                  <a:pt x="0" y="4114800"/>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pic>
        <p:nvPicPr>
          <p:cNvPr id="20" name="Picture 19" descr="A blue and orange text&#10;&#10;AI-generated content may be incorrect.">
            <a:extLst>
              <a:ext uri="{FF2B5EF4-FFF2-40B4-BE49-F238E27FC236}">
                <a16:creationId xmlns:a16="http://schemas.microsoft.com/office/drawing/2014/main" id="{633786DD-EEEC-1DA1-1112-70643AA06DE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371061" y="2214721"/>
            <a:ext cx="7086744" cy="244948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him Hoạt Hình Đồng Cỏ Phong Cảnh Khung Cảnh Cánh Đồng Xanh Mùa Hè Đồi Cỏ  Mùa Xuân Và Bầu Trời Xanh Cánh Đồng Cỏ Xanh Minh Họa Nền Vector Hình minh">
            <a:extLst>
              <a:ext uri="{FF2B5EF4-FFF2-40B4-BE49-F238E27FC236}">
                <a16:creationId xmlns:a16="http://schemas.microsoft.com/office/drawing/2014/main" id="{96EA548B-D45D-7F30-B547-E0F0380CC2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73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1CA8D57-F270-65AB-4BBF-28777EDD08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9850" y="3299126"/>
            <a:ext cx="3878746" cy="3878746"/>
          </a:xfrm>
          <a:prstGeom prst="rect">
            <a:avLst/>
          </a:prstGeom>
        </p:spPr>
      </p:pic>
      <p:pic>
        <p:nvPicPr>
          <p:cNvPr id="7" name="Picture 6">
            <a:extLst>
              <a:ext uri="{FF2B5EF4-FFF2-40B4-BE49-F238E27FC236}">
                <a16:creationId xmlns:a16="http://schemas.microsoft.com/office/drawing/2014/main" id="{9458AA60-BF41-6B74-5861-C26A5AD649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9443" y="3688744"/>
            <a:ext cx="3210836" cy="3210836"/>
          </a:xfrm>
          <a:prstGeom prst="rect">
            <a:avLst/>
          </a:prstGeom>
        </p:spPr>
      </p:pic>
      <p:pic>
        <p:nvPicPr>
          <p:cNvPr id="8" name="Picture 7" descr="A red and green text on a black background&#10;&#10;AI-generated content may be incorrect.">
            <a:extLst>
              <a:ext uri="{FF2B5EF4-FFF2-40B4-BE49-F238E27FC236}">
                <a16:creationId xmlns:a16="http://schemas.microsoft.com/office/drawing/2014/main" id="{5283DC6E-496B-28AE-6D91-1B0A8560CE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3643" y="0"/>
            <a:ext cx="6027767" cy="4644596"/>
          </a:xfrm>
          <a:prstGeom prst="rect">
            <a:avLst/>
          </a:prstGeom>
        </p:spPr>
      </p:pic>
    </p:spTree>
    <p:extLst>
      <p:ext uri="{BB962C8B-B14F-4D97-AF65-F5344CB8AC3E}">
        <p14:creationId xmlns:p14="http://schemas.microsoft.com/office/powerpoint/2010/main" val="407787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Em Yêu Trường Em - Ca Nhạc Thiếu Nhi 3D Vui Nhộn">
            <a:hlinkClick r:id="" action="ppaction://media"/>
            <a:extLst>
              <a:ext uri="{FF2B5EF4-FFF2-40B4-BE49-F238E27FC236}">
                <a16:creationId xmlns:a16="http://schemas.microsoft.com/office/drawing/2014/main" id="{017B1D1C-D7B2-4D73-A969-C270AA83EA34}"/>
              </a:ext>
            </a:extLst>
          </p:cNvPr>
          <p:cNvPicPr>
            <a:picLocks noChangeAspect="1"/>
          </p:cNvPicPr>
          <p:nvPr>
            <a:videoFile r:link="rId1"/>
            <p:extLst>
              <p:ext uri="{DAA4B4D4-6D71-4841-9C94-3DE7FCFB9230}">
                <p14:media xmlns:p14="http://schemas.microsoft.com/office/powerpoint/2010/main" r:embed="rId2">
                  <p14:trim st="29609" end="100270"/>
                </p14:media>
              </p:ext>
            </p:extLst>
          </p:nvPr>
        </p:nvPicPr>
        <p:blipFill rotWithShape="1">
          <a:blip r:embed="rId4"/>
          <a:srcRect/>
          <a:stretch/>
        </p:blipFill>
        <p:spPr>
          <a:xfrm>
            <a:off x="20" y="10"/>
            <a:ext cx="12191980" cy="6857990"/>
          </a:xfrm>
          <a:prstGeom prst="rect">
            <a:avLst/>
          </a:prstGeom>
          <a:noFill/>
          <a:ln>
            <a:noFill/>
          </a:ln>
          <a:effectLst>
            <a:softEdge rad="112500"/>
          </a:effectLst>
        </p:spPr>
      </p:pic>
    </p:spTree>
    <p:extLst>
      <p:ext uri="{BB962C8B-B14F-4D97-AF65-F5344CB8AC3E}">
        <p14:creationId xmlns:p14="http://schemas.microsoft.com/office/powerpoint/2010/main" val="4262612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9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cenery Background Vector Art, Icons, and Graphics for Free Download">
            <a:extLst>
              <a:ext uri="{FF2B5EF4-FFF2-40B4-BE49-F238E27FC236}">
                <a16:creationId xmlns:a16="http://schemas.microsoft.com/office/drawing/2014/main" id="{094C83B2-6FC1-5BCE-7CFE-432E6F7EAE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3736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949A47E-6758-C5E7-C97C-A4ECA844AB6F}"/>
              </a:ext>
            </a:extLst>
          </p:cNvPr>
          <p:cNvSpPr/>
          <p:nvPr/>
        </p:nvSpPr>
        <p:spPr>
          <a:xfrm>
            <a:off x="1375576" y="572494"/>
            <a:ext cx="9175805" cy="5327374"/>
          </a:xfrm>
          <a:prstGeom prst="roundRect">
            <a:avLst/>
          </a:prstGeom>
          <a:solidFill>
            <a:schemeClr val="accent2">
              <a:lumMod val="5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9BCF7974-3B38-1F32-4B9E-A377EE66E399}"/>
              </a:ext>
            </a:extLst>
          </p:cNvPr>
          <p:cNvSpPr/>
          <p:nvPr/>
        </p:nvSpPr>
        <p:spPr>
          <a:xfrm>
            <a:off x="1558456" y="747423"/>
            <a:ext cx="8810045" cy="502522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3F2203CD-A0EE-B402-76D7-E78FB8DE098C}"/>
              </a:ext>
            </a:extLst>
          </p:cNvPr>
          <p:cNvPicPr>
            <a:picLocks noChangeAspect="1"/>
          </p:cNvPicPr>
          <p:nvPr/>
        </p:nvPicPr>
        <p:blipFill>
          <a:blip r:embed="rId3"/>
          <a:stretch>
            <a:fillRect/>
          </a:stretch>
        </p:blipFill>
        <p:spPr>
          <a:xfrm>
            <a:off x="2026597" y="2152073"/>
            <a:ext cx="7873762" cy="2036732"/>
          </a:xfrm>
          <a:prstGeom prst="rect">
            <a:avLst/>
          </a:prstGeom>
        </p:spPr>
      </p:pic>
      <p:pic>
        <p:nvPicPr>
          <p:cNvPr id="6" name="Picture 5">
            <a:extLst>
              <a:ext uri="{FF2B5EF4-FFF2-40B4-BE49-F238E27FC236}">
                <a16:creationId xmlns:a16="http://schemas.microsoft.com/office/drawing/2014/main" id="{407738B2-C8A5-7314-8C8D-85249E12CA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6599" y="3495129"/>
            <a:ext cx="2393342" cy="2468349"/>
          </a:xfrm>
          <a:prstGeom prst="rect">
            <a:avLst/>
          </a:prstGeom>
        </p:spPr>
      </p:pic>
    </p:spTree>
    <p:extLst>
      <p:ext uri="{BB962C8B-B14F-4D97-AF65-F5344CB8AC3E}">
        <p14:creationId xmlns:p14="http://schemas.microsoft.com/office/powerpoint/2010/main" val="2127209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44CFAA6-126F-0900-53A1-205AD9122B7C}"/>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72724" y="-32183"/>
            <a:ext cx="1162373" cy="1137672"/>
          </a:xfrm>
          <a:prstGeom prst="rect">
            <a:avLst/>
          </a:prstGeom>
        </p:spPr>
      </p:pic>
      <p:pic>
        <p:nvPicPr>
          <p:cNvPr id="3" name="Picture 7">
            <a:extLst>
              <a:ext uri="{FF2B5EF4-FFF2-40B4-BE49-F238E27FC236}">
                <a16:creationId xmlns:a16="http://schemas.microsoft.com/office/drawing/2014/main" id="{1EC63700-2168-C787-9A8E-D68BE2D4A022}"/>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183503" y="3277967"/>
            <a:ext cx="4725776" cy="2861243"/>
          </a:xfrm>
          <a:prstGeom prst="rect">
            <a:avLst/>
          </a:prstGeom>
        </p:spPr>
      </p:pic>
      <p:pic>
        <p:nvPicPr>
          <p:cNvPr id="4" name="Picture 2" descr="Em Bé Học Bài, Học Sinh Mầm Non - KhoThietKe.Net">
            <a:extLst>
              <a:ext uri="{FF2B5EF4-FFF2-40B4-BE49-F238E27FC236}">
                <a16:creationId xmlns:a16="http://schemas.microsoft.com/office/drawing/2014/main" id="{B88EDC78-73FB-ED8D-2DD6-D650625A31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11363" y="3734242"/>
            <a:ext cx="3171849" cy="190977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D4F13478-1C54-62A5-7F19-D1B99CCD55CA}"/>
              </a:ext>
            </a:extLst>
          </p:cNvPr>
          <p:cNvGrpSpPr/>
          <p:nvPr/>
        </p:nvGrpSpPr>
        <p:grpSpPr>
          <a:xfrm>
            <a:off x="4384746" y="1229464"/>
            <a:ext cx="3099216" cy="1678441"/>
            <a:chOff x="869770" y="2086606"/>
            <a:chExt cx="3099216" cy="1678441"/>
          </a:xfrm>
        </p:grpSpPr>
        <p:sp>
          <p:nvSpPr>
            <p:cNvPr id="6" name="Rectangle: Rounded Corners 19">
              <a:extLst>
                <a:ext uri="{FF2B5EF4-FFF2-40B4-BE49-F238E27FC236}">
                  <a16:creationId xmlns:a16="http://schemas.microsoft.com/office/drawing/2014/main" id="{A691A9AC-C53E-F7BA-3140-D06342EE7F2E}"/>
                </a:ext>
              </a:extLst>
            </p:cNvPr>
            <p:cNvSpPr/>
            <p:nvPr/>
          </p:nvSpPr>
          <p:spPr>
            <a:xfrm>
              <a:off x="1451869" y="2768585"/>
              <a:ext cx="2506863"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 xmlns:ask="http://schemas.microsoft.com/office/drawing/2018/sketchyshapes" sd="5662694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86B11ED-079E-2445-F2FC-E5585C31B9A1}"/>
                </a:ext>
              </a:extLst>
            </p:cNvPr>
            <p:cNvSpPr txBox="1"/>
            <p:nvPr/>
          </p:nvSpPr>
          <p:spPr>
            <a:xfrm>
              <a:off x="1668208" y="2882095"/>
              <a:ext cx="2300778" cy="830997"/>
            </a:xfrm>
            <a:prstGeom prst="rect">
              <a:avLst/>
            </a:prstGeom>
            <a:noFill/>
          </p:spPr>
          <p:txBody>
            <a:bodyPr wrap="square" rtlCol="0">
              <a:spAutoFit/>
            </a:bodyPr>
            <a:lstStyle/>
            <a:p>
              <a:r>
                <a:rPr lang="en-US" sz="4800" b="1" dirty="0" err="1">
                  <a:ln w="0"/>
                  <a:solidFill>
                    <a:srgbClr val="002060"/>
                  </a:solidFill>
                  <a:effectLst>
                    <a:outerShdw blurRad="38100" dist="25400" dir="5400000" algn="ctr" rotWithShape="0">
                      <a:srgbClr val="6E747A">
                        <a:alpha val="43000"/>
                      </a:srgbClr>
                    </a:outerShdw>
                  </a:effectLst>
                  <a:latin typeface="UTM Duepuntozero" panose="02040603050506020204" pitchFamily="18" charset="0"/>
                </a:rPr>
                <a:t>Mắt</a:t>
              </a:r>
              <a:r>
                <a:rPr lang="en-US" sz="4800" b="1" dirty="0">
                  <a:ln w="0"/>
                  <a:solidFill>
                    <a:srgbClr val="002060"/>
                  </a:solidFill>
                  <a:effectLst>
                    <a:outerShdw blurRad="38100" dist="25400" dir="5400000" algn="ctr" rotWithShape="0">
                      <a:srgbClr val="6E747A">
                        <a:alpha val="43000"/>
                      </a:srgbClr>
                    </a:outerShdw>
                  </a:effectLst>
                  <a:latin typeface="UTM Duepuntozero" panose="02040603050506020204" pitchFamily="18" charset="0"/>
                </a:rPr>
                <a:t> </a:t>
              </a:r>
              <a:r>
                <a:rPr lang="en-US" sz="4800" b="1" dirty="0" err="1">
                  <a:ln w="0"/>
                  <a:solidFill>
                    <a:srgbClr val="002060"/>
                  </a:solidFill>
                  <a:effectLst>
                    <a:outerShdw blurRad="38100" dist="25400" dir="5400000" algn="ctr" rotWithShape="0">
                      <a:srgbClr val="6E747A">
                        <a:alpha val="43000"/>
                      </a:srgbClr>
                    </a:outerShdw>
                  </a:effectLst>
                  <a:latin typeface="UTM Duepuntozero" panose="02040603050506020204" pitchFamily="18" charset="0"/>
                </a:rPr>
                <a:t>dõi</a:t>
              </a:r>
              <a:endParaRPr lang="en-US" sz="4800" b="1" dirty="0">
                <a:ln w="0"/>
                <a:solidFill>
                  <a:srgbClr val="002060"/>
                </a:solidFill>
                <a:effectLst>
                  <a:outerShdw blurRad="38100" dist="25400" dir="5400000" algn="ctr" rotWithShape="0">
                    <a:srgbClr val="6E747A">
                      <a:alpha val="43000"/>
                    </a:srgbClr>
                  </a:outerShdw>
                </a:effectLst>
                <a:latin typeface="UTM Duepuntozero" panose="02040603050506020204" pitchFamily="18" charset="0"/>
              </a:endParaRPr>
            </a:p>
          </p:txBody>
        </p:sp>
        <p:pic>
          <p:nvPicPr>
            <p:cNvPr id="8" name="Picture 7">
              <a:extLst>
                <a:ext uri="{FF2B5EF4-FFF2-40B4-BE49-F238E27FC236}">
                  <a16:creationId xmlns:a16="http://schemas.microsoft.com/office/drawing/2014/main" id="{8140DC29-6937-F330-C74F-EF5BF0A8810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9" name="Group 8">
            <a:extLst>
              <a:ext uri="{FF2B5EF4-FFF2-40B4-BE49-F238E27FC236}">
                <a16:creationId xmlns:a16="http://schemas.microsoft.com/office/drawing/2014/main" id="{35675424-DB01-E338-00D0-4AAC63E49110}"/>
              </a:ext>
            </a:extLst>
          </p:cNvPr>
          <p:cNvGrpSpPr/>
          <p:nvPr/>
        </p:nvGrpSpPr>
        <p:grpSpPr>
          <a:xfrm>
            <a:off x="8923004" y="1409817"/>
            <a:ext cx="3030511" cy="1504256"/>
            <a:chOff x="5006569" y="2258732"/>
            <a:chExt cx="3030511" cy="1504256"/>
          </a:xfrm>
        </p:grpSpPr>
        <p:sp>
          <p:nvSpPr>
            <p:cNvPr id="10" name="Rectangle: Rounded Corners 36">
              <a:extLst>
                <a:ext uri="{FF2B5EF4-FFF2-40B4-BE49-F238E27FC236}">
                  <a16:creationId xmlns:a16="http://schemas.microsoft.com/office/drawing/2014/main" id="{18CEFDFB-E893-C90A-F97D-C3BD2B013929}"/>
                </a:ext>
              </a:extLst>
            </p:cNvPr>
            <p:cNvSpPr/>
            <p:nvPr/>
          </p:nvSpPr>
          <p:spPr>
            <a:xfrm>
              <a:off x="5519963" y="2766526"/>
              <a:ext cx="2506863"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 xmlns:ask="http://schemas.microsoft.com/office/drawing/2018/sketchyshapes" sd="5662694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F174B59-34C8-E757-5F91-BF2B6CC46C68}"/>
                </a:ext>
              </a:extLst>
            </p:cNvPr>
            <p:cNvSpPr txBox="1"/>
            <p:nvPr/>
          </p:nvSpPr>
          <p:spPr>
            <a:xfrm>
              <a:off x="5736302" y="2880036"/>
              <a:ext cx="2300778" cy="830997"/>
            </a:xfrm>
            <a:prstGeom prst="rect">
              <a:avLst/>
            </a:prstGeom>
            <a:noFill/>
          </p:spPr>
          <p:txBody>
            <a:bodyPr wrap="square" rtlCol="0">
              <a:spAutoFit/>
            </a:bodyPr>
            <a:lstStyle/>
            <a:p>
              <a:r>
                <a:rPr lang="en-US" sz="4800" b="1" dirty="0">
                  <a:ln w="0"/>
                  <a:solidFill>
                    <a:srgbClr val="002060"/>
                  </a:solidFill>
                  <a:effectLst>
                    <a:outerShdw blurRad="38100" dist="25400" dir="5400000" algn="ctr" rotWithShape="0">
                      <a:srgbClr val="6E747A">
                        <a:alpha val="43000"/>
                      </a:srgbClr>
                    </a:outerShdw>
                  </a:effectLst>
                  <a:latin typeface="UTM Duepuntozero" panose="02040603050506020204" pitchFamily="18" charset="0"/>
                </a:rPr>
                <a:t>Tai </a:t>
              </a:r>
              <a:r>
                <a:rPr lang="en-US" sz="4800" b="1" dirty="0" err="1">
                  <a:ln w="0"/>
                  <a:solidFill>
                    <a:srgbClr val="002060"/>
                  </a:solidFill>
                  <a:effectLst>
                    <a:outerShdw blurRad="38100" dist="25400" dir="5400000" algn="ctr" rotWithShape="0">
                      <a:srgbClr val="6E747A">
                        <a:alpha val="43000"/>
                      </a:srgbClr>
                    </a:outerShdw>
                  </a:effectLst>
                  <a:latin typeface="UTM Duepuntozero" panose="02040603050506020204" pitchFamily="18" charset="0"/>
                </a:rPr>
                <a:t>nghe</a:t>
              </a:r>
              <a:endParaRPr lang="en-US" sz="4800" b="1" dirty="0">
                <a:ln w="0"/>
                <a:solidFill>
                  <a:srgbClr val="002060"/>
                </a:solidFill>
                <a:effectLst>
                  <a:outerShdw blurRad="38100" dist="25400" dir="5400000" algn="ctr" rotWithShape="0">
                    <a:srgbClr val="6E747A">
                      <a:alpha val="43000"/>
                    </a:srgbClr>
                  </a:outerShdw>
                </a:effectLst>
                <a:latin typeface="UTM Duepuntozero" panose="02040603050506020204" pitchFamily="18" charset="0"/>
              </a:endParaRPr>
            </a:p>
          </p:txBody>
        </p:sp>
        <p:pic>
          <p:nvPicPr>
            <p:cNvPr id="12" name="Picture 11">
              <a:extLst>
                <a:ext uri="{FF2B5EF4-FFF2-40B4-BE49-F238E27FC236}">
                  <a16:creationId xmlns:a16="http://schemas.microsoft.com/office/drawing/2014/main" id="{FFDEE70B-5439-18B8-AC52-C8876DFCDA3C}"/>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7487" b="94385" l="9367" r="95696">
                          <a14:foregroundMark x1="63797" y1="7487" x2="63797" y2="7487"/>
                          <a14:foregroundMark x1="95949" y1="38770" x2="95949" y2="38770"/>
                          <a14:foregroundMark x1="54177" y1="94385" x2="54177" y2="94385"/>
                          <a14:foregroundMark x1="36203" y1="54011" x2="36203" y2="54011"/>
                          <a14:foregroundMark x1="28101" y1="52139" x2="28101" y2="52139"/>
                          <a14:foregroundMark x1="19494" y1="55882" x2="19494" y2="55882"/>
                        </a14:backgroundRemoval>
                      </a14:imgEffect>
                    </a14:imgLayer>
                  </a14:imgProps>
                </a:ext>
              </a:extLst>
            </a:blip>
            <a:stretch>
              <a:fillRect/>
            </a:stretch>
          </p:blipFill>
          <p:spPr>
            <a:xfrm>
              <a:off x="5006569" y="2258732"/>
              <a:ext cx="1052414" cy="996463"/>
            </a:xfrm>
            <a:prstGeom prst="rect">
              <a:avLst/>
            </a:prstGeom>
          </p:spPr>
        </p:pic>
      </p:grpSp>
      <p:grpSp>
        <p:nvGrpSpPr>
          <p:cNvPr id="13" name="Group 12">
            <a:extLst>
              <a:ext uri="{FF2B5EF4-FFF2-40B4-BE49-F238E27FC236}">
                <a16:creationId xmlns:a16="http://schemas.microsoft.com/office/drawing/2014/main" id="{77A68A2F-A9A9-FFA3-2936-DCAEFECEA5ED}"/>
              </a:ext>
            </a:extLst>
          </p:cNvPr>
          <p:cNvGrpSpPr/>
          <p:nvPr/>
        </p:nvGrpSpPr>
        <p:grpSpPr>
          <a:xfrm>
            <a:off x="6871861" y="3239439"/>
            <a:ext cx="3281287" cy="1443735"/>
            <a:chOff x="8958284" y="2317194"/>
            <a:chExt cx="3281287" cy="1443735"/>
          </a:xfrm>
        </p:grpSpPr>
        <p:sp>
          <p:nvSpPr>
            <p:cNvPr id="14" name="Rectangle: Rounded Corners 41">
              <a:extLst>
                <a:ext uri="{FF2B5EF4-FFF2-40B4-BE49-F238E27FC236}">
                  <a16:creationId xmlns:a16="http://schemas.microsoft.com/office/drawing/2014/main" id="{501C6B43-B5E6-C986-B586-A38A917901CE}"/>
                </a:ext>
              </a:extLst>
            </p:cNvPr>
            <p:cNvSpPr/>
            <p:nvPr/>
          </p:nvSpPr>
          <p:spPr>
            <a:xfrm>
              <a:off x="9588057" y="2764467"/>
              <a:ext cx="2506863"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 xmlns:ask="http://schemas.microsoft.com/office/drawing/2018/sketchyshapes" sd="5662694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6931117-DBA2-7D8A-02EF-DF920C0C39B5}"/>
                </a:ext>
              </a:extLst>
            </p:cNvPr>
            <p:cNvSpPr txBox="1"/>
            <p:nvPr/>
          </p:nvSpPr>
          <p:spPr>
            <a:xfrm>
              <a:off x="9938793" y="2880036"/>
              <a:ext cx="2300778" cy="830997"/>
            </a:xfrm>
            <a:prstGeom prst="rect">
              <a:avLst/>
            </a:prstGeom>
            <a:noFill/>
          </p:spPr>
          <p:txBody>
            <a:bodyPr wrap="square" rtlCol="0">
              <a:spAutoFit/>
            </a:bodyPr>
            <a:lstStyle/>
            <a:p>
              <a:r>
                <a:rPr lang="en-US" sz="4800" b="1" dirty="0">
                  <a:ln w="0"/>
                  <a:solidFill>
                    <a:srgbClr val="002060"/>
                  </a:solidFill>
                  <a:effectLst>
                    <a:outerShdw blurRad="38100" dist="25400" dir="5400000" algn="ctr" rotWithShape="0">
                      <a:srgbClr val="6E747A">
                        <a:alpha val="43000"/>
                      </a:srgbClr>
                    </a:outerShdw>
                  </a:effectLst>
                  <a:latin typeface="UTM Duepuntozero" panose="02040603050506020204" pitchFamily="18" charset="0"/>
                </a:rPr>
                <a:t>Tay </a:t>
              </a:r>
              <a:r>
                <a:rPr lang="en-US" sz="4800" b="1" dirty="0" err="1">
                  <a:ln w="0"/>
                  <a:solidFill>
                    <a:srgbClr val="002060"/>
                  </a:solidFill>
                  <a:effectLst>
                    <a:outerShdw blurRad="38100" dist="25400" dir="5400000" algn="ctr" rotWithShape="0">
                      <a:srgbClr val="6E747A">
                        <a:alpha val="43000"/>
                      </a:srgbClr>
                    </a:outerShdw>
                  </a:effectLst>
                  <a:latin typeface="UTM Duepuntozero" panose="02040603050506020204" pitchFamily="18" charset="0"/>
                </a:rPr>
                <a:t>dò</a:t>
              </a:r>
              <a:endParaRPr lang="en-US" sz="4800" b="1" dirty="0">
                <a:ln w="0"/>
                <a:solidFill>
                  <a:srgbClr val="002060"/>
                </a:solidFill>
                <a:effectLst>
                  <a:outerShdw blurRad="38100" dist="25400" dir="5400000" algn="ctr" rotWithShape="0">
                    <a:srgbClr val="6E747A">
                      <a:alpha val="43000"/>
                    </a:srgbClr>
                  </a:outerShdw>
                </a:effectLst>
                <a:latin typeface="UTM Duepuntozero" panose="02040603050506020204" pitchFamily="18" charset="0"/>
              </a:endParaRPr>
            </a:p>
          </p:txBody>
        </p:sp>
        <p:pic>
          <p:nvPicPr>
            <p:cNvPr id="16" name="Picture 15">
              <a:extLst>
                <a:ext uri="{FF2B5EF4-FFF2-40B4-BE49-F238E27FC236}">
                  <a16:creationId xmlns:a16="http://schemas.microsoft.com/office/drawing/2014/main" id="{9E7135A7-3ECC-486E-84B3-FF16853C6A6A}"/>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4762" b="95536" l="7990" r="89691">
                          <a14:foregroundMark x1="20876" y1="7143" x2="49742" y2="60714"/>
                          <a14:foregroundMark x1="49742" y1="60714" x2="49742" y2="61012"/>
                          <a14:foregroundMark x1="42268" y1="14583" x2="78866" y2="73214"/>
                          <a14:foregroundMark x1="61340" y1="7143" x2="73711" y2="51190"/>
                          <a14:foregroundMark x1="17268" y1="4762" x2="76804" y2="7440"/>
                          <a14:foregroundMark x1="8763" y1="19345" x2="7990" y2="33631"/>
                          <a14:foregroundMark x1="70361" y1="93155" x2="70361" y2="93155"/>
                          <a14:foregroundMark x1="65979" y1="92262" x2="65979" y2="95536"/>
                          <a14:backgroundMark x1="46134" y1="84821" x2="51289" y2="88095"/>
                        </a14:backgroundRemoval>
                      </a14:imgEffect>
                    </a14:imgLayer>
                  </a14:imgProps>
                </a:ext>
              </a:extLst>
            </a:blip>
            <a:stretch>
              <a:fillRect/>
            </a:stretch>
          </p:blipFill>
          <p:spPr>
            <a:xfrm>
              <a:off x="8958284" y="2317194"/>
              <a:ext cx="1223131" cy="1059206"/>
            </a:xfrm>
            <a:prstGeom prst="rect">
              <a:avLst/>
            </a:prstGeom>
          </p:spPr>
        </p:pic>
      </p:grpSp>
      <p:pic>
        <p:nvPicPr>
          <p:cNvPr id="17" name="Picture 16">
            <a:extLst>
              <a:ext uri="{FF2B5EF4-FFF2-40B4-BE49-F238E27FC236}">
                <a16:creationId xmlns:a16="http://schemas.microsoft.com/office/drawing/2014/main" id="{62A94536-64A8-E0E5-FC35-93E5DBFE11BA}"/>
              </a:ext>
            </a:extLst>
          </p:cNvPr>
          <p:cNvPicPr>
            <a:picLocks noChangeAspect="1"/>
          </p:cNvPicPr>
          <p:nvPr/>
        </p:nvPicPr>
        <p:blipFill>
          <a:blip r:embed="rId14"/>
          <a:stretch>
            <a:fillRect/>
          </a:stretch>
        </p:blipFill>
        <p:spPr>
          <a:xfrm>
            <a:off x="5836136" y="296088"/>
            <a:ext cx="4322439" cy="1780186"/>
          </a:xfrm>
          <a:prstGeom prst="rect">
            <a:avLst/>
          </a:prstGeom>
        </p:spPr>
      </p:pic>
      <p:pic>
        <p:nvPicPr>
          <p:cNvPr id="18" name="Picture 4" descr="3D animation, mother, short hair, glasses, blue checkered shirt, gray pants, sandals, backpack">
            <a:extLst>
              <a:ext uri="{FF2B5EF4-FFF2-40B4-BE49-F238E27FC236}">
                <a16:creationId xmlns:a16="http://schemas.microsoft.com/office/drawing/2014/main" id="{027A54D0-09A5-ACE7-C973-B10122E2BC2F}"/>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453526" y="1843314"/>
            <a:ext cx="5014686" cy="5014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6792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0000"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9" presetID="2" presetClass="entr" presetSubtype="4" decel="30000" fill="hold" nodeType="withEffect">
                                  <p:stCondLst>
                                    <p:cond delay="125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50" fill="hold"/>
                                        <p:tgtEl>
                                          <p:spTgt spid="9"/>
                                        </p:tgtEl>
                                        <p:attrNameLst>
                                          <p:attrName>ppt_x</p:attrName>
                                        </p:attrNameLst>
                                      </p:cBhvr>
                                      <p:tavLst>
                                        <p:tav tm="0">
                                          <p:val>
                                            <p:strVal val="#ppt_x"/>
                                          </p:val>
                                        </p:tav>
                                        <p:tav tm="100000">
                                          <p:val>
                                            <p:strVal val="#ppt_x"/>
                                          </p:val>
                                        </p:tav>
                                      </p:tavLst>
                                    </p:anim>
                                    <p:anim calcmode="lin" valueType="num">
                                      <p:cBhvr additive="base">
                                        <p:cTn id="12"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par>
                                <p:cTn id="13" presetID="2" presetClass="entr" presetSubtype="4" decel="30000" fill="hold" nodeType="withEffect">
                                  <p:stCondLst>
                                    <p:cond delay="20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69610"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 name="Group 1">
            <a:extLst>
              <a:ext uri="{FF2B5EF4-FFF2-40B4-BE49-F238E27FC236}">
                <a16:creationId xmlns:a16="http://schemas.microsoft.com/office/drawing/2014/main" id="{BAA2A5FA-2D6F-91F8-5DE0-80DE82468649}"/>
              </a:ext>
            </a:extLst>
          </p:cNvPr>
          <p:cNvGrpSpPr/>
          <p:nvPr/>
        </p:nvGrpSpPr>
        <p:grpSpPr>
          <a:xfrm>
            <a:off x="4175760" y="2228678"/>
            <a:ext cx="3522429" cy="923330"/>
            <a:chOff x="1284060" y="2014868"/>
            <a:chExt cx="3512458" cy="923330"/>
          </a:xfrm>
        </p:grpSpPr>
        <p:sp>
          <p:nvSpPr>
            <p:cNvPr id="19" name="Rectangle: Rounded Corners 18">
              <a:extLst>
                <a:ext uri="{FF2B5EF4-FFF2-40B4-BE49-F238E27FC236}">
                  <a16:creationId xmlns:a16="http://schemas.microsoft.com/office/drawing/2014/main" id="{EED54F82-5340-58DC-D824-025227E797D7}"/>
                </a:ext>
              </a:extLst>
            </p:cNvPr>
            <p:cNvSpPr/>
            <p:nvPr/>
          </p:nvSpPr>
          <p:spPr>
            <a:xfrm>
              <a:off x="1284060" y="2055619"/>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2A203B80-4A2D-2FC4-B0FE-DC3109141303}"/>
                </a:ext>
              </a:extLst>
            </p:cNvPr>
            <p:cNvSpPr txBox="1"/>
            <p:nvPr/>
          </p:nvSpPr>
          <p:spPr>
            <a:xfrm>
              <a:off x="1284061" y="2014868"/>
              <a:ext cx="351245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tuổi</a:t>
              </a:r>
              <a:r>
                <a:rPr kumimoji="0" lang="en-US" sz="5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Ngựa</a:t>
              </a:r>
              <a:endParaRPr kumimoji="0" lang="en-US" sz="5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3" name="TextBox 22">
            <a:extLst>
              <a:ext uri="{FF2B5EF4-FFF2-40B4-BE49-F238E27FC236}">
                <a16:creationId xmlns:a16="http://schemas.microsoft.com/office/drawing/2014/main" id="{57B9573B-85CB-8E82-1AC4-96CC98C027F9}"/>
              </a:ext>
            </a:extLst>
          </p:cNvPr>
          <p:cNvSpPr txBox="1"/>
          <p:nvPr/>
        </p:nvSpPr>
        <p:spPr>
          <a:xfrm>
            <a:off x="1553264" y="3576818"/>
            <a:ext cx="9395259" cy="830997"/>
          </a:xfrm>
          <a:prstGeom prst="rect">
            <a:avLst/>
          </a:prstGeom>
          <a:noFill/>
        </p:spPr>
        <p:txBody>
          <a:bodyPr wrap="square" rtlCol="0">
            <a:spAutoFit/>
          </a:bodyPr>
          <a:lstStyle/>
          <a:p>
            <a:pPr lvl="0" algn="ctr">
              <a:defRPr/>
            </a:pPr>
            <a:r>
              <a:rPr lang="en-US" sz="4800" b="1">
                <a:solidFill>
                  <a:srgbClr val="0070C0"/>
                </a:solidFill>
                <a:latin typeface="Arial-Rounded" panose="020B0500000000000000" pitchFamily="34" charset="0"/>
                <a:ea typeface="Arial-Rounded" panose="020B0500000000000000" pitchFamily="34" charset="0"/>
                <a:cs typeface="Arial-Rounded" panose="020B0500000000000000" pitchFamily="34" charset="0"/>
              </a:rPr>
              <a:t>sinh năm Ngọ (theo âm lịch).</a:t>
            </a:r>
            <a:endParaRPr kumimoji="0" 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0DE8C345-75C6-DCAE-92F0-6BB14716463B}"/>
              </a:ext>
            </a:extLst>
          </p:cNvPr>
          <p:cNvPicPr>
            <a:picLocks noChangeAspect="1"/>
          </p:cNvPicPr>
          <p:nvPr/>
        </p:nvPicPr>
        <p:blipFill>
          <a:blip r:embed="rId4"/>
          <a:stretch>
            <a:fillRect/>
          </a:stretch>
        </p:blipFill>
        <p:spPr>
          <a:xfrm>
            <a:off x="1959827" y="-6438"/>
            <a:ext cx="9925148" cy="1268078"/>
          </a:xfrm>
          <a:prstGeom prst="rect">
            <a:avLst/>
          </a:prstGeom>
        </p:spPr>
      </p:pic>
    </p:spTree>
    <p:extLst>
      <p:ext uri="{BB962C8B-B14F-4D97-AF65-F5344CB8AC3E}">
        <p14:creationId xmlns:p14="http://schemas.microsoft.com/office/powerpoint/2010/main" val="76328154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CA58826-E3B7-2FC8-F0DF-1C2DAB6E35D1}"/>
              </a:ext>
            </a:extLst>
          </p:cNvPr>
          <p:cNvGrpSpPr/>
          <p:nvPr/>
        </p:nvGrpSpPr>
        <p:grpSpPr>
          <a:xfrm>
            <a:off x="110736" y="276630"/>
            <a:ext cx="3379233" cy="1379620"/>
            <a:chOff x="110736" y="276630"/>
            <a:chExt cx="3146007" cy="1379620"/>
          </a:xfrm>
        </p:grpSpPr>
        <p:pic>
          <p:nvPicPr>
            <p:cNvPr id="2" name="Picture 10">
              <a:extLst>
                <a:ext uri="{FF2B5EF4-FFF2-40B4-BE49-F238E27FC236}">
                  <a16:creationId xmlns:a16="http://schemas.microsoft.com/office/drawing/2014/main" id="{0F7F17CB-AC78-0D56-A483-DBDBDDC111EF}"/>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10736" y="276630"/>
              <a:ext cx="2752119" cy="1379620"/>
            </a:xfrm>
            <a:prstGeom prst="rect">
              <a:avLst/>
            </a:prstGeom>
          </p:spPr>
        </p:pic>
        <p:sp>
          <p:nvSpPr>
            <p:cNvPr id="3" name="TextBox 2">
              <a:extLst>
                <a:ext uri="{FF2B5EF4-FFF2-40B4-BE49-F238E27FC236}">
                  <a16:creationId xmlns:a16="http://schemas.microsoft.com/office/drawing/2014/main" id="{79A9F340-96BD-2AB3-D6CC-ECF34B317483}"/>
                </a:ext>
              </a:extLst>
            </p:cNvPr>
            <p:cNvSpPr txBox="1"/>
            <p:nvPr/>
          </p:nvSpPr>
          <p:spPr>
            <a:xfrm>
              <a:off x="286620" y="611027"/>
              <a:ext cx="297012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ED7D31"/>
                  </a:solidFill>
                  <a:effectLst/>
                  <a:uLnTx/>
                  <a:uFillTx/>
                  <a:latin typeface="1FTV VIP Blacksword" pitchFamily="50" charset="0"/>
                  <a:ea typeface="LNTH-LuoLuoNotangYuanTi 1" pitchFamily="2" charset="-128"/>
                  <a:cs typeface="LNTH-LuoLuoNotangYuanTi 1" pitchFamily="2" charset="-128"/>
                </a:rPr>
                <a:t>Hoạt</a:t>
              </a:r>
              <a:r>
                <a:rPr kumimoji="0" lang="en-US" sz="4400" b="0" i="0" u="none" strike="noStrike" kern="1200" cap="none" spc="0" normalizeH="0" baseline="0" noProof="0" dirty="0">
                  <a:ln>
                    <a:noFill/>
                  </a:ln>
                  <a:solidFill>
                    <a:srgbClr val="ED7D31"/>
                  </a:solidFill>
                  <a:effectLst/>
                  <a:uLnTx/>
                  <a:uFillTx/>
                  <a:latin typeface="1FTV VIP Blacksword" pitchFamily="50" charset="0"/>
                  <a:ea typeface="LNTH-LuoLuoNotangYuanTi 1" pitchFamily="2" charset="-128"/>
                  <a:cs typeface="LNTH-LuoLuoNotangYuanTi 1" pitchFamily="2" charset="-128"/>
                </a:rPr>
                <a:t> </a:t>
              </a:r>
              <a:r>
                <a:rPr kumimoji="0" lang="en-US" sz="4400" b="0" i="0" u="none" strike="noStrike" kern="1200" cap="none" spc="0" normalizeH="0" baseline="0" noProof="0" dirty="0" err="1">
                  <a:ln>
                    <a:noFill/>
                  </a:ln>
                  <a:solidFill>
                    <a:srgbClr val="ED7D31"/>
                  </a:solidFill>
                  <a:effectLst/>
                  <a:uLnTx/>
                  <a:uFillTx/>
                  <a:latin typeface="1FTV VIP Blacksword" pitchFamily="50" charset="0"/>
                  <a:ea typeface="LNTH-LuoLuoNotangYuanTi 1" pitchFamily="2" charset="-128"/>
                  <a:cs typeface="LNTH-LuoLuoNotangYuanTi 1" pitchFamily="2" charset="-128"/>
                </a:rPr>
                <a:t>động</a:t>
              </a:r>
              <a:endParaRPr kumimoji="0" lang="en-US" sz="4400" b="0" i="0" u="none" strike="noStrike" kern="1200" cap="none" spc="0" normalizeH="0" baseline="0" noProof="0" dirty="0">
                <a:ln>
                  <a:noFill/>
                </a:ln>
                <a:solidFill>
                  <a:srgbClr val="ED7D31"/>
                </a:solidFill>
                <a:effectLst/>
                <a:uLnTx/>
                <a:uFillTx/>
                <a:latin typeface="1FTV VIP Blacksword" pitchFamily="50" charset="0"/>
                <a:ea typeface="LNTH-LuoLuoNotangYuanTi 1" pitchFamily="2" charset="-128"/>
                <a:cs typeface="LNTH-LuoLuoNotangYuanTi 1" pitchFamily="2" charset="-128"/>
              </a:endParaRPr>
            </a:p>
          </p:txBody>
        </p:sp>
      </p:grpSp>
      <p:sp>
        <p:nvSpPr>
          <p:cNvPr id="14" name="Rectangle: Rounded Corners 13">
            <a:extLst>
              <a:ext uri="{FF2B5EF4-FFF2-40B4-BE49-F238E27FC236}">
                <a16:creationId xmlns:a16="http://schemas.microsoft.com/office/drawing/2014/main" id="{EA235316-07BB-4731-8224-B2A592F52405}"/>
              </a:ext>
            </a:extLst>
          </p:cNvPr>
          <p:cNvSpPr/>
          <p:nvPr/>
        </p:nvSpPr>
        <p:spPr>
          <a:xfrm rot="10800000">
            <a:off x="297472" y="3143776"/>
            <a:ext cx="5638595" cy="3539067"/>
          </a:xfrm>
          <a:custGeom>
            <a:avLst/>
            <a:gdLst>
              <a:gd name="connsiteX0" fmla="*/ 0 w 5638595"/>
              <a:gd name="connsiteY0" fmla="*/ 589856 h 3539067"/>
              <a:gd name="connsiteX1" fmla="*/ 589856 w 5638595"/>
              <a:gd name="connsiteY1" fmla="*/ 0 h 3539067"/>
              <a:gd name="connsiteX2" fmla="*/ 5048739 w 5638595"/>
              <a:gd name="connsiteY2" fmla="*/ 0 h 3539067"/>
              <a:gd name="connsiteX3" fmla="*/ 5638595 w 5638595"/>
              <a:gd name="connsiteY3" fmla="*/ 589856 h 3539067"/>
              <a:gd name="connsiteX4" fmla="*/ 5638595 w 5638595"/>
              <a:gd name="connsiteY4" fmla="*/ 2949211 h 3539067"/>
              <a:gd name="connsiteX5" fmla="*/ 5048739 w 5638595"/>
              <a:gd name="connsiteY5" fmla="*/ 3539067 h 3539067"/>
              <a:gd name="connsiteX6" fmla="*/ 589856 w 5638595"/>
              <a:gd name="connsiteY6" fmla="*/ 3539067 h 3539067"/>
              <a:gd name="connsiteX7" fmla="*/ 0 w 5638595"/>
              <a:gd name="connsiteY7" fmla="*/ 2949211 h 3539067"/>
              <a:gd name="connsiteX8" fmla="*/ 0 w 5638595"/>
              <a:gd name="connsiteY8" fmla="*/ 589856 h 353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595" h="3539067" fill="none" extrusionOk="0">
                <a:moveTo>
                  <a:pt x="0" y="589856"/>
                </a:moveTo>
                <a:cubicBezTo>
                  <a:pt x="2102" y="320999"/>
                  <a:pt x="280837" y="28109"/>
                  <a:pt x="589856" y="0"/>
                </a:cubicBezTo>
                <a:cubicBezTo>
                  <a:pt x="1305945" y="72427"/>
                  <a:pt x="4157183" y="61419"/>
                  <a:pt x="5048739" y="0"/>
                </a:cubicBezTo>
                <a:cubicBezTo>
                  <a:pt x="5371993" y="-17306"/>
                  <a:pt x="5584322" y="247672"/>
                  <a:pt x="5638595" y="589856"/>
                </a:cubicBezTo>
                <a:cubicBezTo>
                  <a:pt x="5739471" y="1006698"/>
                  <a:pt x="5531282" y="2324689"/>
                  <a:pt x="5638595" y="2949211"/>
                </a:cubicBezTo>
                <a:cubicBezTo>
                  <a:pt x="5649441" y="3219932"/>
                  <a:pt x="5358742" y="3521394"/>
                  <a:pt x="5048739" y="3539067"/>
                </a:cubicBezTo>
                <a:cubicBezTo>
                  <a:pt x="3814093" y="3568894"/>
                  <a:pt x="1571669" y="3459761"/>
                  <a:pt x="589856" y="3539067"/>
                </a:cubicBezTo>
                <a:cubicBezTo>
                  <a:pt x="304129" y="3534541"/>
                  <a:pt x="-14884" y="3277922"/>
                  <a:pt x="0" y="2949211"/>
                </a:cubicBezTo>
                <a:cubicBezTo>
                  <a:pt x="50037" y="2512424"/>
                  <a:pt x="770" y="890006"/>
                  <a:pt x="0" y="589856"/>
                </a:cubicBezTo>
                <a:close/>
              </a:path>
              <a:path w="5638595" h="3539067" stroke="0" extrusionOk="0">
                <a:moveTo>
                  <a:pt x="0" y="589856"/>
                </a:moveTo>
                <a:cubicBezTo>
                  <a:pt x="29885" y="272234"/>
                  <a:pt x="274561" y="21820"/>
                  <a:pt x="589856" y="0"/>
                </a:cubicBezTo>
                <a:cubicBezTo>
                  <a:pt x="1096375" y="123000"/>
                  <a:pt x="3792094" y="-96860"/>
                  <a:pt x="5048739" y="0"/>
                </a:cubicBezTo>
                <a:cubicBezTo>
                  <a:pt x="5340847" y="-25654"/>
                  <a:pt x="5646394" y="248364"/>
                  <a:pt x="5638595" y="589856"/>
                </a:cubicBezTo>
                <a:cubicBezTo>
                  <a:pt x="5641768" y="1611577"/>
                  <a:pt x="5732862" y="2595714"/>
                  <a:pt x="5638595" y="2949211"/>
                </a:cubicBezTo>
                <a:cubicBezTo>
                  <a:pt x="5629777" y="3278174"/>
                  <a:pt x="5326746" y="3531251"/>
                  <a:pt x="5048739" y="3539067"/>
                </a:cubicBezTo>
                <a:cubicBezTo>
                  <a:pt x="3117736" y="3378360"/>
                  <a:pt x="1277838" y="3578734"/>
                  <a:pt x="589856" y="3539067"/>
                </a:cubicBezTo>
                <a:cubicBezTo>
                  <a:pt x="255015" y="3537235"/>
                  <a:pt x="-53759" y="3250625"/>
                  <a:pt x="0" y="2949211"/>
                </a:cubicBezTo>
                <a:cubicBezTo>
                  <a:pt x="32216" y="2559737"/>
                  <a:pt x="57206" y="1641096"/>
                  <a:pt x="0" y="589856"/>
                </a:cubicBezTo>
                <a:close/>
              </a:path>
            </a:pathLst>
          </a:custGeom>
          <a:solidFill>
            <a:schemeClr val="bg1"/>
          </a:solidFill>
          <a:ln>
            <a:solidFill>
              <a:schemeClr val="accent2">
                <a:lumMod val="50000"/>
              </a:schemeClr>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Rounded Corners 14">
            <a:extLst>
              <a:ext uri="{FF2B5EF4-FFF2-40B4-BE49-F238E27FC236}">
                <a16:creationId xmlns:a16="http://schemas.microsoft.com/office/drawing/2014/main" id="{E3F42BFF-9C80-90F7-405C-DAA3777C9F05}"/>
              </a:ext>
            </a:extLst>
          </p:cNvPr>
          <p:cNvSpPr/>
          <p:nvPr/>
        </p:nvSpPr>
        <p:spPr>
          <a:xfrm>
            <a:off x="443005" y="3498687"/>
            <a:ext cx="5367551" cy="2799408"/>
          </a:xfrm>
          <a:custGeom>
            <a:avLst/>
            <a:gdLst>
              <a:gd name="connsiteX0" fmla="*/ 0 w 5367551"/>
              <a:gd name="connsiteY0" fmla="*/ 466577 h 2799408"/>
              <a:gd name="connsiteX1" fmla="*/ 466577 w 5367551"/>
              <a:gd name="connsiteY1" fmla="*/ 0 h 2799408"/>
              <a:gd name="connsiteX2" fmla="*/ 967030 w 5367551"/>
              <a:gd name="connsiteY2" fmla="*/ 0 h 2799408"/>
              <a:gd name="connsiteX3" fmla="*/ 1600516 w 5367551"/>
              <a:gd name="connsiteY3" fmla="*/ 0 h 2799408"/>
              <a:gd name="connsiteX4" fmla="*/ 2100969 w 5367551"/>
              <a:gd name="connsiteY4" fmla="*/ 0 h 2799408"/>
              <a:gd name="connsiteX5" fmla="*/ 2734454 w 5367551"/>
              <a:gd name="connsiteY5" fmla="*/ 0 h 2799408"/>
              <a:gd name="connsiteX6" fmla="*/ 3456628 w 5367551"/>
              <a:gd name="connsiteY6" fmla="*/ 0 h 2799408"/>
              <a:gd name="connsiteX7" fmla="*/ 4090113 w 5367551"/>
              <a:gd name="connsiteY7" fmla="*/ 0 h 2799408"/>
              <a:gd name="connsiteX8" fmla="*/ 4900974 w 5367551"/>
              <a:gd name="connsiteY8" fmla="*/ 0 h 2799408"/>
              <a:gd name="connsiteX9" fmla="*/ 5367551 w 5367551"/>
              <a:gd name="connsiteY9" fmla="*/ 466577 h 2799408"/>
              <a:gd name="connsiteX10" fmla="*/ 5367551 w 5367551"/>
              <a:gd name="connsiteY10" fmla="*/ 1069999 h 2799408"/>
              <a:gd name="connsiteX11" fmla="*/ 5367551 w 5367551"/>
              <a:gd name="connsiteY11" fmla="*/ 1636096 h 2799408"/>
              <a:gd name="connsiteX12" fmla="*/ 5367551 w 5367551"/>
              <a:gd name="connsiteY12" fmla="*/ 2332831 h 2799408"/>
              <a:gd name="connsiteX13" fmla="*/ 4900974 w 5367551"/>
              <a:gd name="connsiteY13" fmla="*/ 2799408 h 2799408"/>
              <a:gd name="connsiteX14" fmla="*/ 4267489 w 5367551"/>
              <a:gd name="connsiteY14" fmla="*/ 2799408 h 2799408"/>
              <a:gd name="connsiteX15" fmla="*/ 3722691 w 5367551"/>
              <a:gd name="connsiteY15" fmla="*/ 2799408 h 2799408"/>
              <a:gd name="connsiteX16" fmla="*/ 3177894 w 5367551"/>
              <a:gd name="connsiteY16" fmla="*/ 2799408 h 2799408"/>
              <a:gd name="connsiteX17" fmla="*/ 2544409 w 5367551"/>
              <a:gd name="connsiteY17" fmla="*/ 2799408 h 2799408"/>
              <a:gd name="connsiteX18" fmla="*/ 1822236 w 5367551"/>
              <a:gd name="connsiteY18" fmla="*/ 2799408 h 2799408"/>
              <a:gd name="connsiteX19" fmla="*/ 1321782 w 5367551"/>
              <a:gd name="connsiteY19" fmla="*/ 2799408 h 2799408"/>
              <a:gd name="connsiteX20" fmla="*/ 466577 w 5367551"/>
              <a:gd name="connsiteY20" fmla="*/ 2799408 h 2799408"/>
              <a:gd name="connsiteX21" fmla="*/ 0 w 5367551"/>
              <a:gd name="connsiteY21" fmla="*/ 2332831 h 2799408"/>
              <a:gd name="connsiteX22" fmla="*/ 0 w 5367551"/>
              <a:gd name="connsiteY22" fmla="*/ 1729409 h 2799408"/>
              <a:gd name="connsiteX23" fmla="*/ 0 w 5367551"/>
              <a:gd name="connsiteY23" fmla="*/ 1125987 h 2799408"/>
              <a:gd name="connsiteX24" fmla="*/ 0 w 5367551"/>
              <a:gd name="connsiteY24"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551" h="2799408" fill="none" extrusionOk="0">
                <a:moveTo>
                  <a:pt x="0" y="466577"/>
                </a:moveTo>
                <a:cubicBezTo>
                  <a:pt x="4483" y="162463"/>
                  <a:pt x="201748" y="49147"/>
                  <a:pt x="466577" y="0"/>
                </a:cubicBezTo>
                <a:cubicBezTo>
                  <a:pt x="654146" y="12170"/>
                  <a:pt x="804672" y="-7078"/>
                  <a:pt x="967030" y="0"/>
                </a:cubicBezTo>
                <a:cubicBezTo>
                  <a:pt x="1129388" y="7078"/>
                  <a:pt x="1292027" y="4530"/>
                  <a:pt x="1600516" y="0"/>
                </a:cubicBezTo>
                <a:cubicBezTo>
                  <a:pt x="1909005" y="-4530"/>
                  <a:pt x="1870546" y="-22642"/>
                  <a:pt x="2100969" y="0"/>
                </a:cubicBezTo>
                <a:cubicBezTo>
                  <a:pt x="2331392" y="22642"/>
                  <a:pt x="2543987" y="12127"/>
                  <a:pt x="2734454" y="0"/>
                </a:cubicBezTo>
                <a:cubicBezTo>
                  <a:pt x="2924921" y="-12127"/>
                  <a:pt x="3275691" y="-28088"/>
                  <a:pt x="3456628" y="0"/>
                </a:cubicBezTo>
                <a:cubicBezTo>
                  <a:pt x="3637565" y="28088"/>
                  <a:pt x="3788053" y="28788"/>
                  <a:pt x="4090113" y="0"/>
                </a:cubicBezTo>
                <a:cubicBezTo>
                  <a:pt x="4392173" y="-28788"/>
                  <a:pt x="4705931" y="-4003"/>
                  <a:pt x="4900974" y="0"/>
                </a:cubicBezTo>
                <a:cubicBezTo>
                  <a:pt x="5181751" y="53059"/>
                  <a:pt x="5362308" y="254295"/>
                  <a:pt x="5367551" y="466577"/>
                </a:cubicBezTo>
                <a:cubicBezTo>
                  <a:pt x="5367638" y="664369"/>
                  <a:pt x="5389519" y="814971"/>
                  <a:pt x="5367551" y="1069999"/>
                </a:cubicBezTo>
                <a:cubicBezTo>
                  <a:pt x="5345583" y="1325027"/>
                  <a:pt x="5368688" y="1448599"/>
                  <a:pt x="5367551" y="1636096"/>
                </a:cubicBezTo>
                <a:cubicBezTo>
                  <a:pt x="5366414" y="1823593"/>
                  <a:pt x="5373783" y="2068768"/>
                  <a:pt x="5367551" y="2332831"/>
                </a:cubicBezTo>
                <a:cubicBezTo>
                  <a:pt x="5352007" y="2540127"/>
                  <a:pt x="5217533" y="2802594"/>
                  <a:pt x="4900974" y="2799408"/>
                </a:cubicBezTo>
                <a:cubicBezTo>
                  <a:pt x="4737615" y="2800294"/>
                  <a:pt x="4404037" y="2769447"/>
                  <a:pt x="4267489" y="2799408"/>
                </a:cubicBezTo>
                <a:cubicBezTo>
                  <a:pt x="4130942" y="2829369"/>
                  <a:pt x="3937813" y="2790139"/>
                  <a:pt x="3722691" y="2799408"/>
                </a:cubicBezTo>
                <a:cubicBezTo>
                  <a:pt x="3507569" y="2808677"/>
                  <a:pt x="3445804" y="2810210"/>
                  <a:pt x="3177894" y="2799408"/>
                </a:cubicBezTo>
                <a:cubicBezTo>
                  <a:pt x="2909984" y="2788606"/>
                  <a:pt x="2680351" y="2793617"/>
                  <a:pt x="2544409" y="2799408"/>
                </a:cubicBezTo>
                <a:cubicBezTo>
                  <a:pt x="2408467" y="2805199"/>
                  <a:pt x="2151943" y="2795988"/>
                  <a:pt x="1822236" y="2799408"/>
                </a:cubicBezTo>
                <a:cubicBezTo>
                  <a:pt x="1492529" y="2802828"/>
                  <a:pt x="1471329" y="2786695"/>
                  <a:pt x="1321782" y="2799408"/>
                </a:cubicBezTo>
                <a:cubicBezTo>
                  <a:pt x="1172235" y="2812121"/>
                  <a:pt x="795721" y="2789607"/>
                  <a:pt x="466577" y="2799408"/>
                </a:cubicBezTo>
                <a:cubicBezTo>
                  <a:pt x="193172" y="2797878"/>
                  <a:pt x="-8378" y="2594026"/>
                  <a:pt x="0" y="2332831"/>
                </a:cubicBezTo>
                <a:cubicBezTo>
                  <a:pt x="19634" y="2039855"/>
                  <a:pt x="-17532" y="1991794"/>
                  <a:pt x="0" y="1729409"/>
                </a:cubicBezTo>
                <a:cubicBezTo>
                  <a:pt x="17532" y="1467024"/>
                  <a:pt x="20568" y="1280209"/>
                  <a:pt x="0" y="1125987"/>
                </a:cubicBezTo>
                <a:cubicBezTo>
                  <a:pt x="-20568" y="971765"/>
                  <a:pt x="23976" y="722348"/>
                  <a:pt x="0" y="466577"/>
                </a:cubicBezTo>
                <a:close/>
              </a:path>
              <a:path w="5367551" h="2799408" stroke="0" extrusionOk="0">
                <a:moveTo>
                  <a:pt x="0" y="466577"/>
                </a:moveTo>
                <a:cubicBezTo>
                  <a:pt x="14728" y="212909"/>
                  <a:pt x="228993" y="41875"/>
                  <a:pt x="466577" y="0"/>
                </a:cubicBezTo>
                <a:cubicBezTo>
                  <a:pt x="676631" y="-26213"/>
                  <a:pt x="836986" y="15384"/>
                  <a:pt x="1188750" y="0"/>
                </a:cubicBezTo>
                <a:cubicBezTo>
                  <a:pt x="1540514" y="-15384"/>
                  <a:pt x="1496722" y="22620"/>
                  <a:pt x="1689204" y="0"/>
                </a:cubicBezTo>
                <a:cubicBezTo>
                  <a:pt x="1881686" y="-22620"/>
                  <a:pt x="2120804" y="-3954"/>
                  <a:pt x="2367033" y="0"/>
                </a:cubicBezTo>
                <a:cubicBezTo>
                  <a:pt x="2613262" y="3954"/>
                  <a:pt x="2693517" y="-17509"/>
                  <a:pt x="2911830" y="0"/>
                </a:cubicBezTo>
                <a:cubicBezTo>
                  <a:pt x="3130143" y="17509"/>
                  <a:pt x="3324179" y="27382"/>
                  <a:pt x="3634003" y="0"/>
                </a:cubicBezTo>
                <a:cubicBezTo>
                  <a:pt x="3943827" y="-27382"/>
                  <a:pt x="4199238" y="-16354"/>
                  <a:pt x="4356177" y="0"/>
                </a:cubicBezTo>
                <a:cubicBezTo>
                  <a:pt x="4513116" y="16354"/>
                  <a:pt x="4676407" y="-14057"/>
                  <a:pt x="4900974" y="0"/>
                </a:cubicBezTo>
                <a:cubicBezTo>
                  <a:pt x="5142918" y="48163"/>
                  <a:pt x="5308332" y="207883"/>
                  <a:pt x="5367551" y="466577"/>
                </a:cubicBezTo>
                <a:cubicBezTo>
                  <a:pt x="5386828" y="785263"/>
                  <a:pt x="5389703" y="856242"/>
                  <a:pt x="5367551" y="1107324"/>
                </a:cubicBezTo>
                <a:cubicBezTo>
                  <a:pt x="5345399" y="1358406"/>
                  <a:pt x="5346454" y="1416650"/>
                  <a:pt x="5367551" y="1710746"/>
                </a:cubicBezTo>
                <a:cubicBezTo>
                  <a:pt x="5388648" y="2004842"/>
                  <a:pt x="5361026" y="2187121"/>
                  <a:pt x="5367551" y="2332831"/>
                </a:cubicBezTo>
                <a:cubicBezTo>
                  <a:pt x="5325134" y="2577684"/>
                  <a:pt x="5177854" y="2812252"/>
                  <a:pt x="4900974" y="2799408"/>
                </a:cubicBezTo>
                <a:cubicBezTo>
                  <a:pt x="4655403" y="2791794"/>
                  <a:pt x="4561123" y="2811150"/>
                  <a:pt x="4311833" y="2799408"/>
                </a:cubicBezTo>
                <a:cubicBezTo>
                  <a:pt x="4062543" y="2787666"/>
                  <a:pt x="3869426" y="2792657"/>
                  <a:pt x="3678347" y="2799408"/>
                </a:cubicBezTo>
                <a:cubicBezTo>
                  <a:pt x="3487268" y="2806159"/>
                  <a:pt x="3230597" y="2766282"/>
                  <a:pt x="3000518" y="2799408"/>
                </a:cubicBezTo>
                <a:cubicBezTo>
                  <a:pt x="2770439" y="2832534"/>
                  <a:pt x="2597075" y="2768073"/>
                  <a:pt x="2367033" y="2799408"/>
                </a:cubicBezTo>
                <a:cubicBezTo>
                  <a:pt x="2136992" y="2830743"/>
                  <a:pt x="1905765" y="2774373"/>
                  <a:pt x="1777892" y="2799408"/>
                </a:cubicBezTo>
                <a:cubicBezTo>
                  <a:pt x="1650019" y="2824443"/>
                  <a:pt x="1423185" y="2809069"/>
                  <a:pt x="1277438" y="2799408"/>
                </a:cubicBezTo>
                <a:cubicBezTo>
                  <a:pt x="1131691" y="2789747"/>
                  <a:pt x="699722" y="2797554"/>
                  <a:pt x="466577" y="2799408"/>
                </a:cubicBezTo>
                <a:cubicBezTo>
                  <a:pt x="198648" y="2797094"/>
                  <a:pt x="54091" y="2561914"/>
                  <a:pt x="0" y="2332831"/>
                </a:cubicBezTo>
                <a:cubicBezTo>
                  <a:pt x="27760" y="2016769"/>
                  <a:pt x="26996" y="1909709"/>
                  <a:pt x="0" y="1673421"/>
                </a:cubicBezTo>
                <a:cubicBezTo>
                  <a:pt x="-26996" y="1437133"/>
                  <a:pt x="24013" y="1187534"/>
                  <a:pt x="0" y="1014012"/>
                </a:cubicBezTo>
                <a:cubicBezTo>
                  <a:pt x="-24013" y="840490"/>
                  <a:pt x="-19477" y="734761"/>
                  <a:pt x="0" y="466577"/>
                </a:cubicBezTo>
                <a:close/>
              </a:path>
            </a:pathLst>
          </a:custGeom>
          <a:solidFill>
            <a:schemeClr val="bg1"/>
          </a:solidFill>
          <a:ln>
            <a:solidFill>
              <a:schemeClr val="accent2">
                <a:lumMod val="50000"/>
              </a:schemeClr>
            </a:solidFill>
            <a:extLst>
              <a:ext uri="{C807C97D-BFC1-408E-A445-0C87EB9F89A2}">
                <ask:lineSketchStyleProps xmlns="" xmlns:ask="http://schemas.microsoft.com/office/drawing/2018/sketchyshape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5" name="Group 24">
            <a:extLst>
              <a:ext uri="{FF2B5EF4-FFF2-40B4-BE49-F238E27FC236}">
                <a16:creationId xmlns:a16="http://schemas.microsoft.com/office/drawing/2014/main" id="{9D9B6596-C876-061F-724C-82A158A11F47}"/>
              </a:ext>
            </a:extLst>
          </p:cNvPr>
          <p:cNvGrpSpPr/>
          <p:nvPr/>
        </p:nvGrpSpPr>
        <p:grpSpPr>
          <a:xfrm>
            <a:off x="1827541" y="2685313"/>
            <a:ext cx="2346280" cy="857250"/>
            <a:chOff x="133349" y="1332602"/>
            <a:chExt cx="2346280" cy="857250"/>
          </a:xfrm>
        </p:grpSpPr>
        <p:sp>
          <p:nvSpPr>
            <p:cNvPr id="26" name="Rectangle: Rounded Corners 25">
              <a:extLst>
                <a:ext uri="{FF2B5EF4-FFF2-40B4-BE49-F238E27FC236}">
                  <a16:creationId xmlns:a16="http://schemas.microsoft.com/office/drawing/2014/main" id="{3B6EFE0B-6283-AFF9-D7B1-9B8D1EEABD20}"/>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TextBox 26">
              <a:extLst>
                <a:ext uri="{FF2B5EF4-FFF2-40B4-BE49-F238E27FC236}">
                  <a16:creationId xmlns:a16="http://schemas.microsoft.com/office/drawing/2014/main" id="{50C0EA36-15F1-D96A-ADA4-0D331EDBA4B2}"/>
                </a:ext>
              </a:extLst>
            </p:cNvPr>
            <p:cNvSpPr txBox="1"/>
            <p:nvPr/>
          </p:nvSpPr>
          <p:spPr>
            <a:xfrm>
              <a:off x="412704" y="1415848"/>
              <a:ext cx="2066925" cy="707886"/>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srgbClr val="ED7D31">
                        <a:lumMod val="50000"/>
                      </a:srgbClr>
                    </a:solidFill>
                  </a:ln>
                  <a:solidFill>
                    <a:srgbClr val="FF0066"/>
                  </a:solidFill>
                  <a:effectLst/>
                  <a:uLnTx/>
                  <a:uFillTx/>
                  <a:latin typeface="UVN Banh Mi" pitchFamily="2" charset="0"/>
                  <a:ea typeface="+mn-ea"/>
                  <a:cs typeface="+mn-cs"/>
                </a:rPr>
                <a:t>Yêu cầu</a:t>
              </a:r>
            </a:p>
          </p:txBody>
        </p:sp>
      </p:grpSp>
      <p:sp>
        <p:nvSpPr>
          <p:cNvPr id="31" name="TextBox 30">
            <a:extLst>
              <a:ext uri="{FF2B5EF4-FFF2-40B4-BE49-F238E27FC236}">
                <a16:creationId xmlns:a16="http://schemas.microsoft.com/office/drawing/2014/main" id="{C36E84EF-0DBC-8531-8A2A-F9352A9F1E08}"/>
              </a:ext>
            </a:extLst>
          </p:cNvPr>
          <p:cNvSpPr txBox="1"/>
          <p:nvPr/>
        </p:nvSpPr>
        <p:spPr>
          <a:xfrm>
            <a:off x="802592" y="3921837"/>
            <a:ext cx="5374755" cy="166847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UTM Duepuntozero" panose="02040603050506020204" pitchFamily="18" charset="0"/>
                <a:ea typeface="+mn-ea"/>
                <a:cs typeface="+mn-cs"/>
              </a:rPr>
              <a:t>Phân</a:t>
            </a:r>
            <a:r>
              <a:rPr kumimoji="0" lang="en-US" sz="3600" b="0" i="0" u="none" strike="noStrike" kern="1200" cap="none" spc="0" normalizeH="0" baseline="0" noProof="0" dirty="0">
                <a:ln>
                  <a:noFill/>
                </a:ln>
                <a:solidFill>
                  <a:prstClr val="black"/>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Duepuntozero" panose="02040603050506020204" pitchFamily="18" charset="0"/>
                <a:ea typeface="+mn-ea"/>
                <a:cs typeface="+mn-cs"/>
              </a:rPr>
              <a:t>công</a:t>
            </a:r>
            <a:r>
              <a:rPr kumimoji="0" lang="en-US" sz="3600" b="0" i="0" u="none" strike="noStrike" kern="1200" cap="none" spc="0" normalizeH="0" baseline="0" noProof="0" dirty="0">
                <a:ln>
                  <a:noFill/>
                </a:ln>
                <a:solidFill>
                  <a:prstClr val="black"/>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Duepuntozero" panose="02040603050506020204" pitchFamily="18" charset="0"/>
                <a:ea typeface="+mn-ea"/>
                <a:cs typeface="+mn-cs"/>
              </a:rPr>
              <a:t>đọc</a:t>
            </a:r>
            <a:r>
              <a:rPr kumimoji="0" lang="en-US" sz="3600" b="0" i="0" u="none" strike="noStrike" kern="1200" cap="none" spc="0" normalizeH="0" baseline="0" noProof="0" dirty="0">
                <a:ln>
                  <a:noFill/>
                </a:ln>
                <a:solidFill>
                  <a:prstClr val="black"/>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Duepuntozero" panose="02040603050506020204" pitchFamily="18" charset="0"/>
                <a:ea typeface="+mn-ea"/>
                <a:cs typeface="+mn-cs"/>
              </a:rPr>
              <a:t>theo</a:t>
            </a:r>
            <a:r>
              <a:rPr kumimoji="0" lang="en-US" sz="3600" b="0" i="0" u="none" strike="noStrike" kern="1200" cap="none" spc="0" normalizeH="0" baseline="0" noProof="0" dirty="0">
                <a:ln>
                  <a:noFill/>
                </a:ln>
                <a:solidFill>
                  <a:prstClr val="black"/>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Duepuntozero" panose="02040603050506020204" pitchFamily="18" charset="0"/>
                <a:ea typeface="+mn-ea"/>
                <a:cs typeface="+mn-cs"/>
              </a:rPr>
              <a:t>đoạn</a:t>
            </a:r>
            <a:r>
              <a:rPr kumimoji="0" lang="en-US" sz="3600" b="0" i="0" u="none" strike="noStrike" kern="1200" cap="none" spc="0" normalizeH="0" baseline="0" noProof="0" dirty="0">
                <a:ln>
                  <a:noFill/>
                </a:ln>
                <a:solidFill>
                  <a:prstClr val="black"/>
                </a:solidFill>
                <a:effectLst/>
                <a:uLnTx/>
                <a:uFillTx/>
                <a:latin typeface="UTM Duepuntozero" panose="02040603050506020204" pitchFamily="18" charset="0"/>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UTM Duepuntozero" panose="02040603050506020204" pitchFamily="18" charset="0"/>
                <a:ea typeface="+mn-ea"/>
                <a:cs typeface="+mn-cs"/>
              </a:rPr>
              <a:t>Tất</a:t>
            </a:r>
            <a:r>
              <a:rPr kumimoji="0" lang="en-US" sz="3600" b="0" i="0" u="none" strike="noStrike" kern="1200" cap="none" spc="0" normalizeH="0" baseline="0" noProof="0" dirty="0">
                <a:ln>
                  <a:noFill/>
                </a:ln>
                <a:solidFill>
                  <a:prstClr val="black"/>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Duepuntozero" panose="02040603050506020204" pitchFamily="18" charset="0"/>
                <a:ea typeface="+mn-ea"/>
                <a:cs typeface="+mn-cs"/>
              </a:rPr>
              <a:t>cả</a:t>
            </a:r>
            <a:r>
              <a:rPr kumimoji="0" lang="en-US" sz="3600" b="0" i="0" u="none" strike="noStrike" kern="1200" cap="none" spc="0" normalizeH="0" baseline="0" noProof="0" dirty="0">
                <a:ln>
                  <a:noFill/>
                </a:ln>
                <a:solidFill>
                  <a:prstClr val="black"/>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Duepuntozero" panose="02040603050506020204" pitchFamily="18" charset="0"/>
                <a:ea typeface="+mn-ea"/>
                <a:cs typeface="+mn-cs"/>
              </a:rPr>
              <a:t>thành</a:t>
            </a:r>
            <a:r>
              <a:rPr kumimoji="0" lang="en-US" sz="3600" b="0" i="0" u="none" strike="noStrike" kern="1200" cap="none" spc="0" normalizeH="0" baseline="0" noProof="0" dirty="0">
                <a:ln>
                  <a:noFill/>
                </a:ln>
                <a:solidFill>
                  <a:prstClr val="black"/>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Duepuntozero" panose="02040603050506020204" pitchFamily="18" charset="0"/>
                <a:ea typeface="+mn-ea"/>
                <a:cs typeface="+mn-cs"/>
              </a:rPr>
              <a:t>viên</a:t>
            </a:r>
            <a:r>
              <a:rPr kumimoji="0" lang="en-US" sz="3600" b="0" i="0" u="none" strike="noStrike" kern="1200" cap="none" spc="0" normalizeH="0" baseline="0" noProof="0" dirty="0">
                <a:ln>
                  <a:noFill/>
                </a:ln>
                <a:solidFill>
                  <a:prstClr val="black"/>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Duepuntozero" panose="02040603050506020204" pitchFamily="18" charset="0"/>
                <a:ea typeface="+mn-ea"/>
                <a:cs typeface="+mn-cs"/>
              </a:rPr>
              <a:t>đều</a:t>
            </a:r>
            <a:r>
              <a:rPr kumimoji="0" lang="en-US" sz="3600" b="0" i="0" u="none" strike="noStrike" kern="1200" cap="none" spc="0" normalizeH="0" baseline="0" noProof="0" dirty="0">
                <a:ln>
                  <a:noFill/>
                </a:ln>
                <a:solidFill>
                  <a:prstClr val="black"/>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Duepuntozero" panose="02040603050506020204" pitchFamily="18" charset="0"/>
                <a:ea typeface="+mn-ea"/>
                <a:cs typeface="+mn-cs"/>
              </a:rPr>
              <a:t>đọc</a:t>
            </a:r>
            <a:r>
              <a:rPr kumimoji="0" lang="en-US" sz="3600" b="0" i="0" u="none" strike="noStrike" kern="1200" cap="none" spc="0" normalizeH="0" baseline="0" noProof="0" dirty="0">
                <a:ln>
                  <a:noFill/>
                </a:ln>
                <a:solidFill>
                  <a:prstClr val="black"/>
                </a:solidFill>
                <a:effectLst/>
                <a:uLnTx/>
                <a:uFillTx/>
                <a:latin typeface="UTM Duepuntozero" panose="02040603050506020204" pitchFamily="18" charset="0"/>
                <a:ea typeface="+mn-ea"/>
                <a:cs typeface="+mn-cs"/>
              </a:rPr>
              <a:t>.</a:t>
            </a:r>
          </a:p>
        </p:txBody>
      </p:sp>
      <p:pic>
        <p:nvPicPr>
          <p:cNvPr id="33" name="Graphic 32" descr="Clipboard outline">
            <a:extLst>
              <a:ext uri="{FF2B5EF4-FFF2-40B4-BE49-F238E27FC236}">
                <a16:creationId xmlns:a16="http://schemas.microsoft.com/office/drawing/2014/main" id="{05FD6745-C00F-B840-21F5-F4E84E5F38AE}"/>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436095" y="4168056"/>
            <a:ext cx="499802" cy="499802"/>
          </a:xfrm>
          <a:prstGeom prst="rect">
            <a:avLst/>
          </a:prstGeom>
        </p:spPr>
      </p:pic>
      <p:pic>
        <p:nvPicPr>
          <p:cNvPr id="34" name="Graphic 33" descr="Clipboard outline">
            <a:extLst>
              <a:ext uri="{FF2B5EF4-FFF2-40B4-BE49-F238E27FC236}">
                <a16:creationId xmlns:a16="http://schemas.microsoft.com/office/drawing/2014/main" id="{A9B05326-139F-3388-BEC5-18FC99A7908D}"/>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427180" y="4981458"/>
            <a:ext cx="499802" cy="499802"/>
          </a:xfrm>
          <a:prstGeom prst="rect">
            <a:avLst/>
          </a:prstGeom>
        </p:spPr>
      </p:pic>
      <p:sp>
        <p:nvSpPr>
          <p:cNvPr id="36" name="Rectangle: Rounded Corners 35">
            <a:extLst>
              <a:ext uri="{FF2B5EF4-FFF2-40B4-BE49-F238E27FC236}">
                <a16:creationId xmlns:a16="http://schemas.microsoft.com/office/drawing/2014/main" id="{53970EC6-A1D1-65D1-7645-ACD18B4C8284}"/>
              </a:ext>
            </a:extLst>
          </p:cNvPr>
          <p:cNvSpPr/>
          <p:nvPr/>
        </p:nvSpPr>
        <p:spPr>
          <a:xfrm rot="10800000">
            <a:off x="6349022" y="3105949"/>
            <a:ext cx="5638595" cy="3539067"/>
          </a:xfrm>
          <a:custGeom>
            <a:avLst/>
            <a:gdLst>
              <a:gd name="connsiteX0" fmla="*/ 0 w 5638595"/>
              <a:gd name="connsiteY0" fmla="*/ 589856 h 3539067"/>
              <a:gd name="connsiteX1" fmla="*/ 589856 w 5638595"/>
              <a:gd name="connsiteY1" fmla="*/ 0 h 3539067"/>
              <a:gd name="connsiteX2" fmla="*/ 5048739 w 5638595"/>
              <a:gd name="connsiteY2" fmla="*/ 0 h 3539067"/>
              <a:gd name="connsiteX3" fmla="*/ 5638595 w 5638595"/>
              <a:gd name="connsiteY3" fmla="*/ 589856 h 3539067"/>
              <a:gd name="connsiteX4" fmla="*/ 5638595 w 5638595"/>
              <a:gd name="connsiteY4" fmla="*/ 2949211 h 3539067"/>
              <a:gd name="connsiteX5" fmla="*/ 5048739 w 5638595"/>
              <a:gd name="connsiteY5" fmla="*/ 3539067 h 3539067"/>
              <a:gd name="connsiteX6" fmla="*/ 589856 w 5638595"/>
              <a:gd name="connsiteY6" fmla="*/ 3539067 h 3539067"/>
              <a:gd name="connsiteX7" fmla="*/ 0 w 5638595"/>
              <a:gd name="connsiteY7" fmla="*/ 2949211 h 3539067"/>
              <a:gd name="connsiteX8" fmla="*/ 0 w 5638595"/>
              <a:gd name="connsiteY8" fmla="*/ 589856 h 353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595" h="3539067" fill="none" extrusionOk="0">
                <a:moveTo>
                  <a:pt x="0" y="589856"/>
                </a:moveTo>
                <a:cubicBezTo>
                  <a:pt x="2102" y="320999"/>
                  <a:pt x="280837" y="28109"/>
                  <a:pt x="589856" y="0"/>
                </a:cubicBezTo>
                <a:cubicBezTo>
                  <a:pt x="1305945" y="72427"/>
                  <a:pt x="4157183" y="61419"/>
                  <a:pt x="5048739" y="0"/>
                </a:cubicBezTo>
                <a:cubicBezTo>
                  <a:pt x="5371993" y="-17306"/>
                  <a:pt x="5584322" y="247672"/>
                  <a:pt x="5638595" y="589856"/>
                </a:cubicBezTo>
                <a:cubicBezTo>
                  <a:pt x="5739471" y="1006698"/>
                  <a:pt x="5531282" y="2324689"/>
                  <a:pt x="5638595" y="2949211"/>
                </a:cubicBezTo>
                <a:cubicBezTo>
                  <a:pt x="5649441" y="3219932"/>
                  <a:pt x="5358742" y="3521394"/>
                  <a:pt x="5048739" y="3539067"/>
                </a:cubicBezTo>
                <a:cubicBezTo>
                  <a:pt x="3814093" y="3568894"/>
                  <a:pt x="1571669" y="3459761"/>
                  <a:pt x="589856" y="3539067"/>
                </a:cubicBezTo>
                <a:cubicBezTo>
                  <a:pt x="304129" y="3534541"/>
                  <a:pt x="-14884" y="3277922"/>
                  <a:pt x="0" y="2949211"/>
                </a:cubicBezTo>
                <a:cubicBezTo>
                  <a:pt x="50037" y="2512424"/>
                  <a:pt x="770" y="890006"/>
                  <a:pt x="0" y="589856"/>
                </a:cubicBezTo>
                <a:close/>
              </a:path>
              <a:path w="5638595" h="3539067" stroke="0" extrusionOk="0">
                <a:moveTo>
                  <a:pt x="0" y="589856"/>
                </a:moveTo>
                <a:cubicBezTo>
                  <a:pt x="29885" y="272234"/>
                  <a:pt x="274561" y="21820"/>
                  <a:pt x="589856" y="0"/>
                </a:cubicBezTo>
                <a:cubicBezTo>
                  <a:pt x="1096375" y="123000"/>
                  <a:pt x="3792094" y="-96860"/>
                  <a:pt x="5048739" y="0"/>
                </a:cubicBezTo>
                <a:cubicBezTo>
                  <a:pt x="5340847" y="-25654"/>
                  <a:pt x="5646394" y="248364"/>
                  <a:pt x="5638595" y="589856"/>
                </a:cubicBezTo>
                <a:cubicBezTo>
                  <a:pt x="5641768" y="1611577"/>
                  <a:pt x="5732862" y="2595714"/>
                  <a:pt x="5638595" y="2949211"/>
                </a:cubicBezTo>
                <a:cubicBezTo>
                  <a:pt x="5629777" y="3278174"/>
                  <a:pt x="5326746" y="3531251"/>
                  <a:pt x="5048739" y="3539067"/>
                </a:cubicBezTo>
                <a:cubicBezTo>
                  <a:pt x="3117736" y="3378360"/>
                  <a:pt x="1277838" y="3578734"/>
                  <a:pt x="589856" y="3539067"/>
                </a:cubicBezTo>
                <a:cubicBezTo>
                  <a:pt x="255015" y="3537235"/>
                  <a:pt x="-53759" y="3250625"/>
                  <a:pt x="0" y="2949211"/>
                </a:cubicBezTo>
                <a:cubicBezTo>
                  <a:pt x="32216" y="2559737"/>
                  <a:pt x="57206" y="1641096"/>
                  <a:pt x="0" y="589856"/>
                </a:cubicBezTo>
                <a:close/>
              </a:path>
            </a:pathLst>
          </a:custGeom>
          <a:solidFill>
            <a:schemeClr val="bg1"/>
          </a:solidFill>
          <a:ln>
            <a:solidFill>
              <a:schemeClr val="accent2">
                <a:lumMod val="50000"/>
              </a:schemeClr>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Rectangle: Rounded Corners 36">
            <a:extLst>
              <a:ext uri="{FF2B5EF4-FFF2-40B4-BE49-F238E27FC236}">
                <a16:creationId xmlns:a16="http://schemas.microsoft.com/office/drawing/2014/main" id="{62E91DB6-3C88-C20A-1281-5CA368F61339}"/>
              </a:ext>
            </a:extLst>
          </p:cNvPr>
          <p:cNvSpPr/>
          <p:nvPr/>
        </p:nvSpPr>
        <p:spPr>
          <a:xfrm>
            <a:off x="6494555" y="3460860"/>
            <a:ext cx="5367551" cy="2799408"/>
          </a:xfrm>
          <a:custGeom>
            <a:avLst/>
            <a:gdLst>
              <a:gd name="connsiteX0" fmla="*/ 0 w 5367551"/>
              <a:gd name="connsiteY0" fmla="*/ 466577 h 2799408"/>
              <a:gd name="connsiteX1" fmla="*/ 466577 w 5367551"/>
              <a:gd name="connsiteY1" fmla="*/ 0 h 2799408"/>
              <a:gd name="connsiteX2" fmla="*/ 967030 w 5367551"/>
              <a:gd name="connsiteY2" fmla="*/ 0 h 2799408"/>
              <a:gd name="connsiteX3" fmla="*/ 1600516 w 5367551"/>
              <a:gd name="connsiteY3" fmla="*/ 0 h 2799408"/>
              <a:gd name="connsiteX4" fmla="*/ 2100969 w 5367551"/>
              <a:gd name="connsiteY4" fmla="*/ 0 h 2799408"/>
              <a:gd name="connsiteX5" fmla="*/ 2734454 w 5367551"/>
              <a:gd name="connsiteY5" fmla="*/ 0 h 2799408"/>
              <a:gd name="connsiteX6" fmla="*/ 3456628 w 5367551"/>
              <a:gd name="connsiteY6" fmla="*/ 0 h 2799408"/>
              <a:gd name="connsiteX7" fmla="*/ 4090113 w 5367551"/>
              <a:gd name="connsiteY7" fmla="*/ 0 h 2799408"/>
              <a:gd name="connsiteX8" fmla="*/ 4900974 w 5367551"/>
              <a:gd name="connsiteY8" fmla="*/ 0 h 2799408"/>
              <a:gd name="connsiteX9" fmla="*/ 5367551 w 5367551"/>
              <a:gd name="connsiteY9" fmla="*/ 466577 h 2799408"/>
              <a:gd name="connsiteX10" fmla="*/ 5367551 w 5367551"/>
              <a:gd name="connsiteY10" fmla="*/ 1069999 h 2799408"/>
              <a:gd name="connsiteX11" fmla="*/ 5367551 w 5367551"/>
              <a:gd name="connsiteY11" fmla="*/ 1636096 h 2799408"/>
              <a:gd name="connsiteX12" fmla="*/ 5367551 w 5367551"/>
              <a:gd name="connsiteY12" fmla="*/ 2332831 h 2799408"/>
              <a:gd name="connsiteX13" fmla="*/ 4900974 w 5367551"/>
              <a:gd name="connsiteY13" fmla="*/ 2799408 h 2799408"/>
              <a:gd name="connsiteX14" fmla="*/ 4267489 w 5367551"/>
              <a:gd name="connsiteY14" fmla="*/ 2799408 h 2799408"/>
              <a:gd name="connsiteX15" fmla="*/ 3722691 w 5367551"/>
              <a:gd name="connsiteY15" fmla="*/ 2799408 h 2799408"/>
              <a:gd name="connsiteX16" fmla="*/ 3177894 w 5367551"/>
              <a:gd name="connsiteY16" fmla="*/ 2799408 h 2799408"/>
              <a:gd name="connsiteX17" fmla="*/ 2544409 w 5367551"/>
              <a:gd name="connsiteY17" fmla="*/ 2799408 h 2799408"/>
              <a:gd name="connsiteX18" fmla="*/ 1822236 w 5367551"/>
              <a:gd name="connsiteY18" fmla="*/ 2799408 h 2799408"/>
              <a:gd name="connsiteX19" fmla="*/ 1321782 w 5367551"/>
              <a:gd name="connsiteY19" fmla="*/ 2799408 h 2799408"/>
              <a:gd name="connsiteX20" fmla="*/ 466577 w 5367551"/>
              <a:gd name="connsiteY20" fmla="*/ 2799408 h 2799408"/>
              <a:gd name="connsiteX21" fmla="*/ 0 w 5367551"/>
              <a:gd name="connsiteY21" fmla="*/ 2332831 h 2799408"/>
              <a:gd name="connsiteX22" fmla="*/ 0 w 5367551"/>
              <a:gd name="connsiteY22" fmla="*/ 1729409 h 2799408"/>
              <a:gd name="connsiteX23" fmla="*/ 0 w 5367551"/>
              <a:gd name="connsiteY23" fmla="*/ 1125987 h 2799408"/>
              <a:gd name="connsiteX24" fmla="*/ 0 w 5367551"/>
              <a:gd name="connsiteY24"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551" h="2799408" fill="none" extrusionOk="0">
                <a:moveTo>
                  <a:pt x="0" y="466577"/>
                </a:moveTo>
                <a:cubicBezTo>
                  <a:pt x="4483" y="162463"/>
                  <a:pt x="201748" y="49147"/>
                  <a:pt x="466577" y="0"/>
                </a:cubicBezTo>
                <a:cubicBezTo>
                  <a:pt x="654146" y="12170"/>
                  <a:pt x="804672" y="-7078"/>
                  <a:pt x="967030" y="0"/>
                </a:cubicBezTo>
                <a:cubicBezTo>
                  <a:pt x="1129388" y="7078"/>
                  <a:pt x="1292027" y="4530"/>
                  <a:pt x="1600516" y="0"/>
                </a:cubicBezTo>
                <a:cubicBezTo>
                  <a:pt x="1909005" y="-4530"/>
                  <a:pt x="1870546" y="-22642"/>
                  <a:pt x="2100969" y="0"/>
                </a:cubicBezTo>
                <a:cubicBezTo>
                  <a:pt x="2331392" y="22642"/>
                  <a:pt x="2543987" y="12127"/>
                  <a:pt x="2734454" y="0"/>
                </a:cubicBezTo>
                <a:cubicBezTo>
                  <a:pt x="2924921" y="-12127"/>
                  <a:pt x="3275691" y="-28088"/>
                  <a:pt x="3456628" y="0"/>
                </a:cubicBezTo>
                <a:cubicBezTo>
                  <a:pt x="3637565" y="28088"/>
                  <a:pt x="3788053" y="28788"/>
                  <a:pt x="4090113" y="0"/>
                </a:cubicBezTo>
                <a:cubicBezTo>
                  <a:pt x="4392173" y="-28788"/>
                  <a:pt x="4705931" y="-4003"/>
                  <a:pt x="4900974" y="0"/>
                </a:cubicBezTo>
                <a:cubicBezTo>
                  <a:pt x="5181751" y="53059"/>
                  <a:pt x="5362308" y="254295"/>
                  <a:pt x="5367551" y="466577"/>
                </a:cubicBezTo>
                <a:cubicBezTo>
                  <a:pt x="5367638" y="664369"/>
                  <a:pt x="5389519" y="814971"/>
                  <a:pt x="5367551" y="1069999"/>
                </a:cubicBezTo>
                <a:cubicBezTo>
                  <a:pt x="5345583" y="1325027"/>
                  <a:pt x="5368688" y="1448599"/>
                  <a:pt x="5367551" y="1636096"/>
                </a:cubicBezTo>
                <a:cubicBezTo>
                  <a:pt x="5366414" y="1823593"/>
                  <a:pt x="5373783" y="2068768"/>
                  <a:pt x="5367551" y="2332831"/>
                </a:cubicBezTo>
                <a:cubicBezTo>
                  <a:pt x="5352007" y="2540127"/>
                  <a:pt x="5217533" y="2802594"/>
                  <a:pt x="4900974" y="2799408"/>
                </a:cubicBezTo>
                <a:cubicBezTo>
                  <a:pt x="4737615" y="2800294"/>
                  <a:pt x="4404037" y="2769447"/>
                  <a:pt x="4267489" y="2799408"/>
                </a:cubicBezTo>
                <a:cubicBezTo>
                  <a:pt x="4130942" y="2829369"/>
                  <a:pt x="3937813" y="2790139"/>
                  <a:pt x="3722691" y="2799408"/>
                </a:cubicBezTo>
                <a:cubicBezTo>
                  <a:pt x="3507569" y="2808677"/>
                  <a:pt x="3445804" y="2810210"/>
                  <a:pt x="3177894" y="2799408"/>
                </a:cubicBezTo>
                <a:cubicBezTo>
                  <a:pt x="2909984" y="2788606"/>
                  <a:pt x="2680351" y="2793617"/>
                  <a:pt x="2544409" y="2799408"/>
                </a:cubicBezTo>
                <a:cubicBezTo>
                  <a:pt x="2408467" y="2805199"/>
                  <a:pt x="2151943" y="2795988"/>
                  <a:pt x="1822236" y="2799408"/>
                </a:cubicBezTo>
                <a:cubicBezTo>
                  <a:pt x="1492529" y="2802828"/>
                  <a:pt x="1471329" y="2786695"/>
                  <a:pt x="1321782" y="2799408"/>
                </a:cubicBezTo>
                <a:cubicBezTo>
                  <a:pt x="1172235" y="2812121"/>
                  <a:pt x="795721" y="2789607"/>
                  <a:pt x="466577" y="2799408"/>
                </a:cubicBezTo>
                <a:cubicBezTo>
                  <a:pt x="193172" y="2797878"/>
                  <a:pt x="-8378" y="2594026"/>
                  <a:pt x="0" y="2332831"/>
                </a:cubicBezTo>
                <a:cubicBezTo>
                  <a:pt x="19634" y="2039855"/>
                  <a:pt x="-17532" y="1991794"/>
                  <a:pt x="0" y="1729409"/>
                </a:cubicBezTo>
                <a:cubicBezTo>
                  <a:pt x="17532" y="1467024"/>
                  <a:pt x="20568" y="1280209"/>
                  <a:pt x="0" y="1125987"/>
                </a:cubicBezTo>
                <a:cubicBezTo>
                  <a:pt x="-20568" y="971765"/>
                  <a:pt x="23976" y="722348"/>
                  <a:pt x="0" y="466577"/>
                </a:cubicBezTo>
                <a:close/>
              </a:path>
              <a:path w="5367551" h="2799408" stroke="0" extrusionOk="0">
                <a:moveTo>
                  <a:pt x="0" y="466577"/>
                </a:moveTo>
                <a:cubicBezTo>
                  <a:pt x="14728" y="212909"/>
                  <a:pt x="228993" y="41875"/>
                  <a:pt x="466577" y="0"/>
                </a:cubicBezTo>
                <a:cubicBezTo>
                  <a:pt x="676631" y="-26213"/>
                  <a:pt x="836986" y="15384"/>
                  <a:pt x="1188750" y="0"/>
                </a:cubicBezTo>
                <a:cubicBezTo>
                  <a:pt x="1540514" y="-15384"/>
                  <a:pt x="1496722" y="22620"/>
                  <a:pt x="1689204" y="0"/>
                </a:cubicBezTo>
                <a:cubicBezTo>
                  <a:pt x="1881686" y="-22620"/>
                  <a:pt x="2120804" y="-3954"/>
                  <a:pt x="2367033" y="0"/>
                </a:cubicBezTo>
                <a:cubicBezTo>
                  <a:pt x="2613262" y="3954"/>
                  <a:pt x="2693517" y="-17509"/>
                  <a:pt x="2911830" y="0"/>
                </a:cubicBezTo>
                <a:cubicBezTo>
                  <a:pt x="3130143" y="17509"/>
                  <a:pt x="3324179" y="27382"/>
                  <a:pt x="3634003" y="0"/>
                </a:cubicBezTo>
                <a:cubicBezTo>
                  <a:pt x="3943827" y="-27382"/>
                  <a:pt x="4199238" y="-16354"/>
                  <a:pt x="4356177" y="0"/>
                </a:cubicBezTo>
                <a:cubicBezTo>
                  <a:pt x="4513116" y="16354"/>
                  <a:pt x="4676407" y="-14057"/>
                  <a:pt x="4900974" y="0"/>
                </a:cubicBezTo>
                <a:cubicBezTo>
                  <a:pt x="5142918" y="48163"/>
                  <a:pt x="5308332" y="207883"/>
                  <a:pt x="5367551" y="466577"/>
                </a:cubicBezTo>
                <a:cubicBezTo>
                  <a:pt x="5386828" y="785263"/>
                  <a:pt x="5389703" y="856242"/>
                  <a:pt x="5367551" y="1107324"/>
                </a:cubicBezTo>
                <a:cubicBezTo>
                  <a:pt x="5345399" y="1358406"/>
                  <a:pt x="5346454" y="1416650"/>
                  <a:pt x="5367551" y="1710746"/>
                </a:cubicBezTo>
                <a:cubicBezTo>
                  <a:pt x="5388648" y="2004842"/>
                  <a:pt x="5361026" y="2187121"/>
                  <a:pt x="5367551" y="2332831"/>
                </a:cubicBezTo>
                <a:cubicBezTo>
                  <a:pt x="5325134" y="2577684"/>
                  <a:pt x="5177854" y="2812252"/>
                  <a:pt x="4900974" y="2799408"/>
                </a:cubicBezTo>
                <a:cubicBezTo>
                  <a:pt x="4655403" y="2791794"/>
                  <a:pt x="4561123" y="2811150"/>
                  <a:pt x="4311833" y="2799408"/>
                </a:cubicBezTo>
                <a:cubicBezTo>
                  <a:pt x="4062543" y="2787666"/>
                  <a:pt x="3869426" y="2792657"/>
                  <a:pt x="3678347" y="2799408"/>
                </a:cubicBezTo>
                <a:cubicBezTo>
                  <a:pt x="3487268" y="2806159"/>
                  <a:pt x="3230597" y="2766282"/>
                  <a:pt x="3000518" y="2799408"/>
                </a:cubicBezTo>
                <a:cubicBezTo>
                  <a:pt x="2770439" y="2832534"/>
                  <a:pt x="2597075" y="2768073"/>
                  <a:pt x="2367033" y="2799408"/>
                </a:cubicBezTo>
                <a:cubicBezTo>
                  <a:pt x="2136992" y="2830743"/>
                  <a:pt x="1905765" y="2774373"/>
                  <a:pt x="1777892" y="2799408"/>
                </a:cubicBezTo>
                <a:cubicBezTo>
                  <a:pt x="1650019" y="2824443"/>
                  <a:pt x="1423185" y="2809069"/>
                  <a:pt x="1277438" y="2799408"/>
                </a:cubicBezTo>
                <a:cubicBezTo>
                  <a:pt x="1131691" y="2789747"/>
                  <a:pt x="699722" y="2797554"/>
                  <a:pt x="466577" y="2799408"/>
                </a:cubicBezTo>
                <a:cubicBezTo>
                  <a:pt x="198648" y="2797094"/>
                  <a:pt x="54091" y="2561914"/>
                  <a:pt x="0" y="2332831"/>
                </a:cubicBezTo>
                <a:cubicBezTo>
                  <a:pt x="27760" y="2016769"/>
                  <a:pt x="26996" y="1909709"/>
                  <a:pt x="0" y="1673421"/>
                </a:cubicBezTo>
                <a:cubicBezTo>
                  <a:pt x="-26996" y="1437133"/>
                  <a:pt x="24013" y="1187534"/>
                  <a:pt x="0" y="1014012"/>
                </a:cubicBezTo>
                <a:cubicBezTo>
                  <a:pt x="-24013" y="840490"/>
                  <a:pt x="-19477" y="734761"/>
                  <a:pt x="0" y="466577"/>
                </a:cubicBezTo>
                <a:close/>
              </a:path>
            </a:pathLst>
          </a:custGeom>
          <a:solidFill>
            <a:schemeClr val="bg1"/>
          </a:solidFill>
          <a:ln>
            <a:solidFill>
              <a:schemeClr val="accent2">
                <a:lumMod val="50000"/>
              </a:schemeClr>
            </a:solidFill>
            <a:extLst>
              <a:ext uri="{C807C97D-BFC1-408E-A445-0C87EB9F89A2}">
                <ask:lineSketchStyleProps xmlns="" xmlns:ask="http://schemas.microsoft.com/office/drawing/2018/sketchyshape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1" name="Group 50">
            <a:extLst>
              <a:ext uri="{FF2B5EF4-FFF2-40B4-BE49-F238E27FC236}">
                <a16:creationId xmlns:a16="http://schemas.microsoft.com/office/drawing/2014/main" id="{D8BD5130-D4C9-44CB-E70F-B78268CEFBBB}"/>
              </a:ext>
            </a:extLst>
          </p:cNvPr>
          <p:cNvGrpSpPr/>
          <p:nvPr/>
        </p:nvGrpSpPr>
        <p:grpSpPr>
          <a:xfrm>
            <a:off x="7174932" y="2625005"/>
            <a:ext cx="4162496" cy="857250"/>
            <a:chOff x="7623307" y="2634442"/>
            <a:chExt cx="4162496" cy="857250"/>
          </a:xfrm>
        </p:grpSpPr>
        <p:sp>
          <p:nvSpPr>
            <p:cNvPr id="45" name="Rectangle: Rounded Corners 44">
              <a:extLst>
                <a:ext uri="{FF2B5EF4-FFF2-40B4-BE49-F238E27FC236}">
                  <a16:creationId xmlns:a16="http://schemas.microsoft.com/office/drawing/2014/main" id="{45DE8CA9-4B13-B84C-1238-D6D8CF73DE53}"/>
                </a:ext>
              </a:extLst>
            </p:cNvPr>
            <p:cNvSpPr/>
            <p:nvPr/>
          </p:nvSpPr>
          <p:spPr>
            <a:xfrm>
              <a:off x="7623307" y="2634442"/>
              <a:ext cx="4117295"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TextBox 45">
              <a:extLst>
                <a:ext uri="{FF2B5EF4-FFF2-40B4-BE49-F238E27FC236}">
                  <a16:creationId xmlns:a16="http://schemas.microsoft.com/office/drawing/2014/main" id="{79279CE8-97EC-9ADE-0E4B-8CFF1B4C8E26}"/>
                </a:ext>
              </a:extLst>
            </p:cNvPr>
            <p:cNvSpPr txBox="1"/>
            <p:nvPr/>
          </p:nvSpPr>
          <p:spPr>
            <a:xfrm>
              <a:off x="7947863" y="2686871"/>
              <a:ext cx="3837940" cy="707886"/>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srgbClr val="ED7D31">
                        <a:lumMod val="50000"/>
                      </a:srgbClr>
                    </a:solidFill>
                  </a:ln>
                  <a:solidFill>
                    <a:srgbClr val="FF0066"/>
                  </a:solidFill>
                  <a:effectLst/>
                  <a:uLnTx/>
                  <a:uFillTx/>
                  <a:latin typeface="UVN Banh Mi" pitchFamily="2" charset="0"/>
                  <a:ea typeface="+mn-ea"/>
                  <a:cs typeface="+mn-cs"/>
                </a:rPr>
                <a:t>Tiêu chí đánh giá</a:t>
              </a:r>
            </a:p>
          </p:txBody>
        </p:sp>
      </p:grpSp>
      <p:sp>
        <p:nvSpPr>
          <p:cNvPr id="47" name="TextBox 46">
            <a:extLst>
              <a:ext uri="{FF2B5EF4-FFF2-40B4-BE49-F238E27FC236}">
                <a16:creationId xmlns:a16="http://schemas.microsoft.com/office/drawing/2014/main" id="{DA37EE3E-98C0-DBEB-602F-6962590D616B}"/>
              </a:ext>
            </a:extLst>
          </p:cNvPr>
          <p:cNvSpPr txBox="1"/>
          <p:nvPr/>
        </p:nvSpPr>
        <p:spPr>
          <a:xfrm>
            <a:off x="6658063" y="3471086"/>
            <a:ext cx="5374755" cy="249946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UTM Duepuntozero" panose="02040603050506020204" pitchFamily="18" charset="0"/>
                <a:ea typeface="+mn-ea"/>
                <a:cs typeface="+mn-cs"/>
              </a:rPr>
              <a:t>1. </a:t>
            </a:r>
            <a:r>
              <a:rPr kumimoji="0" lang="en-US" sz="3600" b="0" i="0" u="none" strike="noStrike" kern="1200" cap="none" spc="0" normalizeH="0" baseline="0" noProof="0" dirty="0" err="1">
                <a:ln>
                  <a:noFill/>
                </a:ln>
                <a:solidFill>
                  <a:prstClr val="black"/>
                </a:solidFill>
                <a:effectLst/>
                <a:uLnTx/>
                <a:uFillTx/>
                <a:latin typeface="UTM Duepuntozero" panose="02040603050506020204" pitchFamily="18" charset="0"/>
                <a:ea typeface="+mn-ea"/>
                <a:cs typeface="+mn-cs"/>
              </a:rPr>
              <a:t>Đọc</a:t>
            </a:r>
            <a:r>
              <a:rPr kumimoji="0" lang="en-US" sz="3600" b="0" i="0" u="none" strike="noStrike" kern="1200" cap="none" spc="0" normalizeH="0" baseline="0" noProof="0" dirty="0">
                <a:ln>
                  <a:noFill/>
                </a:ln>
                <a:solidFill>
                  <a:prstClr val="black"/>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Duepuntozero" panose="02040603050506020204" pitchFamily="18" charset="0"/>
                <a:ea typeface="+mn-ea"/>
                <a:cs typeface="+mn-cs"/>
              </a:rPr>
              <a:t>đúng</a:t>
            </a:r>
            <a:r>
              <a:rPr kumimoji="0" lang="en-US" sz="3600" b="0" i="0" u="none" strike="noStrike" kern="1200" cap="none" spc="0" normalizeH="0" baseline="0" noProof="0" dirty="0">
                <a:ln>
                  <a:noFill/>
                </a:ln>
                <a:solidFill>
                  <a:prstClr val="black"/>
                </a:solidFill>
                <a:effectLst/>
                <a:uLnTx/>
                <a:uFillTx/>
                <a:latin typeface="UTM Duepuntozero" panose="02040603050506020204" pitchFamily="18" charset="0"/>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UTM Duepuntozero" panose="02040603050506020204" pitchFamily="18" charset="0"/>
                <a:ea typeface="+mn-ea"/>
                <a:cs typeface="+mn-cs"/>
              </a:rPr>
              <a:t>2. </a:t>
            </a:r>
            <a:r>
              <a:rPr kumimoji="0" lang="en-US" sz="3600" b="0" i="0" u="none" strike="noStrike" kern="1200" cap="none" spc="0" normalizeH="0" baseline="0" noProof="0" dirty="0" err="1">
                <a:ln>
                  <a:noFill/>
                </a:ln>
                <a:solidFill>
                  <a:prstClr val="black"/>
                </a:solidFill>
                <a:effectLst/>
                <a:uLnTx/>
                <a:uFillTx/>
                <a:latin typeface="UTM Duepuntozero" panose="02040603050506020204" pitchFamily="18" charset="0"/>
                <a:ea typeface="+mn-ea"/>
                <a:cs typeface="+mn-cs"/>
              </a:rPr>
              <a:t>Đọc</a:t>
            </a:r>
            <a:r>
              <a:rPr kumimoji="0" lang="en-US" sz="3600" b="0" i="0" u="none" strike="noStrike" kern="1200" cap="none" spc="0" normalizeH="0" baseline="0" noProof="0" dirty="0">
                <a:ln>
                  <a:noFill/>
                </a:ln>
                <a:solidFill>
                  <a:prstClr val="black"/>
                </a:solidFill>
                <a:effectLst/>
                <a:uLnTx/>
                <a:uFillTx/>
                <a:latin typeface="UTM Duepuntozero" panose="02040603050506020204" pitchFamily="18" charset="0"/>
                <a:ea typeface="+mn-ea"/>
                <a:cs typeface="+mn-cs"/>
              </a:rPr>
              <a:t> to </a:t>
            </a:r>
            <a:r>
              <a:rPr kumimoji="0" lang="en-US" sz="3600" b="0" i="0" u="none" strike="noStrike" kern="1200" cap="none" spc="0" normalizeH="0" baseline="0" noProof="0" dirty="0" err="1">
                <a:ln>
                  <a:noFill/>
                </a:ln>
                <a:solidFill>
                  <a:prstClr val="black"/>
                </a:solidFill>
                <a:effectLst/>
                <a:uLnTx/>
                <a:uFillTx/>
                <a:latin typeface="UTM Duepuntozero" panose="02040603050506020204" pitchFamily="18" charset="0"/>
                <a:ea typeface="+mn-ea"/>
                <a:cs typeface="+mn-cs"/>
              </a:rPr>
              <a:t>rõ</a:t>
            </a:r>
            <a:r>
              <a:rPr kumimoji="0" lang="en-US" sz="3600" b="0" i="0" u="none" strike="noStrike" kern="1200" cap="none" spc="0" normalizeH="0" baseline="0" noProof="0" dirty="0">
                <a:ln>
                  <a:noFill/>
                </a:ln>
                <a:solidFill>
                  <a:prstClr val="black"/>
                </a:solidFill>
                <a:effectLst/>
                <a:uLnTx/>
                <a:uFillTx/>
                <a:latin typeface="UTM Duepuntozero" panose="02040603050506020204" pitchFamily="18" charset="0"/>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UTM Duepuntozero" panose="02040603050506020204" pitchFamily="18" charset="0"/>
                <a:ea typeface="+mn-ea"/>
                <a:cs typeface="+mn-cs"/>
              </a:rPr>
              <a:t>3. </a:t>
            </a:r>
            <a:r>
              <a:rPr kumimoji="0" lang="en-US" sz="3600" b="0" i="0" u="none" strike="noStrike" kern="1200" cap="none" spc="0" normalizeH="0" baseline="0" noProof="0" dirty="0" err="1">
                <a:ln>
                  <a:noFill/>
                </a:ln>
                <a:solidFill>
                  <a:prstClr val="black"/>
                </a:solidFill>
                <a:effectLst/>
                <a:uLnTx/>
                <a:uFillTx/>
                <a:latin typeface="UTM Duepuntozero" panose="02040603050506020204" pitchFamily="18" charset="0"/>
                <a:ea typeface="+mn-ea"/>
                <a:cs typeface="+mn-cs"/>
              </a:rPr>
              <a:t>Ngắt</a:t>
            </a:r>
            <a:r>
              <a:rPr kumimoji="0" lang="en-US" sz="3600" b="0" i="0" u="none" strike="noStrike" kern="1200" cap="none" spc="0" normalizeH="0" baseline="0" noProof="0" dirty="0">
                <a:ln>
                  <a:noFill/>
                </a:ln>
                <a:solidFill>
                  <a:prstClr val="black"/>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Duepuntozero" panose="02040603050506020204" pitchFamily="18" charset="0"/>
                <a:ea typeface="+mn-ea"/>
                <a:cs typeface="+mn-cs"/>
              </a:rPr>
              <a:t>nghỉ</a:t>
            </a:r>
            <a:r>
              <a:rPr kumimoji="0" lang="en-US" sz="3600" b="0" i="0" u="none" strike="noStrike" kern="1200" cap="none" spc="0" normalizeH="0" baseline="0" noProof="0" dirty="0">
                <a:ln>
                  <a:noFill/>
                </a:ln>
                <a:solidFill>
                  <a:prstClr val="black"/>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Duepuntozero" panose="02040603050506020204" pitchFamily="18" charset="0"/>
                <a:ea typeface="+mn-ea"/>
                <a:cs typeface="+mn-cs"/>
              </a:rPr>
              <a:t>đúng</a:t>
            </a:r>
            <a:r>
              <a:rPr kumimoji="0" lang="en-US" sz="3600" b="0" i="0" u="none" strike="noStrike" kern="1200" cap="none" spc="0" normalizeH="0" baseline="0" noProof="0" dirty="0">
                <a:ln>
                  <a:noFill/>
                </a:ln>
                <a:solidFill>
                  <a:prstClr val="black"/>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UTM Duepuntozero" panose="02040603050506020204" pitchFamily="18" charset="0"/>
                <a:ea typeface="+mn-ea"/>
                <a:cs typeface="+mn-cs"/>
              </a:rPr>
              <a:t>chỗ</a:t>
            </a:r>
            <a:r>
              <a:rPr kumimoji="0" lang="en-US" sz="3600" b="0" i="0" u="none" strike="noStrike" kern="1200" cap="none" spc="0" normalizeH="0" baseline="0" noProof="0" dirty="0">
                <a:ln>
                  <a:noFill/>
                </a:ln>
                <a:solidFill>
                  <a:prstClr val="black"/>
                </a:solidFill>
                <a:effectLst/>
                <a:uLnTx/>
                <a:uFillTx/>
                <a:latin typeface="UTM Duepuntozero" panose="02040603050506020204" pitchFamily="18" charset="0"/>
                <a:ea typeface="+mn-ea"/>
                <a:cs typeface="+mn-cs"/>
              </a:rPr>
              <a:t>.</a:t>
            </a:r>
          </a:p>
        </p:txBody>
      </p:sp>
      <p:grpSp>
        <p:nvGrpSpPr>
          <p:cNvPr id="56" name="Group 55">
            <a:extLst>
              <a:ext uri="{FF2B5EF4-FFF2-40B4-BE49-F238E27FC236}">
                <a16:creationId xmlns:a16="http://schemas.microsoft.com/office/drawing/2014/main" id="{4B143E1F-3CE4-2549-563F-BCFBD422C321}"/>
              </a:ext>
            </a:extLst>
          </p:cNvPr>
          <p:cNvGrpSpPr/>
          <p:nvPr/>
        </p:nvGrpSpPr>
        <p:grpSpPr>
          <a:xfrm>
            <a:off x="8999048" y="3603527"/>
            <a:ext cx="1885916" cy="814430"/>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A89BBE9-FBBD-FE87-2B96-63DC7960FF4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1346EED-1CB8-0BA0-BDD0-EC94B5E2F53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598D643-9CE8-1B0A-5B88-ECC5B462C2D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8E439632-BF72-080A-AC46-F180A9CB1902}"/>
              </a:ext>
            </a:extLst>
          </p:cNvPr>
          <p:cNvGrpSpPr/>
          <p:nvPr/>
        </p:nvGrpSpPr>
        <p:grpSpPr>
          <a:xfrm>
            <a:off x="8974389" y="4355427"/>
            <a:ext cx="1885916" cy="814430"/>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8ABED31-848C-4C1A-5CEA-627243ADE83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46FEA7E-4A55-CD9B-B446-EC8FD6D94E5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788417F-0266-028A-308D-416A6A01EE6F}"/>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64678ED0-4E41-A366-81E2-5528789892F1}"/>
              </a:ext>
            </a:extLst>
          </p:cNvPr>
          <p:cNvGrpSpPr/>
          <p:nvPr/>
        </p:nvGrpSpPr>
        <p:grpSpPr>
          <a:xfrm>
            <a:off x="10732610" y="5450407"/>
            <a:ext cx="1300208" cy="450898"/>
            <a:chOff x="8692723" y="3557795"/>
            <a:chExt cx="1885916" cy="814430"/>
          </a:xfrm>
        </p:grpSpPr>
        <p:pic>
          <p:nvPicPr>
            <p:cNvPr id="6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0BA5C78-E03A-92F5-5477-827A93F1CFCE}"/>
                </a:ext>
              </a:extLst>
            </p:cNvPr>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6A6FB85-E963-C614-A5FC-195F47988C55}"/>
                </a:ext>
              </a:extLst>
            </p:cNvPr>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E6A30E6-8A22-5F9B-402F-169C58F71BB6}"/>
                </a:ext>
              </a:extLst>
            </p:cNvPr>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DE6A05FB-77F1-2C08-565B-4DF5AA63E99C}"/>
              </a:ext>
            </a:extLst>
          </p:cNvPr>
          <p:cNvPicPr>
            <a:picLocks noChangeAspect="1"/>
          </p:cNvPicPr>
          <p:nvPr/>
        </p:nvPicPr>
        <p:blipFill>
          <a:blip r:embed="rId9"/>
          <a:stretch>
            <a:fillRect/>
          </a:stretch>
        </p:blipFill>
        <p:spPr>
          <a:xfrm>
            <a:off x="3140358" y="175156"/>
            <a:ext cx="9156986" cy="2341067"/>
          </a:xfrm>
          <a:prstGeom prst="rect">
            <a:avLst/>
          </a:prstGeom>
        </p:spPr>
      </p:pic>
    </p:spTree>
    <p:extLst>
      <p:ext uri="{BB962C8B-B14F-4D97-AF65-F5344CB8AC3E}">
        <p14:creationId xmlns:p14="http://schemas.microsoft.com/office/powerpoint/2010/main" val="15928699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42" presetClass="entr" presetSubtype="0" fill="hold" nodeType="withEffect">
                                  <p:stCondLst>
                                    <p:cond delay="275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par>
                                <p:cTn id="16" presetID="42" presetClass="entr" presetSubtype="0" fill="hold" grpId="0" nodeType="withEffect">
                                  <p:stCondLst>
                                    <p:cond delay="275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1000"/>
                                        <p:tgtEl>
                                          <p:spTgt spid="31"/>
                                        </p:tgtEl>
                                      </p:cBhvr>
                                    </p:animEffect>
                                    <p:anim calcmode="lin" valueType="num">
                                      <p:cBhvr>
                                        <p:cTn id="19" dur="1000" fill="hold"/>
                                        <p:tgtEl>
                                          <p:spTgt spid="31"/>
                                        </p:tgtEl>
                                        <p:attrNameLst>
                                          <p:attrName>ppt_x</p:attrName>
                                        </p:attrNameLst>
                                      </p:cBhvr>
                                      <p:tavLst>
                                        <p:tav tm="0">
                                          <p:val>
                                            <p:strVal val="#ppt_x"/>
                                          </p:val>
                                        </p:tav>
                                        <p:tav tm="100000">
                                          <p:val>
                                            <p:strVal val="#ppt_x"/>
                                          </p:val>
                                        </p:tav>
                                      </p:tavLst>
                                    </p:anim>
                                    <p:anim calcmode="lin" valueType="num">
                                      <p:cBhvr>
                                        <p:cTn id="20" dur="10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par>
                                <p:cTn id="21" presetID="42" presetClass="entr" presetSubtype="0" fill="hold" grpId="0" nodeType="withEffect">
                                  <p:stCondLst>
                                    <p:cond delay="275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par>
                                <p:cTn id="26" presetID="42" presetClass="entr" presetSubtype="0" fill="hold" grpId="0" nodeType="withEffect">
                                  <p:stCondLst>
                                    <p:cond delay="275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425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1000"/>
                                        <p:tgtEl>
                                          <p:spTgt spid="36"/>
                                        </p:tgtEl>
                                      </p:cBhvr>
                                    </p:animEffect>
                                    <p:anim calcmode="lin" valueType="num">
                                      <p:cBhvr>
                                        <p:cTn id="34" dur="1000" fill="hold"/>
                                        <p:tgtEl>
                                          <p:spTgt spid="36"/>
                                        </p:tgtEl>
                                        <p:attrNameLst>
                                          <p:attrName>ppt_x</p:attrName>
                                        </p:attrNameLst>
                                      </p:cBhvr>
                                      <p:tavLst>
                                        <p:tav tm="0">
                                          <p:val>
                                            <p:strVal val="#ppt_x"/>
                                          </p:val>
                                        </p:tav>
                                        <p:tav tm="100000">
                                          <p:val>
                                            <p:strVal val="#ppt_x"/>
                                          </p:val>
                                        </p:tav>
                                      </p:tavLst>
                                    </p:anim>
                                    <p:anim calcmode="lin" valueType="num">
                                      <p:cBhvr>
                                        <p:cTn id="35" dur="1000" fill="hold"/>
                                        <p:tgtEl>
                                          <p:spTgt spid="36"/>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425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1000"/>
                                        <p:tgtEl>
                                          <p:spTgt spid="37"/>
                                        </p:tgtEl>
                                      </p:cBhvr>
                                    </p:animEffect>
                                    <p:anim calcmode="lin" valueType="num">
                                      <p:cBhvr>
                                        <p:cTn id="39" dur="1000" fill="hold"/>
                                        <p:tgtEl>
                                          <p:spTgt spid="37"/>
                                        </p:tgtEl>
                                        <p:attrNameLst>
                                          <p:attrName>ppt_x</p:attrName>
                                        </p:attrNameLst>
                                      </p:cBhvr>
                                      <p:tavLst>
                                        <p:tav tm="0">
                                          <p:val>
                                            <p:strVal val="#ppt_x"/>
                                          </p:val>
                                        </p:tav>
                                        <p:tav tm="100000">
                                          <p:val>
                                            <p:strVal val="#ppt_x"/>
                                          </p:val>
                                        </p:tav>
                                      </p:tavLst>
                                    </p:anim>
                                    <p:anim calcmode="lin" valueType="num">
                                      <p:cBhvr>
                                        <p:cTn id="40" dur="1000" fill="hold"/>
                                        <p:tgtEl>
                                          <p:spTgt spid="37"/>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425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1000"/>
                                        <p:tgtEl>
                                          <p:spTgt spid="51"/>
                                        </p:tgtEl>
                                      </p:cBhvr>
                                    </p:animEffect>
                                    <p:anim calcmode="lin" valueType="num">
                                      <p:cBhvr>
                                        <p:cTn id="44" dur="1000" fill="hold"/>
                                        <p:tgtEl>
                                          <p:spTgt spid="51"/>
                                        </p:tgtEl>
                                        <p:attrNameLst>
                                          <p:attrName>ppt_x</p:attrName>
                                        </p:attrNameLst>
                                      </p:cBhvr>
                                      <p:tavLst>
                                        <p:tav tm="0">
                                          <p:val>
                                            <p:strVal val="#ppt_x"/>
                                          </p:val>
                                        </p:tav>
                                        <p:tav tm="100000">
                                          <p:val>
                                            <p:strVal val="#ppt_x"/>
                                          </p:val>
                                        </p:tav>
                                      </p:tavLst>
                                    </p:anim>
                                    <p:anim calcmode="lin" valueType="num">
                                      <p:cBhvr>
                                        <p:cTn id="45" dur="1000" fill="hold"/>
                                        <p:tgtEl>
                                          <p:spTgt spid="5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4250"/>
                                  </p:stCondLst>
                                  <p:childTnLst>
                                    <p:set>
                                      <p:cBhvr>
                                        <p:cTn id="47" dur="1" fill="hold">
                                          <p:stCondLst>
                                            <p:cond delay="0"/>
                                          </p:stCondLst>
                                        </p:cTn>
                                        <p:tgtEl>
                                          <p:spTgt spid="47"/>
                                        </p:tgtEl>
                                        <p:attrNameLst>
                                          <p:attrName>style.visibility</p:attrName>
                                        </p:attrNameLst>
                                      </p:cBhvr>
                                      <p:to>
                                        <p:strVal val="visible"/>
                                      </p:to>
                                    </p:set>
                                    <p:animEffect transition="in" filter="fade">
                                      <p:cBhvr>
                                        <p:cTn id="48" dur="1000"/>
                                        <p:tgtEl>
                                          <p:spTgt spid="47"/>
                                        </p:tgtEl>
                                      </p:cBhvr>
                                    </p:animEffect>
                                    <p:anim calcmode="lin" valueType="num">
                                      <p:cBhvr>
                                        <p:cTn id="49" dur="1000" fill="hold"/>
                                        <p:tgtEl>
                                          <p:spTgt spid="47"/>
                                        </p:tgtEl>
                                        <p:attrNameLst>
                                          <p:attrName>ppt_x</p:attrName>
                                        </p:attrNameLst>
                                      </p:cBhvr>
                                      <p:tavLst>
                                        <p:tav tm="0">
                                          <p:val>
                                            <p:strVal val="#ppt_x"/>
                                          </p:val>
                                        </p:tav>
                                        <p:tav tm="100000">
                                          <p:val>
                                            <p:strVal val="#ppt_x"/>
                                          </p:val>
                                        </p:tav>
                                      </p:tavLst>
                                    </p:anim>
                                    <p:anim calcmode="lin" valueType="num">
                                      <p:cBhvr>
                                        <p:cTn id="50" dur="1000" fill="hold"/>
                                        <p:tgtEl>
                                          <p:spTgt spid="47"/>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4250"/>
                                  </p:stCondLst>
                                  <p:childTnLst>
                                    <p:set>
                                      <p:cBhvr>
                                        <p:cTn id="52" dur="1" fill="hold">
                                          <p:stCondLst>
                                            <p:cond delay="0"/>
                                          </p:stCondLst>
                                        </p:cTn>
                                        <p:tgtEl>
                                          <p:spTgt spid="56"/>
                                        </p:tgtEl>
                                        <p:attrNameLst>
                                          <p:attrName>style.visibility</p:attrName>
                                        </p:attrNameLst>
                                      </p:cBhvr>
                                      <p:to>
                                        <p:strVal val="visible"/>
                                      </p:to>
                                    </p:set>
                                    <p:animEffect transition="in" filter="fade">
                                      <p:cBhvr>
                                        <p:cTn id="53" dur="1000"/>
                                        <p:tgtEl>
                                          <p:spTgt spid="56"/>
                                        </p:tgtEl>
                                      </p:cBhvr>
                                    </p:animEffect>
                                    <p:anim calcmode="lin" valueType="num">
                                      <p:cBhvr>
                                        <p:cTn id="54" dur="1000" fill="hold"/>
                                        <p:tgtEl>
                                          <p:spTgt spid="56"/>
                                        </p:tgtEl>
                                        <p:attrNameLst>
                                          <p:attrName>ppt_x</p:attrName>
                                        </p:attrNameLst>
                                      </p:cBhvr>
                                      <p:tavLst>
                                        <p:tav tm="0">
                                          <p:val>
                                            <p:strVal val="#ppt_x"/>
                                          </p:val>
                                        </p:tav>
                                        <p:tav tm="100000">
                                          <p:val>
                                            <p:strVal val="#ppt_x"/>
                                          </p:val>
                                        </p:tav>
                                      </p:tavLst>
                                    </p:anim>
                                    <p:anim calcmode="lin" valueType="num">
                                      <p:cBhvr>
                                        <p:cTn id="55" dur="1000" fill="hold"/>
                                        <p:tgtEl>
                                          <p:spTgt spid="56"/>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4250"/>
                                  </p:stCondLst>
                                  <p:childTnLst>
                                    <p:set>
                                      <p:cBhvr>
                                        <p:cTn id="57" dur="1" fill="hold">
                                          <p:stCondLst>
                                            <p:cond delay="0"/>
                                          </p:stCondLst>
                                        </p:cTn>
                                        <p:tgtEl>
                                          <p:spTgt spid="57"/>
                                        </p:tgtEl>
                                        <p:attrNameLst>
                                          <p:attrName>style.visibility</p:attrName>
                                        </p:attrNameLst>
                                      </p:cBhvr>
                                      <p:to>
                                        <p:strVal val="visible"/>
                                      </p:to>
                                    </p:set>
                                    <p:animEffect transition="in" filter="fade">
                                      <p:cBhvr>
                                        <p:cTn id="58" dur="1000"/>
                                        <p:tgtEl>
                                          <p:spTgt spid="57"/>
                                        </p:tgtEl>
                                      </p:cBhvr>
                                    </p:animEffect>
                                    <p:anim calcmode="lin" valueType="num">
                                      <p:cBhvr>
                                        <p:cTn id="59" dur="1000" fill="hold"/>
                                        <p:tgtEl>
                                          <p:spTgt spid="57"/>
                                        </p:tgtEl>
                                        <p:attrNameLst>
                                          <p:attrName>ppt_x</p:attrName>
                                        </p:attrNameLst>
                                      </p:cBhvr>
                                      <p:tavLst>
                                        <p:tav tm="0">
                                          <p:val>
                                            <p:strVal val="#ppt_x"/>
                                          </p:val>
                                        </p:tav>
                                        <p:tav tm="100000">
                                          <p:val>
                                            <p:strVal val="#ppt_x"/>
                                          </p:val>
                                        </p:tav>
                                      </p:tavLst>
                                    </p:anim>
                                    <p:anim calcmode="lin" valueType="num">
                                      <p:cBhvr>
                                        <p:cTn id="60" dur="1000" fill="hold"/>
                                        <p:tgtEl>
                                          <p:spTgt spid="57"/>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4250"/>
                                  </p:stCondLst>
                                  <p:childTnLst>
                                    <p:set>
                                      <p:cBhvr>
                                        <p:cTn id="62" dur="1" fill="hold">
                                          <p:stCondLst>
                                            <p:cond delay="0"/>
                                          </p:stCondLst>
                                        </p:cTn>
                                        <p:tgtEl>
                                          <p:spTgt spid="61"/>
                                        </p:tgtEl>
                                        <p:attrNameLst>
                                          <p:attrName>style.visibility</p:attrName>
                                        </p:attrNameLst>
                                      </p:cBhvr>
                                      <p:to>
                                        <p:strVal val="visible"/>
                                      </p:to>
                                    </p:set>
                                    <p:animEffect transition="in" filter="fade">
                                      <p:cBhvr>
                                        <p:cTn id="63" dur="1000"/>
                                        <p:tgtEl>
                                          <p:spTgt spid="61"/>
                                        </p:tgtEl>
                                      </p:cBhvr>
                                    </p:animEffect>
                                    <p:anim calcmode="lin" valueType="num">
                                      <p:cBhvr>
                                        <p:cTn id="64" dur="1000" fill="hold"/>
                                        <p:tgtEl>
                                          <p:spTgt spid="61"/>
                                        </p:tgtEl>
                                        <p:attrNameLst>
                                          <p:attrName>ppt_x</p:attrName>
                                        </p:attrNameLst>
                                      </p:cBhvr>
                                      <p:tavLst>
                                        <p:tav tm="0">
                                          <p:val>
                                            <p:strVal val="#ppt_x"/>
                                          </p:val>
                                        </p:tav>
                                        <p:tav tm="100000">
                                          <p:val>
                                            <p:strVal val="#ppt_x"/>
                                          </p:val>
                                        </p:tav>
                                      </p:tavLst>
                                    </p:anim>
                                    <p:anim calcmode="lin" valueType="num">
                                      <p:cBhvr>
                                        <p:cTn id="65"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31" grpId="0"/>
      <p:bldP spid="36" grpId="0" animBg="1"/>
      <p:bldP spid="37" grpId="0" animBg="1"/>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a:extLst>
              <a:ext uri="{FF2B5EF4-FFF2-40B4-BE49-F238E27FC236}">
                <a16:creationId xmlns:a16="http://schemas.microsoft.com/office/drawing/2014/main" id="{0F7F17CB-AC78-0D56-A483-DBDBDDC111EF}"/>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74905" y="132251"/>
            <a:ext cx="3366458" cy="1379620"/>
          </a:xfrm>
          <a:prstGeom prst="rect">
            <a:avLst/>
          </a:prstGeom>
        </p:spPr>
      </p:pic>
      <p:grpSp>
        <p:nvGrpSpPr>
          <p:cNvPr id="16" name="Group 15">
            <a:extLst>
              <a:ext uri="{FF2B5EF4-FFF2-40B4-BE49-F238E27FC236}">
                <a16:creationId xmlns:a16="http://schemas.microsoft.com/office/drawing/2014/main" id="{1A1C5349-EA12-5746-079C-D0FC626968C1}"/>
              </a:ext>
            </a:extLst>
          </p:cNvPr>
          <p:cNvGrpSpPr/>
          <p:nvPr/>
        </p:nvGrpSpPr>
        <p:grpSpPr>
          <a:xfrm>
            <a:off x="4014751" y="2821381"/>
            <a:ext cx="4162496" cy="857250"/>
            <a:chOff x="4014751" y="2821381"/>
            <a:chExt cx="4162496" cy="857250"/>
          </a:xfrm>
        </p:grpSpPr>
        <p:sp>
          <p:nvSpPr>
            <p:cNvPr id="45" name="Rectangle: Rounded Corners 44">
              <a:extLst>
                <a:ext uri="{FF2B5EF4-FFF2-40B4-BE49-F238E27FC236}">
                  <a16:creationId xmlns:a16="http://schemas.microsoft.com/office/drawing/2014/main" id="{45DE8CA9-4B13-B84C-1238-D6D8CF73DE53}"/>
                </a:ext>
              </a:extLst>
            </p:cNvPr>
            <p:cNvSpPr/>
            <p:nvPr/>
          </p:nvSpPr>
          <p:spPr>
            <a:xfrm>
              <a:off x="4014751" y="2821381"/>
              <a:ext cx="4117295" cy="857250"/>
            </a:xfrm>
            <a:prstGeom prst="roundRect">
              <a:avLst>
                <a:gd name="adj" fmla="val 50000"/>
              </a:avLst>
            </a:prstGeom>
            <a:solidFill>
              <a:schemeClr val="accent5">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TextBox 45">
              <a:extLst>
                <a:ext uri="{FF2B5EF4-FFF2-40B4-BE49-F238E27FC236}">
                  <a16:creationId xmlns:a16="http://schemas.microsoft.com/office/drawing/2014/main" id="{79279CE8-97EC-9ADE-0E4B-8CFF1B4C8E26}"/>
                </a:ext>
              </a:extLst>
            </p:cNvPr>
            <p:cNvSpPr txBox="1"/>
            <p:nvPr/>
          </p:nvSpPr>
          <p:spPr>
            <a:xfrm>
              <a:off x="4339307" y="2873810"/>
              <a:ext cx="3837940" cy="707886"/>
            </a:xfrm>
            <a:prstGeom prst="rect">
              <a:avLst/>
            </a:prstGeom>
            <a:noFill/>
          </p:spPr>
          <p:txBody>
            <a:bodyPr wrap="square" rtlCol="0">
              <a:spAutoFit/>
              <a:scene3d>
                <a:camera prst="obliqueTopLeft"/>
                <a:lightRig rig="threePt" dir="t"/>
              </a:scene3d>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sysClr val="windowText" lastClr="000000"/>
                    </a:solidFill>
                  </a:ln>
                  <a:solidFill>
                    <a:srgbClr val="ED7D31"/>
                  </a:solidFill>
                  <a:effectLst>
                    <a:outerShdw blurRad="38100" dist="38100" dir="2700000" algn="tl">
                      <a:srgbClr val="000000">
                        <a:alpha val="43137"/>
                      </a:srgbClr>
                    </a:outerShdw>
                  </a:effectLst>
                  <a:uLnTx/>
                  <a:uFillTx/>
                  <a:latin typeface="UVN Banh Mi" pitchFamily="2" charset="0"/>
                  <a:ea typeface="+mn-ea"/>
                  <a:cs typeface="+mn-cs"/>
                </a:rPr>
                <a:t>Tiêu chí đánh giá</a:t>
              </a:r>
            </a:p>
          </p:txBody>
        </p:sp>
      </p:grpSp>
      <p:sp>
        <p:nvSpPr>
          <p:cNvPr id="37" name="Rectangle: Rounded Corners 36">
            <a:extLst>
              <a:ext uri="{FF2B5EF4-FFF2-40B4-BE49-F238E27FC236}">
                <a16:creationId xmlns:a16="http://schemas.microsoft.com/office/drawing/2014/main" id="{62E91DB6-3C88-C20A-1281-5CA368F61339}"/>
              </a:ext>
            </a:extLst>
          </p:cNvPr>
          <p:cNvSpPr/>
          <p:nvPr/>
        </p:nvSpPr>
        <p:spPr>
          <a:xfrm>
            <a:off x="2983831" y="3800046"/>
            <a:ext cx="6491942" cy="2799408"/>
          </a:xfrm>
          <a:custGeom>
            <a:avLst/>
            <a:gdLst>
              <a:gd name="connsiteX0" fmla="*/ 0 w 6224337"/>
              <a:gd name="connsiteY0" fmla="*/ 466577 h 2799408"/>
              <a:gd name="connsiteX1" fmla="*/ 466577 w 6224337"/>
              <a:gd name="connsiteY1" fmla="*/ 0 h 2799408"/>
              <a:gd name="connsiteX2" fmla="*/ 5757760 w 6224337"/>
              <a:gd name="connsiteY2" fmla="*/ 0 h 2799408"/>
              <a:gd name="connsiteX3" fmla="*/ 6224337 w 6224337"/>
              <a:gd name="connsiteY3" fmla="*/ 466577 h 2799408"/>
              <a:gd name="connsiteX4" fmla="*/ 6224337 w 6224337"/>
              <a:gd name="connsiteY4" fmla="*/ 2332831 h 2799408"/>
              <a:gd name="connsiteX5" fmla="*/ 5757760 w 6224337"/>
              <a:gd name="connsiteY5" fmla="*/ 2799408 h 2799408"/>
              <a:gd name="connsiteX6" fmla="*/ 466577 w 6224337"/>
              <a:gd name="connsiteY6" fmla="*/ 2799408 h 2799408"/>
              <a:gd name="connsiteX7" fmla="*/ 0 w 6224337"/>
              <a:gd name="connsiteY7" fmla="*/ 2332831 h 2799408"/>
              <a:gd name="connsiteX8" fmla="*/ 0 w 6224337"/>
              <a:gd name="connsiteY8"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4337" h="2799408" fill="none" extrusionOk="0">
                <a:moveTo>
                  <a:pt x="0" y="466577"/>
                </a:moveTo>
                <a:cubicBezTo>
                  <a:pt x="1050" y="237328"/>
                  <a:pt x="214355" y="9165"/>
                  <a:pt x="466577" y="0"/>
                </a:cubicBezTo>
                <a:cubicBezTo>
                  <a:pt x="2789875" y="72427"/>
                  <a:pt x="4338687" y="61419"/>
                  <a:pt x="5757760" y="0"/>
                </a:cubicBezTo>
                <a:cubicBezTo>
                  <a:pt x="6011373" y="-28016"/>
                  <a:pt x="6180772" y="195717"/>
                  <a:pt x="6224337" y="466577"/>
                </a:cubicBezTo>
                <a:cubicBezTo>
                  <a:pt x="6390037" y="829265"/>
                  <a:pt x="6180633" y="1666578"/>
                  <a:pt x="6224337" y="2332831"/>
                </a:cubicBezTo>
                <a:cubicBezTo>
                  <a:pt x="6233426" y="2544385"/>
                  <a:pt x="5985796" y="2766173"/>
                  <a:pt x="5757760" y="2799408"/>
                </a:cubicBezTo>
                <a:cubicBezTo>
                  <a:pt x="3826902" y="2829235"/>
                  <a:pt x="1717850" y="2720102"/>
                  <a:pt x="466577" y="2799408"/>
                </a:cubicBezTo>
                <a:cubicBezTo>
                  <a:pt x="232077" y="2796787"/>
                  <a:pt x="-9025" y="2592299"/>
                  <a:pt x="0" y="2332831"/>
                </a:cubicBezTo>
                <a:cubicBezTo>
                  <a:pt x="-56312" y="1409405"/>
                  <a:pt x="5451" y="906794"/>
                  <a:pt x="0" y="466577"/>
                </a:cubicBezTo>
                <a:close/>
              </a:path>
              <a:path w="6224337" h="2799408" stroke="0" extrusionOk="0">
                <a:moveTo>
                  <a:pt x="0" y="466577"/>
                </a:moveTo>
                <a:cubicBezTo>
                  <a:pt x="18107" y="213830"/>
                  <a:pt x="219733" y="22583"/>
                  <a:pt x="466577" y="0"/>
                </a:cubicBezTo>
                <a:cubicBezTo>
                  <a:pt x="2863823" y="123000"/>
                  <a:pt x="3482945" y="-96860"/>
                  <a:pt x="5757760" y="0"/>
                </a:cubicBezTo>
                <a:cubicBezTo>
                  <a:pt x="5989589" y="-19704"/>
                  <a:pt x="6241675" y="173939"/>
                  <a:pt x="6224337" y="466577"/>
                </a:cubicBezTo>
                <a:cubicBezTo>
                  <a:pt x="6310519" y="916165"/>
                  <a:pt x="6085385" y="1603341"/>
                  <a:pt x="6224337" y="2332831"/>
                </a:cubicBezTo>
                <a:cubicBezTo>
                  <a:pt x="6193341" y="2601743"/>
                  <a:pt x="5983507" y="2794181"/>
                  <a:pt x="5757760" y="2799408"/>
                </a:cubicBezTo>
                <a:cubicBezTo>
                  <a:pt x="4044916" y="2638701"/>
                  <a:pt x="1522824" y="2839075"/>
                  <a:pt x="466577" y="2799408"/>
                </a:cubicBezTo>
                <a:cubicBezTo>
                  <a:pt x="170338" y="2791621"/>
                  <a:pt x="-16770" y="2582917"/>
                  <a:pt x="0" y="2332831"/>
                </a:cubicBezTo>
                <a:cubicBezTo>
                  <a:pt x="26754" y="2032421"/>
                  <a:pt x="133067" y="1282337"/>
                  <a:pt x="0" y="466577"/>
                </a:cubicBezTo>
                <a:close/>
              </a:path>
            </a:pathLst>
          </a:custGeom>
          <a:solidFill>
            <a:schemeClr val="bg1">
              <a:alpha val="78000"/>
            </a:schemeClr>
          </a:solidFill>
          <a:ln w="38100">
            <a:solidFill>
              <a:schemeClr val="accent2">
                <a:lumMod val="50000"/>
              </a:schemeClr>
            </a:solidFill>
            <a:extLst>
              <a:ext uri="{C807C97D-BFC1-408E-A445-0C87EB9F89A2}">
                <ask:lineSketchStyleProps xmlns="" xmlns:ask="http://schemas.microsoft.com/office/drawing/2018/sketchyshapes" sd="852854689">
                  <a:custGeom>
                    <a:avLst/>
                    <a:gdLst>
                      <a:gd name="connsiteX0" fmla="*/ 0 w 6491942"/>
                      <a:gd name="connsiteY0" fmla="*/ 466577 h 2799408"/>
                      <a:gd name="connsiteX1" fmla="*/ 466577 w 6491942"/>
                      <a:gd name="connsiteY1" fmla="*/ 0 h 2799408"/>
                      <a:gd name="connsiteX2" fmla="*/ 6025365 w 6491942"/>
                      <a:gd name="connsiteY2" fmla="*/ 0 h 2799408"/>
                      <a:gd name="connsiteX3" fmla="*/ 6491942 w 6491942"/>
                      <a:gd name="connsiteY3" fmla="*/ 466577 h 2799408"/>
                      <a:gd name="connsiteX4" fmla="*/ 6491942 w 6491942"/>
                      <a:gd name="connsiteY4" fmla="*/ 2332831 h 2799408"/>
                      <a:gd name="connsiteX5" fmla="*/ 6025365 w 6491942"/>
                      <a:gd name="connsiteY5" fmla="*/ 2799408 h 2799408"/>
                      <a:gd name="connsiteX6" fmla="*/ 466577 w 6491942"/>
                      <a:gd name="connsiteY6" fmla="*/ 2799408 h 2799408"/>
                      <a:gd name="connsiteX7" fmla="*/ 0 w 6491942"/>
                      <a:gd name="connsiteY7" fmla="*/ 2332831 h 2799408"/>
                      <a:gd name="connsiteX8" fmla="*/ 0 w 6491942"/>
                      <a:gd name="connsiteY8"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91942" h="2799408" fill="none" extrusionOk="0">
                        <a:moveTo>
                          <a:pt x="0" y="466577"/>
                        </a:moveTo>
                        <a:cubicBezTo>
                          <a:pt x="1050" y="237328"/>
                          <a:pt x="214355" y="9165"/>
                          <a:pt x="466577" y="0"/>
                        </a:cubicBezTo>
                        <a:cubicBezTo>
                          <a:pt x="1526924" y="72427"/>
                          <a:pt x="4772783" y="61419"/>
                          <a:pt x="6025365" y="0"/>
                        </a:cubicBezTo>
                        <a:cubicBezTo>
                          <a:pt x="6278978" y="-28016"/>
                          <a:pt x="6448377" y="195717"/>
                          <a:pt x="6491942" y="466577"/>
                        </a:cubicBezTo>
                        <a:cubicBezTo>
                          <a:pt x="6657642" y="829265"/>
                          <a:pt x="6448238" y="1666578"/>
                          <a:pt x="6491942" y="2332831"/>
                        </a:cubicBezTo>
                        <a:cubicBezTo>
                          <a:pt x="6501031" y="2544385"/>
                          <a:pt x="6253401" y="2766173"/>
                          <a:pt x="6025365" y="2799408"/>
                        </a:cubicBezTo>
                        <a:cubicBezTo>
                          <a:pt x="3749971" y="2829235"/>
                          <a:pt x="1993476" y="2720102"/>
                          <a:pt x="466577" y="2799408"/>
                        </a:cubicBezTo>
                        <a:cubicBezTo>
                          <a:pt x="232077" y="2796787"/>
                          <a:pt x="-9025" y="2592299"/>
                          <a:pt x="0" y="2332831"/>
                        </a:cubicBezTo>
                        <a:cubicBezTo>
                          <a:pt x="-56312" y="1409405"/>
                          <a:pt x="5451" y="906794"/>
                          <a:pt x="0" y="466577"/>
                        </a:cubicBezTo>
                        <a:close/>
                      </a:path>
                      <a:path w="6491942" h="2799408" stroke="0" extrusionOk="0">
                        <a:moveTo>
                          <a:pt x="0" y="466577"/>
                        </a:moveTo>
                        <a:cubicBezTo>
                          <a:pt x="18107" y="213830"/>
                          <a:pt x="219733" y="22583"/>
                          <a:pt x="466577" y="0"/>
                        </a:cubicBezTo>
                        <a:cubicBezTo>
                          <a:pt x="1177912" y="123000"/>
                          <a:pt x="4820433" y="-96860"/>
                          <a:pt x="6025365" y="0"/>
                        </a:cubicBezTo>
                        <a:cubicBezTo>
                          <a:pt x="6257194" y="-19704"/>
                          <a:pt x="6509280" y="173939"/>
                          <a:pt x="6491942" y="466577"/>
                        </a:cubicBezTo>
                        <a:cubicBezTo>
                          <a:pt x="6578124" y="916165"/>
                          <a:pt x="6352990" y="1603341"/>
                          <a:pt x="6491942" y="2332831"/>
                        </a:cubicBezTo>
                        <a:cubicBezTo>
                          <a:pt x="6460946" y="2601743"/>
                          <a:pt x="6251112" y="2794181"/>
                          <a:pt x="6025365" y="2799408"/>
                        </a:cubicBezTo>
                        <a:cubicBezTo>
                          <a:pt x="4116875" y="2638701"/>
                          <a:pt x="2858454" y="2839075"/>
                          <a:pt x="466577" y="2799408"/>
                        </a:cubicBezTo>
                        <a:cubicBezTo>
                          <a:pt x="170338" y="2791621"/>
                          <a:pt x="-16770" y="2582917"/>
                          <a:pt x="0" y="2332831"/>
                        </a:cubicBezTo>
                        <a:cubicBezTo>
                          <a:pt x="26754" y="2032421"/>
                          <a:pt x="133067" y="1282337"/>
                          <a:pt x="0" y="46657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TextBox 46">
            <a:extLst>
              <a:ext uri="{FF2B5EF4-FFF2-40B4-BE49-F238E27FC236}">
                <a16:creationId xmlns:a16="http://schemas.microsoft.com/office/drawing/2014/main" id="{DA37EE3E-98C0-DBEB-602F-6962590D616B}"/>
              </a:ext>
            </a:extLst>
          </p:cNvPr>
          <p:cNvSpPr txBox="1"/>
          <p:nvPr/>
        </p:nvSpPr>
        <p:spPr>
          <a:xfrm>
            <a:off x="3335101" y="3800046"/>
            <a:ext cx="5374755" cy="249946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UTM Duepuntozero" panose="02040603050506020204" pitchFamily="18" charset="0"/>
                <a:ea typeface="+mn-ea"/>
                <a:cs typeface="+mn-cs"/>
              </a:rPr>
              <a:t>1. Đọc đúng.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UTM Duepuntozero" panose="02040603050506020204" pitchFamily="18" charset="0"/>
                <a:ea typeface="+mn-ea"/>
                <a:cs typeface="+mn-cs"/>
              </a:rPr>
              <a:t>2. Đọc to rõ.</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UTM Duepuntozero" panose="02040603050506020204" pitchFamily="18" charset="0"/>
                <a:ea typeface="+mn-ea"/>
                <a:cs typeface="+mn-cs"/>
              </a:rPr>
              <a:t>3. Ngắt nghỉ đúng chỗ.</a:t>
            </a:r>
          </a:p>
        </p:txBody>
      </p:sp>
      <p:grpSp>
        <p:nvGrpSpPr>
          <p:cNvPr id="56" name="Group 55">
            <a:extLst>
              <a:ext uri="{FF2B5EF4-FFF2-40B4-BE49-F238E27FC236}">
                <a16:creationId xmlns:a16="http://schemas.microsoft.com/office/drawing/2014/main" id="{4B143E1F-3CE4-2549-563F-BCFBD422C321}"/>
              </a:ext>
            </a:extLst>
          </p:cNvPr>
          <p:cNvGrpSpPr/>
          <p:nvPr/>
        </p:nvGrpSpPr>
        <p:grpSpPr>
          <a:xfrm>
            <a:off x="5850994" y="3890966"/>
            <a:ext cx="1885916" cy="814430"/>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A89BBE9-FBBD-FE87-2B96-63DC7960FF4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1346EED-1CB8-0BA0-BDD0-EC94B5E2F53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598D643-9CE8-1B0A-5B88-ECC5B462C2D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8E439632-BF72-080A-AC46-F180A9CB1902}"/>
              </a:ext>
            </a:extLst>
          </p:cNvPr>
          <p:cNvGrpSpPr/>
          <p:nvPr/>
        </p:nvGrpSpPr>
        <p:grpSpPr>
          <a:xfrm>
            <a:off x="5850994" y="4665577"/>
            <a:ext cx="1885916" cy="814430"/>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8ABED31-848C-4C1A-5CEA-627243ADE83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46FEA7E-4A55-CD9B-B446-EC8FD6D94E5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788417F-0266-028A-308D-416A6A01EE6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64678ED0-4E41-A366-81E2-5528789892F1}"/>
              </a:ext>
            </a:extLst>
          </p:cNvPr>
          <p:cNvGrpSpPr/>
          <p:nvPr/>
        </p:nvGrpSpPr>
        <p:grpSpPr>
          <a:xfrm>
            <a:off x="7407765" y="5492734"/>
            <a:ext cx="1885916" cy="814430"/>
            <a:chOff x="8692723" y="3557795"/>
            <a:chExt cx="1885916" cy="814430"/>
          </a:xfrm>
        </p:grpSpPr>
        <p:pic>
          <p:nvPicPr>
            <p:cNvPr id="6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0BA5C78-E03A-92F5-5477-827A93F1CFC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6A6FB85-E963-C614-A5FC-195F47988C5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E6A30E6-8A22-5F9B-402F-169C58F71BB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0">
            <a:extLst>
              <a:ext uri="{FF2B5EF4-FFF2-40B4-BE49-F238E27FC236}">
                <a16:creationId xmlns:a16="http://schemas.microsoft.com/office/drawing/2014/main" id="{18E139F2-8B01-9A82-BCD6-398A9362CB79}"/>
              </a:ext>
            </a:extLst>
          </p:cNvPr>
          <p:cNvPicPr>
            <a:picLocks noChangeAspect="1"/>
          </p:cNvPicPr>
          <p:nvPr/>
        </p:nvPicPr>
        <p:blipFill>
          <a:blip r:embed="rId7"/>
          <a:srcRect/>
          <a:stretch>
            <a:fillRect/>
          </a:stretch>
        </p:blipFill>
        <p:spPr>
          <a:xfrm>
            <a:off x="575500" y="2549908"/>
            <a:ext cx="1497369" cy="3814953"/>
          </a:xfrm>
          <a:prstGeom prst="rect">
            <a:avLst/>
          </a:prstGeom>
        </p:spPr>
      </p:pic>
      <p:pic>
        <p:nvPicPr>
          <p:cNvPr id="18" name="Picture 19">
            <a:extLst>
              <a:ext uri="{FF2B5EF4-FFF2-40B4-BE49-F238E27FC236}">
                <a16:creationId xmlns:a16="http://schemas.microsoft.com/office/drawing/2014/main" id="{D491EA9D-9115-09E0-B080-6C4EF96D44C0}"/>
              </a:ext>
            </a:extLst>
          </p:cNvPr>
          <p:cNvPicPr>
            <a:picLocks noChangeAspect="1"/>
          </p:cNvPicPr>
          <p:nvPr/>
        </p:nvPicPr>
        <p:blipFill>
          <a:blip r:embed="rId8"/>
          <a:srcRect/>
          <a:stretch>
            <a:fillRect/>
          </a:stretch>
        </p:blipFill>
        <p:spPr>
          <a:xfrm>
            <a:off x="10047238" y="2549908"/>
            <a:ext cx="1815577" cy="3842491"/>
          </a:xfrm>
          <a:prstGeom prst="rect">
            <a:avLst/>
          </a:prstGeom>
        </p:spPr>
      </p:pic>
      <p:pic>
        <p:nvPicPr>
          <p:cNvPr id="5" name="Picture 4">
            <a:extLst>
              <a:ext uri="{FF2B5EF4-FFF2-40B4-BE49-F238E27FC236}">
                <a16:creationId xmlns:a16="http://schemas.microsoft.com/office/drawing/2014/main" id="{963B18A5-FF77-E819-3641-63A144266E95}"/>
              </a:ext>
            </a:extLst>
          </p:cNvPr>
          <p:cNvPicPr>
            <a:picLocks noChangeAspect="1"/>
          </p:cNvPicPr>
          <p:nvPr/>
        </p:nvPicPr>
        <p:blipFill>
          <a:blip r:embed="rId9"/>
          <a:stretch>
            <a:fillRect/>
          </a:stretch>
        </p:blipFill>
        <p:spPr>
          <a:xfrm>
            <a:off x="1190045" y="1187475"/>
            <a:ext cx="10681118" cy="1280271"/>
          </a:xfrm>
          <a:prstGeom prst="rect">
            <a:avLst/>
          </a:prstGeom>
        </p:spPr>
      </p:pic>
      <p:pic>
        <p:nvPicPr>
          <p:cNvPr id="4" name="Picture 3">
            <a:extLst>
              <a:ext uri="{FF2B5EF4-FFF2-40B4-BE49-F238E27FC236}">
                <a16:creationId xmlns:a16="http://schemas.microsoft.com/office/drawing/2014/main" id="{B5A622F9-6FDC-EF45-DDA6-9C6A2A5D5AB3}"/>
              </a:ext>
            </a:extLst>
          </p:cNvPr>
          <p:cNvPicPr>
            <a:picLocks noChangeAspect="1"/>
          </p:cNvPicPr>
          <p:nvPr/>
        </p:nvPicPr>
        <p:blipFill>
          <a:blip r:embed="rId10"/>
          <a:stretch>
            <a:fillRect/>
          </a:stretch>
        </p:blipFill>
        <p:spPr>
          <a:xfrm>
            <a:off x="267215" y="258546"/>
            <a:ext cx="3274148" cy="1207227"/>
          </a:xfrm>
          <a:prstGeom prst="rect">
            <a:avLst/>
          </a:prstGeom>
        </p:spPr>
      </p:pic>
    </p:spTree>
    <p:extLst>
      <p:ext uri="{BB962C8B-B14F-4D97-AF65-F5344CB8AC3E}">
        <p14:creationId xmlns:p14="http://schemas.microsoft.com/office/powerpoint/2010/main" val="220806013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250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42" presetClass="entr" presetSubtype="0" fill="hold" grpId="0" nodeType="withEffect">
                                  <p:stCondLst>
                                    <p:cond delay="250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1000"/>
                                        <p:tgtEl>
                                          <p:spTgt spid="47"/>
                                        </p:tgtEl>
                                      </p:cBhvr>
                                    </p:animEffect>
                                    <p:anim calcmode="lin" valueType="num">
                                      <p:cBhvr>
                                        <p:cTn id="18" dur="1000" fill="hold"/>
                                        <p:tgtEl>
                                          <p:spTgt spid="47"/>
                                        </p:tgtEl>
                                        <p:attrNameLst>
                                          <p:attrName>ppt_x</p:attrName>
                                        </p:attrNameLst>
                                      </p:cBhvr>
                                      <p:tavLst>
                                        <p:tav tm="0">
                                          <p:val>
                                            <p:strVal val="#ppt_x"/>
                                          </p:val>
                                        </p:tav>
                                        <p:tav tm="100000">
                                          <p:val>
                                            <p:strVal val="#ppt_x"/>
                                          </p:val>
                                        </p:tav>
                                      </p:tavLst>
                                    </p:anim>
                                    <p:anim calcmode="lin" valueType="num">
                                      <p:cBhvr>
                                        <p:cTn id="19" dur="10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42" presetClass="entr" presetSubtype="0" fill="hold" nodeType="withEffect">
                                  <p:stCondLst>
                                    <p:cond delay="250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1000"/>
                                        <p:tgtEl>
                                          <p:spTgt spid="57"/>
                                        </p:tgtEl>
                                      </p:cBhvr>
                                    </p:animEffect>
                                    <p:anim calcmode="lin" valueType="num">
                                      <p:cBhvr>
                                        <p:cTn id="23" dur="1000" fill="hold"/>
                                        <p:tgtEl>
                                          <p:spTgt spid="57"/>
                                        </p:tgtEl>
                                        <p:attrNameLst>
                                          <p:attrName>ppt_x</p:attrName>
                                        </p:attrNameLst>
                                      </p:cBhvr>
                                      <p:tavLst>
                                        <p:tav tm="0">
                                          <p:val>
                                            <p:strVal val="#ppt_x"/>
                                          </p:val>
                                        </p:tav>
                                        <p:tav tm="100000">
                                          <p:val>
                                            <p:strVal val="#ppt_x"/>
                                          </p:val>
                                        </p:tav>
                                      </p:tavLst>
                                    </p:anim>
                                    <p:anim calcmode="lin" valueType="num">
                                      <p:cBhvr>
                                        <p:cTn id="24" dur="1000" fill="hold"/>
                                        <p:tgtEl>
                                          <p:spTgt spid="5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5" presetID="42" presetClass="entr" presetSubtype="0" fill="hold" nodeType="withEffect">
                                  <p:stCondLst>
                                    <p:cond delay="250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1000"/>
                                        <p:tgtEl>
                                          <p:spTgt spid="56"/>
                                        </p:tgtEl>
                                      </p:cBhvr>
                                    </p:animEffect>
                                    <p:anim calcmode="lin" valueType="num">
                                      <p:cBhvr>
                                        <p:cTn id="28" dur="1000" fill="hold"/>
                                        <p:tgtEl>
                                          <p:spTgt spid="56"/>
                                        </p:tgtEl>
                                        <p:attrNameLst>
                                          <p:attrName>ppt_x</p:attrName>
                                        </p:attrNameLst>
                                      </p:cBhvr>
                                      <p:tavLst>
                                        <p:tav tm="0">
                                          <p:val>
                                            <p:strVal val="#ppt_x"/>
                                          </p:val>
                                        </p:tav>
                                        <p:tav tm="100000">
                                          <p:val>
                                            <p:strVal val="#ppt_x"/>
                                          </p:val>
                                        </p:tav>
                                      </p:tavLst>
                                    </p:anim>
                                    <p:anim calcmode="lin" valueType="num">
                                      <p:cBhvr>
                                        <p:cTn id="29" dur="1000" fill="hold"/>
                                        <p:tgtEl>
                                          <p:spTgt spid="5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par>
                                <p:cTn id="30" presetID="42" presetClass="entr" presetSubtype="0" fill="hold" nodeType="withEffect">
                                  <p:stCondLst>
                                    <p:cond delay="250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1000"/>
                                        <p:tgtEl>
                                          <p:spTgt spid="61"/>
                                        </p:tgtEl>
                                      </p:cBhvr>
                                    </p:animEffect>
                                    <p:anim calcmode="lin" valueType="num">
                                      <p:cBhvr>
                                        <p:cTn id="33" dur="1000" fill="hold"/>
                                        <p:tgtEl>
                                          <p:spTgt spid="61"/>
                                        </p:tgtEl>
                                        <p:attrNameLst>
                                          <p:attrName>ppt_x</p:attrName>
                                        </p:attrNameLst>
                                      </p:cBhvr>
                                      <p:tavLst>
                                        <p:tav tm="0">
                                          <p:val>
                                            <p:strVal val="#ppt_x"/>
                                          </p:val>
                                        </p:tav>
                                        <p:tav tm="100000">
                                          <p:val>
                                            <p:strVal val="#ppt_x"/>
                                          </p:val>
                                        </p:tav>
                                      </p:tavLst>
                                    </p:anim>
                                    <p:anim calcmode="lin" valueType="num">
                                      <p:cBhvr>
                                        <p:cTn id="34" dur="1000" fill="hold"/>
                                        <p:tgtEl>
                                          <p:spTgt spid="6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group of colorful flowers&#10;&#10;Description automatically generated with low confidence">
            <a:extLst>
              <a:ext uri="{FF2B5EF4-FFF2-40B4-BE49-F238E27FC236}">
                <a16:creationId xmlns:a16="http://schemas.microsoft.com/office/drawing/2014/main" id="{0B0364B4-3FA6-789E-4651-B2120736E6B9}"/>
              </a:ext>
            </a:extLst>
          </p:cNvPr>
          <p:cNvPicPr>
            <a:picLocks noChangeAspect="1"/>
          </p:cNvPicPr>
          <p:nvPr/>
        </p:nvPicPr>
        <p:blipFill rotWithShape="1">
          <a:blip r:embed="rId4">
            <a:extLst>
              <a:ext uri="{28A0092B-C50C-407E-A947-70E740481C1C}">
                <a14:useLocalDpi xmlns:a14="http://schemas.microsoft.com/office/drawing/2010/main" val="0"/>
              </a:ext>
            </a:extLst>
          </a:blip>
          <a:srcRect b="8304"/>
          <a:stretch/>
        </p:blipFill>
        <p:spPr>
          <a:xfrm flipH="1">
            <a:off x="7017494" y="2550259"/>
            <a:ext cx="5258397" cy="4287326"/>
          </a:xfrm>
          <a:prstGeom prst="rect">
            <a:avLst/>
          </a:prstGeom>
        </p:spPr>
      </p:pic>
      <p:sp>
        <p:nvSpPr>
          <p:cNvPr id="6" name="Rectangle: Rounded Corners 5">
            <a:extLst>
              <a:ext uri="{FF2B5EF4-FFF2-40B4-BE49-F238E27FC236}">
                <a16:creationId xmlns:a16="http://schemas.microsoft.com/office/drawing/2014/main" id="{56441C2C-9C23-8E03-FC2B-A92E545378E3}"/>
              </a:ext>
            </a:extLst>
          </p:cNvPr>
          <p:cNvSpPr/>
          <p:nvPr/>
        </p:nvSpPr>
        <p:spPr>
          <a:xfrm>
            <a:off x="401053" y="144379"/>
            <a:ext cx="11117180" cy="6474135"/>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D5C609AA-E0AB-31AF-72F5-359DF9D9CC76}"/>
              </a:ext>
            </a:extLst>
          </p:cNvPr>
          <p:cNvPicPr>
            <a:picLocks noChangeAspect="1"/>
          </p:cNvPicPr>
          <p:nvPr/>
        </p:nvPicPr>
        <p:blipFill>
          <a:blip r:embed="rId5"/>
          <a:stretch>
            <a:fillRect/>
          </a:stretch>
        </p:blipFill>
        <p:spPr>
          <a:xfrm>
            <a:off x="934779" y="144379"/>
            <a:ext cx="10666026" cy="6858000"/>
          </a:xfrm>
          <a:prstGeom prst="rect">
            <a:avLst/>
          </a:prstGeom>
        </p:spPr>
      </p:pic>
      <p:pic>
        <p:nvPicPr>
          <p:cNvPr id="7" name="Picture 13">
            <a:extLst>
              <a:ext uri="{FF2B5EF4-FFF2-40B4-BE49-F238E27FC236}">
                <a16:creationId xmlns:a16="http://schemas.microsoft.com/office/drawing/2014/main" id="{C69B250C-9DEB-F632-722A-4796EB5A29FC}"/>
              </a:ext>
            </a:extLst>
          </p:cNvPr>
          <p:cNvPicPr>
            <a:picLocks noChangeAspect="1"/>
          </p:cNvPicPr>
          <p:nvPr/>
        </p:nvPicPr>
        <p:blipFill>
          <a:blip r:embed="rId6"/>
          <a:srcRect/>
          <a:stretch>
            <a:fillRect/>
          </a:stretch>
        </p:blipFill>
        <p:spPr>
          <a:xfrm>
            <a:off x="934779" y="2450525"/>
            <a:ext cx="4852770" cy="4217865"/>
          </a:xfrm>
          <a:prstGeom prst="rect">
            <a:avLst/>
          </a:prstGeom>
        </p:spPr>
      </p:pic>
    </p:spTree>
    <p:controls>
      <mc:AlternateContent xmlns:mc="http://schemas.openxmlformats.org/markup-compatibility/2006">
        <mc:Choice xmlns:v="urn:schemas-microsoft-com:vml" Requires="v">
          <p:control spid="1028" name="TextBox1" r:id="rId2" imgW="3400560" imgH="1428840"/>
        </mc:Choice>
        <mc:Fallback>
          <p:control name="TextBox1" r:id="rId2" imgW="3400560" imgH="1428840">
            <p:pic>
              <p:nvPicPr>
                <p:cNvPr id="10" name="TextBox1">
                  <a:extLst>
                    <a:ext uri="{FF2B5EF4-FFF2-40B4-BE49-F238E27FC236}">
                      <a16:creationId xmlns:a16="http://schemas.microsoft.com/office/drawing/2014/main" id="{66EE5151-667F-5EE8-3CDE-48857A6D36E4}"/>
                    </a:ext>
                  </a:extLst>
                </p:cNvPr>
                <p:cNvPicPr>
                  <a:picLocks/>
                </p:cNvPicPr>
                <p:nvPr/>
              </p:nvPicPr>
              <p:blipFill>
                <a:blip r:embed="rId7"/>
                <a:stretch>
                  <a:fillRect/>
                </a:stretch>
              </p:blipFill>
              <p:spPr>
                <a:xfrm>
                  <a:off x="6617421" y="3381446"/>
                  <a:ext cx="3401194" cy="1428287"/>
                </a:xfrm>
                <a:prstGeom prst="rect">
                  <a:avLst/>
                </a:prstGeom>
              </p:spPr>
            </p:pic>
          </p:control>
        </mc:Fallback>
      </mc:AlternateContent>
    </p:controls>
    <p:extLst>
      <p:ext uri="{BB962C8B-B14F-4D97-AF65-F5344CB8AC3E}">
        <p14:creationId xmlns:p14="http://schemas.microsoft.com/office/powerpoint/2010/main" val="42607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263</TotalTime>
  <Words>452</Words>
  <Application>Microsoft Office PowerPoint</Application>
  <PresentationFormat>Widescreen</PresentationFormat>
  <Paragraphs>41</Paragraphs>
  <Slides>17</Slides>
  <Notes>3</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17</vt:i4>
      </vt:variant>
    </vt:vector>
  </HeadingPairs>
  <TitlesOfParts>
    <vt:vector size="30" baseType="lpstr">
      <vt:lpstr>1FTV VIP Blacksword</vt:lpstr>
      <vt:lpstr>Arial</vt:lpstr>
      <vt:lpstr>Arial-Rounded</vt:lpstr>
      <vt:lpstr>Calibri</vt:lpstr>
      <vt:lpstr>Calibri Light</vt:lpstr>
      <vt:lpstr>Cambria</vt:lpstr>
      <vt:lpstr>Cherry Bomb</vt:lpstr>
      <vt:lpstr>HP001 4 hàng</vt:lpstr>
      <vt:lpstr>LNTH-LuoLuoNotangYuanTi 1</vt:lpstr>
      <vt:lpstr>Times New Roman</vt:lpstr>
      <vt:lpstr>UTM Duepuntozero</vt:lpstr>
      <vt:lpstr>UVN Banh Mi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12</cp:revision>
  <dcterms:created xsi:type="dcterms:W3CDTF">2025-09-11T03:50:22Z</dcterms:created>
  <dcterms:modified xsi:type="dcterms:W3CDTF">2025-09-14T04:34:11Z</dcterms:modified>
</cp:coreProperties>
</file>