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67" r:id="rId6"/>
    <p:sldId id="258" r:id="rId7"/>
    <p:sldId id="257" r:id="rId8"/>
    <p:sldId id="256" r:id="rId9"/>
    <p:sldId id="269" r:id="rId10"/>
    <p:sldId id="271" r:id="rId11"/>
    <p:sldId id="264" r:id="rId12"/>
    <p:sldId id="263" r:id="rId13"/>
    <p:sldId id="259" r:id="rId14"/>
    <p:sldId id="260" r:id="rId15"/>
    <p:sldId id="262" r:id="rId16"/>
    <p:sldId id="272" r:id="rId17"/>
    <p:sldId id="273" r:id="rId18"/>
    <p:sldId id="274" r:id="rId19"/>
    <p:sldId id="328" r:id="rId20"/>
    <p:sldId id="265" r:id="rId21"/>
    <p:sldId id="330" r:id="rId22"/>
    <p:sldId id="331" r:id="rId23"/>
    <p:sldId id="329" r:id="rId24"/>
    <p:sldId id="332" r:id="rId25"/>
    <p:sldId id="323" r:id="rId26"/>
    <p:sldId id="333" r:id="rId27"/>
    <p:sldId id="334" r:id="rId28"/>
    <p:sldId id="335" r:id="rId29"/>
    <p:sldId id="336" r:id="rId30"/>
    <p:sldId id="337" r:id="rId31"/>
    <p:sldId id="4411" r:id="rId32"/>
    <p:sldId id="4412" r:id="rId33"/>
    <p:sldId id="4413" r:id="rId34"/>
    <p:sldId id="4414" r:id="rId35"/>
    <p:sldId id="4415" r:id="rId36"/>
    <p:sldId id="4416" r:id="rId37"/>
    <p:sldId id="4451"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2024/7/13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3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135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092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610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885</Words>
  <Application>Microsoft Office PowerPoint</Application>
  <PresentationFormat>Custom</PresentationFormat>
  <Paragraphs>83</Paragraphs>
  <Slides>34</Slides>
  <Notes>0</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34</vt:i4>
      </vt:variant>
    </vt:vector>
  </HeadingPairs>
  <TitlesOfParts>
    <vt:vector size="55" baseType="lpstr">
      <vt:lpstr>ABeeZee</vt:lpstr>
      <vt:lpstr>Muli</vt:lpstr>
      <vt:lpstr>Muli Ultra-Bold</vt:lpstr>
      <vt:lpstr>字魂105号-简雅黑</vt:lpstr>
      <vt:lpstr>字魂107号-萌趣欢乐体</vt:lpstr>
      <vt:lpstr>思源黑体 CN Bold</vt:lpstr>
      <vt:lpstr>#9Slide05 ViceroyJF</vt:lpstr>
      <vt:lpstr>#9Slide07 HoneyCream</vt:lpstr>
      <vt:lpstr>#9Slide07 IcielAltus Serif</vt:lpstr>
      <vt:lpstr>Arial</vt:lpstr>
      <vt:lpstr>Calibri</vt:lpstr>
      <vt:lpstr>Cambria</vt:lpstr>
      <vt:lpstr>Roboto Condensed Light</vt:lpstr>
      <vt:lpstr>SVN-Newton</vt:lpstr>
      <vt:lpstr>Times New Roman</vt:lpstr>
      <vt:lpstr>UTM Guanine</vt:lpstr>
      <vt:lpstr>Office Theme</vt:lpstr>
      <vt:lpstr>1_Office Theme</vt:lpstr>
      <vt:lpstr>2_Office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25</cp:revision>
  <dcterms:created xsi:type="dcterms:W3CDTF">2006-08-16T00:00:00Z</dcterms:created>
  <dcterms:modified xsi:type="dcterms:W3CDTF">2024-07-13T00:58:50Z</dcterms:modified>
  <dc:identifier>DAGIiibnIbE</dc:identifier>
</cp:coreProperties>
</file>