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575" r:id="rId2"/>
    <p:sldId id="543" r:id="rId3"/>
    <p:sldId id="563" r:id="rId4"/>
    <p:sldId id="496" r:id="rId5"/>
    <p:sldId id="583" r:id="rId6"/>
    <p:sldId id="593" r:id="rId7"/>
    <p:sldId id="585" r:id="rId8"/>
    <p:sldId id="586" r:id="rId9"/>
    <p:sldId id="587" r:id="rId10"/>
    <p:sldId id="588" r:id="rId11"/>
    <p:sldId id="561" r:id="rId12"/>
    <p:sldId id="594" r:id="rId13"/>
    <p:sldId id="595" r:id="rId14"/>
    <p:sldId id="596" r:id="rId15"/>
    <p:sldId id="59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7" d="100"/>
          <a:sy n="77" d="100"/>
        </p:scale>
        <p:origin x="682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microsoft.com/office/2007/relationships/hdphoto" Target="../media/hdphoto1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wmf"/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12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473891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21088"/>
            <a:ext cx="11100358" cy="1102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18" y="3363809"/>
            <a:ext cx="607137" cy="602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79" y="3316327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42" y="3341338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95" y="3313327"/>
            <a:ext cx="607137" cy="602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04810"/>
            <a:ext cx="607137" cy="6021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157328"/>
            <a:ext cx="607137" cy="6021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18233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154883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6CE70-B412-C278-FEDC-A049BCDDF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36950"/>
            <a:ext cx="754702" cy="703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6A6D3D-5E8C-51CB-EB27-C03216081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17" y="3313327"/>
            <a:ext cx="754702" cy="7038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5CF4D4-9C0C-282A-6A53-5187390F3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98" y="3282450"/>
            <a:ext cx="754702" cy="7038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D60687-F4B3-2158-3A15-65B6B4AEB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75" y="3262124"/>
            <a:ext cx="754702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018B87-D6C6-108A-C5C9-2149E99733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3" y="5167422"/>
            <a:ext cx="754702" cy="7038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5F39D8-89D0-0A6A-79F5-44D2D358A0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25" y="5179899"/>
            <a:ext cx="754702" cy="7038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60E9FA-AF0C-D7AD-A7B6-434576647E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79" y="5120304"/>
            <a:ext cx="754702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7750B3-A46C-A3A1-2033-5E21F7150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01" y="5154883"/>
            <a:ext cx="754702" cy="703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46A3D-2642-4EB5-A407-1EADEC47E3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DB1129-9A24-D1A1-C1C3-EECEA189CAB5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F9F9A-3E6B-1FDB-F477-70D9E6A032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1C4FF-AEBD-BD8B-635C-8A2B303F4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A7E455-BBC4-B845-5F03-42106AAC94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8"/>
            <a:ext cx="2036330" cy="100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B3012-7A3B-58F5-3372-98BAFB620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403334"/>
            <a:ext cx="4320481" cy="849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773A6-E841-C034-2B75-FBD35B65F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62625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9B1B49-A2E8-4AF4-C138-E7B7754604C2}"/>
              </a:ext>
            </a:extLst>
          </p:cNvPr>
          <p:cNvSpPr txBox="1"/>
          <p:nvPr/>
        </p:nvSpPr>
        <p:spPr>
          <a:xfrm>
            <a:off x="3539716" y="3140968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ĐỌC NHẠC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TO – NHỎ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22E58999-C77D-CACE-2ED3-BC558E79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5171083"/>
            <a:ext cx="1029714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Lê Vinh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FDF54-D041-F8DA-32B4-DE3A099C1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677" y="4077282"/>
            <a:ext cx="8202646" cy="11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9278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3074" name="Picture 2" descr="Lời bài hát Chuông gió leng keng- Loi bai hat Chuong gio leng ke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2851" y="2346549"/>
            <a:ext cx="24626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22E58999-C77D-CACE-2ED3-BC558E79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216" y="5689829"/>
            <a:ext cx="4394996" cy="5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Lê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Vinh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9" y="2740450"/>
            <a:ext cx="7105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1775" algn="just"/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Nhạc sĩ Lê Vinh Phúc sinh ngày 2 tháng 5 năm 1962, quê ở xã Nghĩɑ Hà, tỉnh Quảng Ngãi. Hiện là Trưởng phòng Văn nghệ Nhà Thiếu nhi quận 1 Thành phố Hồ Chí Minh.</a:t>
            </a:r>
            <a:endParaRPr lang="en-US" sz="22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pPr indent="231775" algn="just"/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Ông sáng tác nhiều cɑ khúc, tiêu biểu là các cɑ k húc đã được thu trên Đài Truyền hình và Tiếng nói Thành phố Hồ Chí Minh như: Lời ru mùɑ xuân, Cho những ɑi còn mẹ, Người tình xɑ cách, Ký ức về một dòng sông…</a:t>
            </a:r>
            <a:endParaRPr lang="en-US" sz="22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pPr indent="231775" algn="just"/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Các cɑ khúc thiếu nhi tiêu biểu như: Hè về mưɑ rơi, Cô bé mùɑ xuân, Chủ nhật củɑ bé, Mùɑ xuân quê hương…</a:t>
            </a:r>
            <a:endParaRPr lang="en-US" sz="2200" dirty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155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C847C-EEB5-33FD-B802-A3994F2AE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1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804545-0B88-41CD-C372-AEA640437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77"/>
          <a:stretch/>
        </p:blipFill>
        <p:spPr>
          <a:xfrm>
            <a:off x="713400" y="2662927"/>
            <a:ext cx="10765197" cy="2779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56CF0-02AE-70B1-7E64-7B269BB7E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449" flipH="1">
            <a:off x="4520691" y="-317906"/>
            <a:ext cx="3486917" cy="22402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86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4141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" y="-1"/>
            <a:ext cx="232774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089760"/>
              </p:ext>
            </p:extLst>
          </p:nvPr>
        </p:nvGraphicFramePr>
        <p:xfrm>
          <a:off x="4308157" y="2686003"/>
          <a:ext cx="7272808" cy="31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699241" imgH="1568531" progId="Paint.Picture">
                  <p:embed/>
                </p:oleObj>
              </mc:Choice>
              <mc:Fallback>
                <p:oleObj name="Bitmap Image" r:id="rId6" imgW="4699241" imgH="156853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157" y="2686003"/>
                        <a:ext cx="7272808" cy="3140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494616" y="1433384"/>
            <a:ext cx="6761624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</a:t>
            </a:r>
            <a:r>
              <a:rPr lang="vi-VN" sz="3600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 ai tinh</a:t>
            </a:r>
            <a:r>
              <a:rPr lang="en-US" sz="36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08920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THEO TIẾT TẤU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431" y="4271107"/>
            <a:ext cx="11117179" cy="1102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649309"/>
              </p:ext>
            </p:extLst>
          </p:nvPr>
        </p:nvGraphicFramePr>
        <p:xfrm>
          <a:off x="1775520" y="3461697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3461697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473571"/>
              </p:ext>
            </p:extLst>
          </p:nvPr>
        </p:nvGraphicFramePr>
        <p:xfrm>
          <a:off x="2884426" y="3451478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26" y="3451478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276556"/>
              </p:ext>
            </p:extLst>
          </p:nvPr>
        </p:nvGraphicFramePr>
        <p:xfrm>
          <a:off x="3567007" y="3467519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007" y="3467519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63333"/>
              </p:ext>
            </p:extLst>
          </p:nvPr>
        </p:nvGraphicFramePr>
        <p:xfrm>
          <a:off x="4606239" y="3449014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239" y="3449014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82692"/>
              </p:ext>
            </p:extLst>
          </p:nvPr>
        </p:nvGraphicFramePr>
        <p:xfrm>
          <a:off x="8507403" y="350854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7403" y="350854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160848"/>
              </p:ext>
            </p:extLst>
          </p:nvPr>
        </p:nvGraphicFramePr>
        <p:xfrm>
          <a:off x="6371655" y="3533705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655" y="3533705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665467"/>
              </p:ext>
            </p:extLst>
          </p:nvPr>
        </p:nvGraphicFramePr>
        <p:xfrm>
          <a:off x="7039212" y="351766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212" y="351766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292925"/>
              </p:ext>
            </p:extLst>
          </p:nvPr>
        </p:nvGraphicFramePr>
        <p:xfrm>
          <a:off x="7791357" y="351607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357" y="351607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130218"/>
              </p:ext>
            </p:extLst>
          </p:nvPr>
        </p:nvGraphicFramePr>
        <p:xfrm>
          <a:off x="9566877" y="3479564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6877" y="3479564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293479"/>
              </p:ext>
            </p:extLst>
          </p:nvPr>
        </p:nvGraphicFramePr>
        <p:xfrm>
          <a:off x="963509" y="5217745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509" y="5217745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517549"/>
              </p:ext>
            </p:extLst>
          </p:nvPr>
        </p:nvGraphicFramePr>
        <p:xfrm>
          <a:off x="2219015" y="5207526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015" y="5207526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61982"/>
              </p:ext>
            </p:extLst>
          </p:nvPr>
        </p:nvGraphicFramePr>
        <p:xfrm>
          <a:off x="2939095" y="5223567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095" y="5223567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558449"/>
              </p:ext>
            </p:extLst>
          </p:nvPr>
        </p:nvGraphicFramePr>
        <p:xfrm>
          <a:off x="4163231" y="5205062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231" y="5205062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35442"/>
              </p:ext>
            </p:extLst>
          </p:nvPr>
        </p:nvGraphicFramePr>
        <p:xfrm>
          <a:off x="8360341" y="5264589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0341" y="5264589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963355"/>
              </p:ext>
            </p:extLst>
          </p:nvPr>
        </p:nvGraphicFramePr>
        <p:xfrm>
          <a:off x="6224593" y="528975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4593" y="528975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39702"/>
              </p:ext>
            </p:extLst>
          </p:nvPr>
        </p:nvGraphicFramePr>
        <p:xfrm>
          <a:off x="6892150" y="527371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150" y="527371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64769"/>
              </p:ext>
            </p:extLst>
          </p:nvPr>
        </p:nvGraphicFramePr>
        <p:xfrm>
          <a:off x="7644295" y="527212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295" y="527212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12634"/>
              </p:ext>
            </p:extLst>
          </p:nvPr>
        </p:nvGraphicFramePr>
        <p:xfrm>
          <a:off x="9419815" y="5235612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06440" imgH="361800" progId="Paint.Picture">
                  <p:embed/>
                </p:oleObj>
              </mc:Choice>
              <mc:Fallback>
                <p:oleObj name="Bitmap Image" r:id="rId12" imgW="406440" imgH="361800" progId="Paint.Picture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815" y="5235612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575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39716" y="3140968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ĐỌC NHẠC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VẬN ĐỘNG CƠ THỂ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689046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8734</TotalTime>
  <Words>199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Thái An</cp:lastModifiedBy>
  <cp:revision>664</cp:revision>
  <dcterms:created xsi:type="dcterms:W3CDTF">2010-04-30T18:19:48Z</dcterms:created>
  <dcterms:modified xsi:type="dcterms:W3CDTF">2025-09-17T13:33:04Z</dcterms:modified>
</cp:coreProperties>
</file>