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1.wav" ContentType="audio/x-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38"/>
  </p:notesMasterIdLst>
  <p:sldIdLst>
    <p:sldId id="282" r:id="rId3"/>
    <p:sldId id="11541" r:id="rId4"/>
    <p:sldId id="258" r:id="rId5"/>
    <p:sldId id="11554" r:id="rId6"/>
    <p:sldId id="266" r:id="rId7"/>
    <p:sldId id="11553" r:id="rId8"/>
    <p:sldId id="11542" r:id="rId9"/>
    <p:sldId id="11545" r:id="rId10"/>
    <p:sldId id="11555" r:id="rId11"/>
    <p:sldId id="11556" r:id="rId12"/>
    <p:sldId id="11558" r:id="rId13"/>
    <p:sldId id="287" r:id="rId14"/>
    <p:sldId id="11557" r:id="rId15"/>
    <p:sldId id="11559" r:id="rId16"/>
    <p:sldId id="11560" r:id="rId17"/>
    <p:sldId id="11561" r:id="rId18"/>
    <p:sldId id="11562" r:id="rId19"/>
    <p:sldId id="11563" r:id="rId20"/>
    <p:sldId id="11564" r:id="rId21"/>
    <p:sldId id="11534" r:id="rId22"/>
    <p:sldId id="328" r:id="rId23"/>
    <p:sldId id="347" r:id="rId24"/>
    <p:sldId id="348" r:id="rId25"/>
    <p:sldId id="330" r:id="rId26"/>
    <p:sldId id="319" r:id="rId27"/>
    <p:sldId id="373" r:id="rId28"/>
    <p:sldId id="349" r:id="rId29"/>
    <p:sldId id="11548" r:id="rId30"/>
    <p:sldId id="11549" r:id="rId31"/>
    <p:sldId id="11550" r:id="rId32"/>
    <p:sldId id="11565" r:id="rId33"/>
    <p:sldId id="11566" r:id="rId34"/>
    <p:sldId id="11567" r:id="rId35"/>
    <p:sldId id="11568" r:id="rId36"/>
    <p:sldId id="1152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80" d="100"/>
          <a:sy n="80" d="100"/>
        </p:scale>
        <p:origin x="-936" y="-23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C3E88-AD1E-4FB8-BE84-A6CD6B426313}"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112397-279D-4696-8FD9-9A595177D1A7}" type="slidenum">
              <a:rPr lang="en-US" smtClean="0"/>
              <a:t>‹#›</a:t>
            </a:fld>
            <a:endParaRPr lang="en-US"/>
          </a:p>
        </p:txBody>
      </p:sp>
    </p:spTree>
    <p:extLst>
      <p:ext uri="{BB962C8B-B14F-4D97-AF65-F5344CB8AC3E}">
        <p14:creationId xmlns:p14="http://schemas.microsoft.com/office/powerpoint/2010/main" val="37896053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164179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1964589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Quay </a:t>
            </a:r>
            <a:r>
              <a:rPr lang="en-US" dirty="0" err="1"/>
              <a:t>xong</a:t>
            </a:r>
            <a:r>
              <a:rPr lang="en-US" dirty="0"/>
              <a:t> </a:t>
            </a:r>
            <a:r>
              <a:rPr lang="en-US" dirty="0" err="1"/>
              <a:t>bấm</a:t>
            </a:r>
            <a:r>
              <a:rPr lang="en-US" dirty="0"/>
              <a:t> next </a:t>
            </a:r>
            <a:r>
              <a:rPr lang="en-US" dirty="0" err="1"/>
              <a:t>để</a:t>
            </a:r>
            <a:r>
              <a:rPr lang="en-US" dirty="0"/>
              <a:t> sang slide </a:t>
            </a:r>
            <a:r>
              <a:rPr lang="en-US" dirty="0" err="1"/>
              <a:t>tiếp</a:t>
            </a:r>
            <a:r>
              <a:rPr lang="en-US" dirty="0"/>
              <a:t> </a:t>
            </a:r>
            <a:r>
              <a:rPr lang="en-US" dirty="0" err="1"/>
              <a:t>theo</a:t>
            </a:r>
            <a:endParaRPr lang="en-US" dirty="0"/>
          </a:p>
        </p:txBody>
      </p:sp>
      <p:sp>
        <p:nvSpPr>
          <p:cNvPr id="4" name="Slide Number Placeholder 3"/>
          <p:cNvSpPr>
            <a:spLocks noGrp="1"/>
          </p:cNvSpPr>
          <p:nvPr>
            <p:ph type="sldNum" sz="quarter" idx="5"/>
          </p:nvPr>
        </p:nvSpPr>
        <p:spPr/>
        <p:txBody>
          <a:bodyPr/>
          <a:lstStyle/>
          <a:p>
            <a:fld id="{C2112397-279D-4696-8FD9-9A595177D1A7}" type="slidenum">
              <a:rPr lang="en-US" smtClean="0"/>
              <a:t>3</a:t>
            </a:fld>
            <a:endParaRPr lang="en-US"/>
          </a:p>
        </p:txBody>
      </p:sp>
    </p:spTree>
    <p:extLst>
      <p:ext uri="{BB962C8B-B14F-4D97-AF65-F5344CB8AC3E}">
        <p14:creationId xmlns:p14="http://schemas.microsoft.com/office/powerpoint/2010/main" val="1906544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921863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1029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7577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6D0E00-F9EB-4238-8AF7-42125F8E464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78247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285D0-8540-4BE0-A1D4-65B736183E9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ABE8DE-E15F-4BD1-9325-AD015082FC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5B381B-44CE-46A8-8404-355928E87317}"/>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5" name="Footer Placeholder 4">
            <a:extLst>
              <a:ext uri="{FF2B5EF4-FFF2-40B4-BE49-F238E27FC236}">
                <a16:creationId xmlns:a16="http://schemas.microsoft.com/office/drawing/2014/main" xmlns="" id="{749CB439-F000-4C89-A7E1-4287781AFE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6D67C1C-8401-4029-B5E7-400D5E086C2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088477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264DF-C636-491A-8550-C5B23316F2F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E069A87-5507-4A68-A2FA-D6BBBCC94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36DE27-BC72-40B4-8FD5-29F650DB2A34}"/>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5" name="Footer Placeholder 4">
            <a:extLst>
              <a:ext uri="{FF2B5EF4-FFF2-40B4-BE49-F238E27FC236}">
                <a16:creationId xmlns:a16="http://schemas.microsoft.com/office/drawing/2014/main" xmlns="" id="{ECB803EA-A4CC-40B8-9A0A-F43DDA4CF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00D662-EF00-471A-A568-CBE3670B8C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54493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492755-5521-4497-B709-A73E032468C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6F5A4-F9DA-4164-8D5C-9ED891DD7E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F8F56-B08E-4B67-8F2A-31800EB7D7E0}"/>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5" name="Footer Placeholder 4">
            <a:extLst>
              <a:ext uri="{FF2B5EF4-FFF2-40B4-BE49-F238E27FC236}">
                <a16:creationId xmlns:a16="http://schemas.microsoft.com/office/drawing/2014/main" xmlns="" id="{12D0724A-7DD8-4EFA-B54C-FA24610095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C6E47E3-4A8E-4638-B116-8B5590C6348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36792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12791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271DD2A-5E50-47D6-A5D6-4C6B1A304B6B}"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231182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036058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271DD2A-5E50-47D6-A5D6-4C6B1A304B6B}"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467790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271DD2A-5E50-47D6-A5D6-4C6B1A304B6B}"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820785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271DD2A-5E50-47D6-A5D6-4C6B1A304B6B}" type="datetimeFigureOut">
              <a:rPr lang="en-US" smtClean="0"/>
              <a:t>8/11/2023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767008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271DD2A-5E50-47D6-A5D6-4C6B1A304B6B}" type="datetimeFigureOut">
              <a:rPr lang="en-US" smtClean="0"/>
              <a:t>8/11/2023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9610310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71DD2A-5E50-47D6-A5D6-4C6B1A304B6B}" type="datetimeFigureOut">
              <a:rPr lang="en-US" smtClean="0"/>
              <a:t>8/11/2023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76992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270016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2451767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271DD2A-5E50-47D6-A5D6-4C6B1A304B6B}" type="datetimeFigureOut">
              <a:rPr lang="en-US" smtClean="0"/>
              <a:t>8/11/2023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42110583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3501680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271DD2A-5E50-47D6-A5D6-4C6B1A304B6B}"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34444E-806D-43B3-9969-4CB5EF364C75}" type="slidenum">
              <a:rPr lang="en-US" smtClean="0"/>
              <a:t>‹#›</a:t>
            </a:fld>
            <a:endParaRPr lang="en-US"/>
          </a:p>
        </p:txBody>
      </p:sp>
    </p:spTree>
    <p:extLst>
      <p:ext uri="{BB962C8B-B14F-4D97-AF65-F5344CB8AC3E}">
        <p14:creationId xmlns:p14="http://schemas.microsoft.com/office/powerpoint/2010/main" val="115634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C41AD-A8F5-4995-9357-0ABF62AA86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5D294A-9945-427F-B07D-CE7459D136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DD3449-1CF4-428C-A97B-72473D89E2B3}"/>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5" name="Footer Placeholder 4">
            <a:extLst>
              <a:ext uri="{FF2B5EF4-FFF2-40B4-BE49-F238E27FC236}">
                <a16:creationId xmlns:a16="http://schemas.microsoft.com/office/drawing/2014/main" xmlns="" id="{911C6687-9C7B-4225-AFCC-F2A088CC96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A106AEB-426F-4101-A7DF-EA42B37A99E0}"/>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9786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3E7D2-C363-4A54-9E32-BA42D0FF93C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487057-B42A-473F-BC42-0F0C7AAFFD3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18F3E7-CD84-40D5-9710-6CD1092B12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45DBF6-8963-41D7-AD86-EBD96BDF7B16}"/>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6" name="Footer Placeholder 5">
            <a:extLst>
              <a:ext uri="{FF2B5EF4-FFF2-40B4-BE49-F238E27FC236}">
                <a16:creationId xmlns:a16="http://schemas.microsoft.com/office/drawing/2014/main" xmlns="" id="{D24C7751-731A-45AD-9A31-6701B9CEB3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94B6811-84DA-42AC-AD7B-D34BA769233A}"/>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92053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B5714-D688-4270-B8A7-2A4E373BFA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38EED9-C066-4EE7-A229-1E5A4AE0D9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AFE544-FBC0-48E5-B7BD-DEF58C7FD6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31661C-6A49-4E52-995A-5EA83CC9AC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C35EE-59B6-446F-965C-383BCC3024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92BB6F-950C-452E-B6DD-52AF200A4399}"/>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8" name="Footer Placeholder 7">
            <a:extLst>
              <a:ext uri="{FF2B5EF4-FFF2-40B4-BE49-F238E27FC236}">
                <a16:creationId xmlns:a16="http://schemas.microsoft.com/office/drawing/2014/main" xmlns="" id="{A0E9ED37-DE68-4CE7-AB58-7F7C7ECD83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76C1728-6B1C-4AC7-8F92-08D55C0B75C1}"/>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78380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C01BC-0089-4A48-819D-8A805BEBD7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7CC600-25BE-4D04-9A54-F31A69D6800F}"/>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4" name="Footer Placeholder 3">
            <a:extLst>
              <a:ext uri="{FF2B5EF4-FFF2-40B4-BE49-F238E27FC236}">
                <a16:creationId xmlns:a16="http://schemas.microsoft.com/office/drawing/2014/main" xmlns="" id="{FFF5801A-0C98-4AFB-B42C-72C4A577A8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26EB0C9C-3B0F-4025-AC09-3FDDD4F69EEB}"/>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79756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C14B00-CA87-46CF-9D29-08EAC551A853}"/>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3" name="Footer Placeholder 2">
            <a:extLst>
              <a:ext uri="{FF2B5EF4-FFF2-40B4-BE49-F238E27FC236}">
                <a16:creationId xmlns:a16="http://schemas.microsoft.com/office/drawing/2014/main" xmlns="" id="{6B3D780F-A332-45EE-BFA7-C9CB254F1A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BC10349-15AF-452F-98DA-33CF91D4E56E}"/>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795629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D86E9-6B93-465D-BA03-FF6E2442F7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49A753-5FB1-4639-AB41-09883A96E2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2A4F24-A300-4884-8AB2-5132A371B3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96261F-595D-4E05-9415-59AB171EF2A7}"/>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6" name="Footer Placeholder 5">
            <a:extLst>
              <a:ext uri="{FF2B5EF4-FFF2-40B4-BE49-F238E27FC236}">
                <a16:creationId xmlns:a16="http://schemas.microsoft.com/office/drawing/2014/main" xmlns="" id="{17C8485D-222F-4380-85EC-1C90F0168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B84A4AA-09EA-4C16-B96F-60CFFACCA425}"/>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3569380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FD8CF-BAE5-47F0-B991-8EC8651E83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97364B-DB39-4F41-A1FF-414F6B3FC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F998D5-4337-4220-9031-9DDA703927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2B02-9606-40F2-BEC9-A416362FDF28}"/>
              </a:ext>
            </a:extLst>
          </p:cNvPr>
          <p:cNvSpPr>
            <a:spLocks noGrp="1"/>
          </p:cNvSpPr>
          <p:nvPr>
            <p:ph type="dt" sz="half" idx="10"/>
          </p:nvPr>
        </p:nvSpPr>
        <p:spPr/>
        <p:txBody>
          <a:bodyPr/>
          <a:lstStyle/>
          <a:p>
            <a:fld id="{F3F528DB-7B12-4F3E-9759-9E934A658519}" type="datetimeFigureOut">
              <a:rPr lang="en-US" smtClean="0"/>
              <a:t>8/11/2023</a:t>
            </a:fld>
            <a:endParaRPr lang="en-US"/>
          </a:p>
        </p:txBody>
      </p:sp>
      <p:sp>
        <p:nvSpPr>
          <p:cNvPr id="6" name="Footer Placeholder 5">
            <a:extLst>
              <a:ext uri="{FF2B5EF4-FFF2-40B4-BE49-F238E27FC236}">
                <a16:creationId xmlns:a16="http://schemas.microsoft.com/office/drawing/2014/main" xmlns="" id="{BDB4FEBB-C303-447B-9872-A7688E48FE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F1292A2-04A1-4201-BAD5-42EF63E50C4C}"/>
              </a:ext>
            </a:extLst>
          </p:cNvPr>
          <p:cNvSpPr>
            <a:spLocks noGrp="1"/>
          </p:cNvSpPr>
          <p:nvPr>
            <p:ph type="sldNum" sz="quarter" idx="12"/>
          </p:nvPr>
        </p:nvSpPr>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2547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DC40F63E-5CF2-4185-9984-DAEABE623A7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DFDD32C3-77EC-4C3B-BFEF-7C75DDEA39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7A38809-4C77-49B3-8496-133E1E4EB9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F5C58B7-5D0B-4EC5-824C-6039BAC8B3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528DB-7B12-4F3E-9759-9E934A658519}" type="datetimeFigureOut">
              <a:rPr lang="en-US" smtClean="0"/>
              <a:t>8/11/2023</a:t>
            </a:fld>
            <a:endParaRPr lang="en-US"/>
          </a:p>
        </p:txBody>
      </p:sp>
      <p:sp>
        <p:nvSpPr>
          <p:cNvPr id="5" name="Footer Placeholder 4">
            <a:extLst>
              <a:ext uri="{FF2B5EF4-FFF2-40B4-BE49-F238E27FC236}">
                <a16:creationId xmlns:a16="http://schemas.microsoft.com/office/drawing/2014/main" xmlns="" id="{83EA2DD6-84D5-4BEA-B755-06B91D6616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BBF07C4-5807-4D6D-82B8-B804CEBED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6B4BEC-72A4-4B03-89CA-B5B52359939C}" type="slidenum">
              <a:rPr lang="en-US" smtClean="0"/>
              <a:t>‹#›</a:t>
            </a:fld>
            <a:endParaRPr lang="en-US"/>
          </a:p>
        </p:txBody>
      </p:sp>
      <p:pic>
        <p:nvPicPr>
          <p:cNvPr id="9" name="Picture 8" descr="A picture containing text, font, graphics, design&#10;&#10;Description automatically generated">
            <a:extLst>
              <a:ext uri="{FF2B5EF4-FFF2-40B4-BE49-F238E27FC236}">
                <a16:creationId xmlns:a16="http://schemas.microsoft.com/office/drawing/2014/main" xmlns="" id="{4E9E1930-E9DE-45F3-CB1B-03E728E6B65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19300" y="190500"/>
            <a:ext cx="1647824" cy="1647824"/>
          </a:xfrm>
          <a:prstGeom prst="rect">
            <a:avLst/>
          </a:prstGeom>
        </p:spPr>
      </p:pic>
    </p:spTree>
    <p:extLst>
      <p:ext uri="{BB962C8B-B14F-4D97-AF65-F5344CB8AC3E}">
        <p14:creationId xmlns:p14="http://schemas.microsoft.com/office/powerpoint/2010/main" val="39739614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71DD2A-5E50-47D6-A5D6-4C6B1A304B6B}" type="datetimeFigureOut">
              <a:rPr lang="en-US" smtClean="0"/>
              <a:t>8/11/2023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34444E-806D-43B3-9969-4CB5EF364C75}" type="slidenum">
              <a:rPr lang="en-US" smtClean="0"/>
              <a:t>‹#›</a:t>
            </a:fld>
            <a:endParaRPr lang="en-US"/>
          </a:p>
        </p:txBody>
      </p:sp>
    </p:spTree>
    <p:extLst>
      <p:ext uri="{BB962C8B-B14F-4D97-AF65-F5344CB8AC3E}">
        <p14:creationId xmlns:p14="http://schemas.microsoft.com/office/powerpoint/2010/main" val="330071535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37.png"/><Relationship Id="rId4" Type="http://schemas.openxmlformats.org/officeDocument/2006/relationships/image" Target="../media/image3.png"/><Relationship Id="rId9"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8.emf"/><Relationship Id="rId7" Type="http://schemas.openxmlformats.org/officeDocument/2006/relationships/image" Target="../media/image4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emf"/><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18" Type="http://schemas.openxmlformats.org/officeDocument/2006/relationships/customXml" Target="../ink/ink5.xml"/><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customXml" Target="../ink/ink2.xml"/><Relationship Id="rId25"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8.png"/><Relationship Id="rId24" Type="http://schemas.microsoft.com/office/2007/relationships/hdphoto" Target="../media/hdphoto7.wdp"/><Relationship Id="rId5" Type="http://schemas.openxmlformats.org/officeDocument/2006/relationships/image" Target="../media/image45.png"/><Relationship Id="rId23" Type="http://schemas.openxmlformats.org/officeDocument/2006/relationships/image" Target="../media/image49.png"/><Relationship Id="rId10" Type="http://schemas.openxmlformats.org/officeDocument/2006/relationships/image" Target="NULL"/><Relationship Id="rId4" Type="http://schemas.openxmlformats.org/officeDocument/2006/relationships/image" Target="../media/image44.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g"/><Relationship Id="rId7" Type="http://schemas.microsoft.com/office/2007/relationships/hdphoto" Target="../media/hdphoto8.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10" Type="http://schemas.openxmlformats.org/officeDocument/2006/relationships/image" Target="../media/image56.png"/><Relationship Id="rId4" Type="http://schemas.openxmlformats.org/officeDocument/2006/relationships/image" Target="../media/image52.png"/><Relationship Id="rId9"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jp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54.png"/><Relationship Id="rId4" Type="http://schemas.openxmlformats.org/officeDocument/2006/relationships/image" Target="../media/image53.jpg"/><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jp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g"/><Relationship Id="rId10" Type="http://schemas.openxmlformats.org/officeDocument/2006/relationships/image" Target="../media/image58.png"/><Relationship Id="rId4" Type="http://schemas.openxmlformats.org/officeDocument/2006/relationships/image" Target="../media/image52.png"/><Relationship Id="rId9"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62.png"/><Relationship Id="rId7" Type="http://schemas.openxmlformats.org/officeDocument/2006/relationships/image" Target="../media/image64.png"/><Relationship Id="rId2" Type="http://schemas.openxmlformats.org/officeDocument/2006/relationships/image" Target="../media/image61.jpg"/><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63.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0.png"/><Relationship Id="rId3" Type="http://schemas.openxmlformats.org/officeDocument/2006/relationships/image" Target="../media/image5.png"/><Relationship Id="rId7" Type="http://schemas.openxmlformats.org/officeDocument/2006/relationships/image" Target="../media/image44.png"/><Relationship Id="rId12" Type="http://schemas.microsoft.com/office/2007/relationships/hdphoto" Target="../media/hdphoto14.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69.png"/><Relationship Id="rId5" Type="http://schemas.openxmlformats.org/officeDocument/2006/relationships/image" Target="../media/image18.png"/><Relationship Id="rId10" Type="http://schemas.openxmlformats.org/officeDocument/2006/relationships/image" Target="../media/image68.png"/><Relationship Id="rId4" Type="http://schemas.openxmlformats.org/officeDocument/2006/relationships/image" Target="../media/image3.png"/><Relationship Id="rId9" Type="http://schemas.openxmlformats.org/officeDocument/2006/relationships/slide" Target="slide22.xml"/></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8.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media" Target="../media/media2.mp3"/><Relationship Id="rId7" Type="http://schemas.openxmlformats.org/officeDocument/2006/relationships/image" Target="../media/image12.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14.xml"/><Relationship Id="rId10" Type="http://schemas.openxmlformats.org/officeDocument/2006/relationships/slide" Target="slide4.xml"/><Relationship Id="rId4" Type="http://schemas.openxmlformats.org/officeDocument/2006/relationships/audio" Target="../media/media2.mp3"/><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slide" Target="slide2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png"/><Relationship Id="rId7" Type="http://schemas.openxmlformats.org/officeDocument/2006/relationships/image" Target="../media/image6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8.png"/><Relationship Id="rId10" Type="http://schemas.openxmlformats.org/officeDocument/2006/relationships/image" Target="../media/image71.png"/><Relationship Id="rId4" Type="http://schemas.openxmlformats.org/officeDocument/2006/relationships/image" Target="../media/image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5.png"/><Relationship Id="rId5" Type="http://schemas.microsoft.com/office/2007/relationships/hdphoto" Target="../media/hdphoto15.wdp"/><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2.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3.png"/><Relationship Id="rId9"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2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25.png"/><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3" name="Picture 2">
            <a:extLst>
              <a:ext uri="{FF2B5EF4-FFF2-40B4-BE49-F238E27FC236}">
                <a16:creationId xmlns:a16="http://schemas.microsoft.com/office/drawing/2014/main" xmlns="" id="{239BC15D-ACEB-84B3-AF14-300B62B4B13D}"/>
              </a:ext>
            </a:extLst>
          </p:cNvPr>
          <p:cNvPicPr>
            <a:picLocks noChangeAspect="1"/>
          </p:cNvPicPr>
          <p:nvPr/>
        </p:nvPicPr>
        <p:blipFill>
          <a:blip r:embed="rId10"/>
          <a:stretch>
            <a:fillRect/>
          </a:stretch>
        </p:blipFill>
        <p:spPr>
          <a:xfrm>
            <a:off x="2200318" y="2359059"/>
            <a:ext cx="7791363" cy="2139881"/>
          </a:xfrm>
          <a:prstGeom prst="rect">
            <a:avLst/>
          </a:prstGeom>
        </p:spPr>
      </p:pic>
    </p:spTree>
    <p:extLst>
      <p:ext uri="{BB962C8B-B14F-4D97-AF65-F5344CB8AC3E}">
        <p14:creationId xmlns:p14="http://schemas.microsoft.com/office/powerpoint/2010/main" val="109624953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3" name="Hộp Văn bản 99">
            <a:extLst>
              <a:ext uri="{FF2B5EF4-FFF2-40B4-BE49-F238E27FC236}">
                <a16:creationId xmlns:a16="http://schemas.microsoft.com/office/drawing/2014/main" xmlns="" id="{B636A361-E8F0-6C0E-5364-B2D5E635E277}"/>
              </a:ext>
            </a:extLst>
          </p:cNvPr>
          <p:cNvSpPr txBox="1"/>
          <p:nvPr/>
        </p:nvSpPr>
        <p:spPr>
          <a:xfrm>
            <a:off x="1135797" y="406311"/>
            <a:ext cx="9384940" cy="2670512"/>
          </a:xfrm>
          <a:prstGeom prst="cloud">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914378">
              <a:buClr>
                <a:srgbClr val="000000"/>
              </a:buClr>
            </a:pPr>
            <a:r>
              <a:rPr lang="en-US" sz="3600" b="1" kern="0" spc="600" dirty="0">
                <a:solidFill>
                  <a:srgbClr val="FF0000"/>
                </a:solidFill>
                <a:latin typeface="Cambria" panose="02040503050406030204" pitchFamily="18" charset="0"/>
                <a:ea typeface="Cambria" panose="02040503050406030204" pitchFamily="18" charset="0"/>
                <a:cs typeface="Arial"/>
                <a:sym typeface="Arial"/>
              </a:rPr>
              <a:t>Chia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sẻ</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với</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bạn</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những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việc</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làm</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đáng</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tự</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hào</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của</a:t>
            </a:r>
            <a:r>
              <a:rPr lang="en-US" sz="3600" b="1" kern="0" spc="600" dirty="0">
                <a:solidFill>
                  <a:srgbClr val="FF0000"/>
                </a:solidFill>
                <a:latin typeface="Cambria" panose="02040503050406030204" pitchFamily="18" charset="0"/>
                <a:ea typeface="Cambria" panose="02040503050406030204" pitchFamily="18" charset="0"/>
                <a:cs typeface="Arial"/>
                <a:sym typeface="Arial"/>
              </a:rPr>
              <a:t> </a:t>
            </a:r>
            <a:r>
              <a:rPr lang="en-US" sz="3600" b="1" kern="0" spc="600" dirty="0" err="1">
                <a:solidFill>
                  <a:srgbClr val="FF0000"/>
                </a:solidFill>
                <a:latin typeface="Cambria" panose="02040503050406030204" pitchFamily="18" charset="0"/>
                <a:ea typeface="Cambria" panose="02040503050406030204" pitchFamily="18" charset="0"/>
                <a:cs typeface="Arial"/>
                <a:sym typeface="Arial"/>
              </a:rPr>
              <a:t>em</a:t>
            </a:r>
            <a:endParaRPr lang="en-US" sz="3600" b="1" kern="0" spc="600" dirty="0">
              <a:solidFill>
                <a:srgbClr val="FF0000"/>
              </a:solidFill>
              <a:latin typeface="Cambria" panose="02040503050406030204" pitchFamily="18" charset="0"/>
              <a:ea typeface="Cambria" panose="02040503050406030204" pitchFamily="18" charset="0"/>
              <a:cs typeface="Arial"/>
              <a:sym typeface="Arial"/>
            </a:endParaRPr>
          </a:p>
        </p:txBody>
      </p:sp>
      <p:grpSp>
        <p:nvGrpSpPr>
          <p:cNvPr id="4" name="Nhóm 95">
            <a:extLst>
              <a:ext uri="{FF2B5EF4-FFF2-40B4-BE49-F238E27FC236}">
                <a16:creationId xmlns:a16="http://schemas.microsoft.com/office/drawing/2014/main" xmlns="" id="{CBCAFE6B-50F5-C055-0639-B1ED99BC53E1}"/>
              </a:ext>
            </a:extLst>
          </p:cNvPr>
          <p:cNvGrpSpPr/>
          <p:nvPr/>
        </p:nvGrpSpPr>
        <p:grpSpPr>
          <a:xfrm>
            <a:off x="2831910" y="2859544"/>
            <a:ext cx="5140009" cy="3706304"/>
            <a:chOff x="1124976" y="1819729"/>
            <a:chExt cx="6487886" cy="4203699"/>
          </a:xfrm>
        </p:grpSpPr>
        <p:sp>
          <p:nvSpPr>
            <p:cNvPr id="5" name="Hình Bầu dục 97">
              <a:extLst>
                <a:ext uri="{FF2B5EF4-FFF2-40B4-BE49-F238E27FC236}">
                  <a16:creationId xmlns:a16="http://schemas.microsoft.com/office/drawing/2014/main" xmlns="" id="{3B46A0EA-8D98-B875-58D6-FA3999B53E80}"/>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en-US" sz="1400" kern="0" dirty="0">
                <a:solidFill>
                  <a:prstClr val="white"/>
                </a:solidFill>
                <a:latin typeface="Calibri"/>
                <a:sym typeface="Arial"/>
              </a:endParaRPr>
            </a:p>
          </p:txBody>
        </p:sp>
        <p:pic>
          <p:nvPicPr>
            <p:cNvPr id="7" name="Hình ảnh 98" descr="Ảnh có chứa đồ chơi, búp bê&#10;&#10;Mô tả được tạo tự động">
              <a:extLst>
                <a:ext uri="{FF2B5EF4-FFF2-40B4-BE49-F238E27FC236}">
                  <a16:creationId xmlns:a16="http://schemas.microsoft.com/office/drawing/2014/main" xmlns="" id="{E60B122A-088A-4334-90CF-0DF132DA9877}"/>
                </a:ext>
              </a:extLst>
            </p:cNvPr>
            <p:cNvPicPr>
              <a:picLocks noChangeAspect="1"/>
            </p:cNvPicPr>
            <p:nvPr/>
          </p:nvPicPr>
          <p:blipFill>
            <a:blip r:embed="rId3"/>
            <a:stretch>
              <a:fillRect/>
            </a:stretch>
          </p:blipFill>
          <p:spPr>
            <a:xfrm>
              <a:off x="1328056" y="1819729"/>
              <a:ext cx="6081725" cy="3557762"/>
            </a:xfrm>
            <a:prstGeom prst="rect">
              <a:avLst/>
            </a:prstGeom>
          </p:spPr>
        </p:pic>
      </p:grpSp>
      <p:pic>
        <p:nvPicPr>
          <p:cNvPr id="8" name="Picture 4" descr="Cute smiling happy alarm time clock Royalty Free Vector">
            <a:extLst>
              <a:ext uri="{FF2B5EF4-FFF2-40B4-BE49-F238E27FC236}">
                <a16:creationId xmlns:a16="http://schemas.microsoft.com/office/drawing/2014/main" xmlns="" id="{5519A2C2-D181-0F2B-496E-8722E1044E9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1722" y1="26574" x2="21722" y2="26574"/>
                        <a14:foregroundMark x1="62763" y1="19352" x2="62763" y2="19352"/>
                        <a14:foregroundMark x1="31832" y1="18241" x2="31832" y2="18241"/>
                        <a14:foregroundMark x1="34835" y1="18889" x2="34835" y2="18889"/>
                        <a14:foregroundMark x1="36236" y1="21204" x2="36236" y2="21204"/>
                        <a14:foregroundMark x1="15716" y1="27315" x2="15716" y2="27315"/>
                        <a14:foregroundMark x1="16016" y1="30463" x2="16016" y2="30463"/>
                        <a14:foregroundMark x1="16116" y1="33333" x2="16116" y2="33333"/>
                        <a14:foregroundMark x1="22022" y1="26759" x2="22022" y2="26759"/>
                        <a14:foregroundMark x1="20721" y1="26759" x2="21021" y2="28426"/>
                        <a14:foregroundMark x1="61562" y1="19907" x2="61762" y2="20926"/>
                        <a14:foregroundMark x1="60260" y1="15000" x2="60260" y2="15000"/>
                        <a14:foregroundMark x1="57558" y1="16481" x2="57558" y2="16481"/>
                        <a14:foregroundMark x1="55656" y1="18889" x2="55656" y2="18889"/>
                        <a14:foregroundMark x1="77878" y1="22963" x2="77878" y2="22963"/>
                        <a14:foregroundMark x1="79379" y1="25463" x2="79379" y2="25463"/>
                        <a14:foregroundMark x1="77177" y1="27778" x2="77177" y2="27778"/>
                        <a14:foregroundMark x1="77578" y1="28426" x2="77578" y2="28426"/>
                        <a14:foregroundMark x1="77578" y1="26019" x2="77578" y2="26019"/>
                      </a14:backgroundRemoval>
                    </a14:imgEffect>
                  </a14:imgLayer>
                </a14:imgProps>
              </a:ext>
              <a:ext uri="{28A0092B-C50C-407E-A947-70E740481C1C}">
                <a14:useLocalDpi xmlns:a14="http://schemas.microsoft.com/office/drawing/2010/main" val="0"/>
              </a:ext>
            </a:extLst>
          </a:blip>
          <a:srcRect/>
          <a:stretch>
            <a:fillRect/>
          </a:stretch>
        </p:blipFill>
        <p:spPr bwMode="auto">
          <a:xfrm rot="21141191">
            <a:off x="7657260" y="1781890"/>
            <a:ext cx="5186868" cy="5607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1234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xmlns=""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xmlns=""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algn="ctr"/>
            <a:r>
              <a:rPr lang="en-US" sz="4000" b="1" dirty="0">
                <a:solidFill>
                  <a:srgbClr val="FF0000"/>
                </a:solidFill>
              </a:rPr>
              <a:t>KẾT LUẬN</a:t>
            </a:r>
          </a:p>
        </p:txBody>
      </p:sp>
      <p:sp>
        <p:nvSpPr>
          <p:cNvPr id="5" name="Rectangle: Rounded Corners 4">
            <a:extLst>
              <a:ext uri="{FF2B5EF4-FFF2-40B4-BE49-F238E27FC236}">
                <a16:creationId xmlns:a16="http://schemas.microsoft.com/office/drawing/2014/main" xmlns=""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just"/>
            <a:r>
              <a:rPr lang="vi-VN" sz="4000" b="1" i="1" dirty="0">
                <a:latin typeface="Calibri" panose="020F0502020204030204" pitchFamily="34" charset="0"/>
                <a:cs typeface="Calibri" panose="020F0502020204030204" pitchFamily="34" charset="0"/>
              </a:rPr>
              <a:t>Mỗi người chúng ta đều có thể thực hiện những việc làm đáng tự hào của bản thân trong cuộc sống hằng ngày.</a:t>
            </a:r>
            <a:r>
              <a:rPr lang="en-US" sz="4000" b="1" i="1" dirty="0">
                <a:latin typeface="Calibri" panose="020F0502020204030204" pitchFamily="34" charset="0"/>
                <a:cs typeface="Calibri" panose="020F0502020204030204" pitchFamily="34" charset="0"/>
              </a:rPr>
              <a:t> </a:t>
            </a:r>
            <a:r>
              <a:rPr lang="vi-VN" sz="4000" b="1" i="1" dirty="0">
                <a:latin typeface="Calibri" panose="020F0502020204030204" pitchFamily="34" charset="0"/>
                <a:cs typeface="Calibri" panose="020F0502020204030204" pitchFamily="34" charset="0"/>
              </a:rPr>
              <a:t>Qua những việc làm đó, chúng ta sẽ nhận ra sự tiến bộ của bản thân để phát huy những việc làm đáng tự hào của mình hơn nữa.</a:t>
            </a:r>
          </a:p>
        </p:txBody>
      </p:sp>
      <p:pic>
        <p:nvPicPr>
          <p:cNvPr id="7" name="Picture 6">
            <a:extLst>
              <a:ext uri="{FF2B5EF4-FFF2-40B4-BE49-F238E27FC236}">
                <a16:creationId xmlns:a16="http://schemas.microsoft.com/office/drawing/2014/main" xmlns=""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xmlns=""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5436931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3" name="Picture 2"/>
          <p:cNvPicPr>
            <a:picLocks noChangeAspect="1"/>
          </p:cNvPicPr>
          <p:nvPr/>
        </p:nvPicPr>
        <p:blipFill>
          <a:blip r:embed="rId10"/>
          <a:stretch>
            <a:fillRect/>
          </a:stretch>
        </p:blipFill>
        <p:spPr>
          <a:xfrm>
            <a:off x="2457132" y="2757063"/>
            <a:ext cx="6468417" cy="1018120"/>
          </a:xfrm>
          <a:prstGeom prst="rect">
            <a:avLst/>
          </a:prstGeom>
        </p:spPr>
      </p:pic>
    </p:spTree>
    <p:extLst>
      <p:ext uri="{BB962C8B-B14F-4D97-AF65-F5344CB8AC3E}">
        <p14:creationId xmlns:p14="http://schemas.microsoft.com/office/powerpoint/2010/main" val="3111863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par>
                          <p:cTn id="14" fill="hold">
                            <p:stCondLst>
                              <p:cond delay="2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xmlns=""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xmlns=""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xmlns=""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2.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Phát</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huy</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việc</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làm</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đáng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tự</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hào</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của</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bản</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xmlns=""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xmlns=""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xmlns=""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30817268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xmlns=""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Nêu</a:t>
            </a:r>
            <a:r>
              <a:rPr lang="en-US" sz="3600" b="1" dirty="0">
                <a:solidFill>
                  <a:srgbClr val="002060"/>
                </a:solidFill>
                <a:latin typeface="Calibri" panose="020F0502020204030204" pitchFamily="34" charset="0"/>
                <a:cs typeface="Calibri" panose="020F0502020204030204" pitchFamily="34" charset="0"/>
              </a:rPr>
              <a:t> d</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ự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định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về</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cần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phát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huy</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niềm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tự</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hào</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bản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thân</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 name="Picture 3">
            <a:extLst>
              <a:ext uri="{FF2B5EF4-FFF2-40B4-BE49-F238E27FC236}">
                <a16:creationId xmlns:a16="http://schemas.microsoft.com/office/drawing/2014/main" xmlns="" id="{5C9EB3BD-B3D6-5F6E-9FE0-2BB83F706F69}"/>
              </a:ext>
            </a:extLst>
          </p:cNvPr>
          <p:cNvPicPr>
            <a:picLocks noChangeAspect="1"/>
          </p:cNvPicPr>
          <p:nvPr/>
        </p:nvPicPr>
        <p:blipFill>
          <a:blip r:embed="rId3"/>
          <a:stretch>
            <a:fillRect/>
          </a:stretch>
        </p:blipFill>
        <p:spPr>
          <a:xfrm>
            <a:off x="1047375" y="1974671"/>
            <a:ext cx="10202872" cy="3326793"/>
          </a:xfrm>
          <a:prstGeom prst="rect">
            <a:avLst/>
          </a:prstGeom>
        </p:spPr>
      </p:pic>
    </p:spTree>
    <p:extLst>
      <p:ext uri="{BB962C8B-B14F-4D97-AF65-F5344CB8AC3E}">
        <p14:creationId xmlns:p14="http://schemas.microsoft.com/office/powerpoint/2010/main" val="37793445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Picture 4">
            <a:extLst>
              <a:ext uri="{FF2B5EF4-FFF2-40B4-BE49-F238E27FC236}">
                <a16:creationId xmlns:a16="http://schemas.microsoft.com/office/drawing/2014/main" xmlns="" id="{DA47929C-57F6-6944-2215-21420844D3D0}"/>
              </a:ext>
            </a:extLst>
          </p:cNvPr>
          <p:cNvPicPr>
            <a:picLocks noChangeAspect="1"/>
          </p:cNvPicPr>
          <p:nvPr/>
        </p:nvPicPr>
        <p:blipFill>
          <a:blip r:embed="rId3"/>
          <a:stretch>
            <a:fillRect/>
          </a:stretch>
        </p:blipFill>
        <p:spPr>
          <a:xfrm>
            <a:off x="5641510" y="1787703"/>
            <a:ext cx="6081348" cy="1982911"/>
          </a:xfrm>
          <a:prstGeom prst="rect">
            <a:avLst/>
          </a:prstGeom>
        </p:spPr>
      </p:pic>
      <p:pic>
        <p:nvPicPr>
          <p:cNvPr id="6" name="Picture 5">
            <a:extLst>
              <a:ext uri="{FF2B5EF4-FFF2-40B4-BE49-F238E27FC236}">
                <a16:creationId xmlns:a16="http://schemas.microsoft.com/office/drawing/2014/main" xmlns="" id="{E14B0FBB-0A09-C4C0-90FE-3AB74C5E5DD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978295" y="2759695"/>
            <a:ext cx="2088232" cy="3322187"/>
          </a:xfrm>
          <a:prstGeom prst="rect">
            <a:avLst/>
          </a:prstGeom>
        </p:spPr>
      </p:pic>
      <p:pic>
        <p:nvPicPr>
          <p:cNvPr id="7" name="Picture 6">
            <a:extLst>
              <a:ext uri="{FF2B5EF4-FFF2-40B4-BE49-F238E27FC236}">
                <a16:creationId xmlns:a16="http://schemas.microsoft.com/office/drawing/2014/main" xmlns="" id="{17F285AC-3AC2-A039-2DBF-AA9C8367DE18}"/>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3695902" y="2759695"/>
            <a:ext cx="2088231" cy="2991842"/>
          </a:xfrm>
          <a:prstGeom prst="rect">
            <a:avLst/>
          </a:prstGeom>
        </p:spPr>
      </p:pic>
      <p:sp>
        <p:nvSpPr>
          <p:cNvPr id="9" name="TextBox 8">
            <a:extLst>
              <a:ext uri="{FF2B5EF4-FFF2-40B4-BE49-F238E27FC236}">
                <a16:creationId xmlns:a16="http://schemas.microsoft.com/office/drawing/2014/main" xmlns="" id="{FB46898E-28E6-1C4E-4EA8-E7AD9BBE69D1}"/>
              </a:ext>
            </a:extLst>
          </p:cNvPr>
          <p:cNvSpPr txBox="1"/>
          <p:nvPr/>
        </p:nvSpPr>
        <p:spPr>
          <a:xfrm>
            <a:off x="575354" y="5125865"/>
            <a:ext cx="5722704" cy="1225868"/>
          </a:xfrm>
          <a:prstGeom prst="roundRect">
            <a:avLst/>
          </a:prstGeom>
          <a:solidFill>
            <a:sysClr val="window" lastClr="FFFFFF"/>
          </a:solidFill>
          <a:ln w="12700" cap="flat" cmpd="sng" algn="ctr">
            <a:solidFill>
              <a:srgbClr val="ED7D31"/>
            </a:solidFill>
            <a:prstDash val="solid"/>
            <a:miter lim="800000"/>
          </a:ln>
          <a:effectLst/>
        </p:spPr>
        <p:txBody>
          <a:bodyPr wrap="square" lIns="0" tIns="0" rIns="0" bIns="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Các</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bạn</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khác</a:t>
            </a:r>
            <a:endPar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Lắng</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nghe</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góp</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ý - </a:t>
            </a:r>
            <a:r>
              <a:rPr kumimoji="0" lang="en-US" sz="3600" b="1" i="0" u="none" strike="noStrike" kern="0" cap="none" spc="0" normalizeH="0" baseline="0" noProof="0" dirty="0" err="1">
                <a:ln>
                  <a:noFill/>
                </a:ln>
                <a:solidFill>
                  <a:srgbClr val="FF0000"/>
                </a:solidFill>
                <a:effectLst/>
                <a:uLnTx/>
                <a:uFillTx/>
                <a:ea typeface="+mn-ea"/>
                <a:cs typeface="Calibri" panose="020F0502020204030204" pitchFamily="34" charset="0"/>
              </a:rPr>
              <a:t>bổ</a:t>
            </a:r>
            <a:r>
              <a:rPr kumimoji="0" lang="en-US" sz="3600" b="1" i="0" u="none" strike="noStrike" kern="0" cap="none" spc="0" normalizeH="0" baseline="0" noProof="0" dirty="0">
                <a:ln>
                  <a:noFill/>
                </a:ln>
                <a:solidFill>
                  <a:srgbClr val="FF0000"/>
                </a:solidFill>
                <a:effectLst/>
                <a:uLnTx/>
                <a:uFillTx/>
                <a:ea typeface="+mn-ea"/>
                <a:cs typeface="Calibri" panose="020F0502020204030204" pitchFamily="34" charset="0"/>
              </a:rPr>
              <a:t> sung</a:t>
            </a:r>
          </a:p>
        </p:txBody>
      </p:sp>
      <p:pic>
        <p:nvPicPr>
          <p:cNvPr id="10" name="Picture 9">
            <a:extLst>
              <a:ext uri="{FF2B5EF4-FFF2-40B4-BE49-F238E27FC236}">
                <a16:creationId xmlns:a16="http://schemas.microsoft.com/office/drawing/2014/main" xmlns="" id="{B0FA1ABD-38D4-DEA0-3183-637866C1DB7D}"/>
              </a:ext>
            </a:extLst>
          </p:cNvPr>
          <p:cNvPicPr>
            <a:picLocks noChangeAspect="1"/>
          </p:cNvPicPr>
          <p:nvPr/>
        </p:nvPicPr>
        <p:blipFill>
          <a:blip r:embed="rId7"/>
          <a:stretch>
            <a:fillRect/>
          </a:stretch>
        </p:blipFill>
        <p:spPr>
          <a:xfrm>
            <a:off x="1438029" y="888496"/>
            <a:ext cx="3377477" cy="1896020"/>
          </a:xfrm>
          <a:prstGeom prst="rect">
            <a:avLst/>
          </a:prstGeom>
        </p:spPr>
      </p:pic>
    </p:spTree>
    <p:extLst>
      <p:ext uri="{BB962C8B-B14F-4D97-AF65-F5344CB8AC3E}">
        <p14:creationId xmlns:p14="http://schemas.microsoft.com/office/powerpoint/2010/main" val="20741963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3" name="Picture 2">
            <a:extLst>
              <a:ext uri="{FF2B5EF4-FFF2-40B4-BE49-F238E27FC236}">
                <a16:creationId xmlns:a16="http://schemas.microsoft.com/office/drawing/2014/main" xmlns="" id="{27D0763C-B95A-BDD3-03A4-75A0F98A783C}"/>
              </a:ext>
            </a:extLst>
          </p:cNvPr>
          <p:cNvPicPr>
            <a:picLocks noChangeAspect="1"/>
          </p:cNvPicPr>
          <p:nvPr/>
        </p:nvPicPr>
        <p:blipFill>
          <a:blip r:embed="rId3"/>
          <a:stretch>
            <a:fillRect/>
          </a:stretch>
        </p:blipFill>
        <p:spPr>
          <a:xfrm>
            <a:off x="1438382" y="1444161"/>
            <a:ext cx="9953398" cy="4139796"/>
          </a:xfrm>
          <a:prstGeom prst="rect">
            <a:avLst/>
          </a:prstGeom>
        </p:spPr>
      </p:pic>
    </p:spTree>
    <p:extLst>
      <p:ext uri="{BB962C8B-B14F-4D97-AF65-F5344CB8AC3E}">
        <p14:creationId xmlns:p14="http://schemas.microsoft.com/office/powerpoint/2010/main" val="2366598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xmlns=""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xmlns=""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xmlns="" id="{CB9C023C-8B6E-E667-32E8-E28901E66001}"/>
              </a:ext>
            </a:extLst>
          </p:cNvPr>
          <p:cNvSpPr/>
          <p:nvPr/>
        </p:nvSpPr>
        <p:spPr>
          <a:xfrm>
            <a:off x="409221" y="2237361"/>
            <a:ext cx="8262168" cy="4358648"/>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4400" b="1" i="1" dirty="0">
                <a:solidFill>
                  <a:prstClr val="black"/>
                </a:solidFill>
                <a:latin typeface="Calibri" panose="020F0502020204030204" pitchFamily="34" charset="0"/>
                <a:cs typeface="Calibri" panose="020F0502020204030204" pitchFamily="34" charset="0"/>
              </a:rPr>
              <a:t>Để bản thân ngày càng tốt hơn, đáng yêu hơn trong mắt mọi người, chúng ta cần không ngừng phát huy niềm tự hào của bản thân bằng những việc làm phù hợp.</a:t>
            </a:r>
            <a:endParaRPr kumimoji="0" lang="vi-VN" sz="4400" b="1"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xmlns=""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3465469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7936865" y="932180"/>
            <a:ext cx="3681095" cy="5807075"/>
          </a:xfrm>
          <a:prstGeom prst="rect">
            <a:avLst/>
          </a:prstGeom>
        </p:spPr>
      </p:pic>
      <p:pic>
        <p:nvPicPr>
          <p:cNvPr id="8" name="Picture 7">
            <a:extLst>
              <a:ext uri="{FF2B5EF4-FFF2-40B4-BE49-F238E27FC236}">
                <a16:creationId xmlns:a16="http://schemas.microsoft.com/office/drawing/2014/main" xmlns="" id="{235C8B0D-47F5-F7F7-D7FD-A597AA853BD6}"/>
              </a:ext>
            </a:extLst>
          </p:cNvPr>
          <p:cNvPicPr>
            <a:picLocks noChangeAspect="1"/>
          </p:cNvPicPr>
          <p:nvPr/>
        </p:nvPicPr>
        <p:blipFill>
          <a:blip r:embed="rId10"/>
          <a:stretch>
            <a:fillRect/>
          </a:stretch>
        </p:blipFill>
        <p:spPr>
          <a:xfrm>
            <a:off x="2854225" y="1947883"/>
            <a:ext cx="6401355" cy="3023878"/>
          </a:xfrm>
          <a:prstGeom prst="rect">
            <a:avLst/>
          </a:prstGeom>
        </p:spPr>
      </p:pic>
    </p:spTree>
    <p:extLst>
      <p:ext uri="{BB962C8B-B14F-4D97-AF65-F5344CB8AC3E}">
        <p14:creationId xmlns:p14="http://schemas.microsoft.com/office/powerpoint/2010/main" val="2189365174"/>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5" name="图片 1">
            <a:extLst>
              <a:ext uri="{FF2B5EF4-FFF2-40B4-BE49-F238E27FC236}">
                <a16:creationId xmlns:a16="http://schemas.microsoft.com/office/drawing/2014/main" xmlns="" id="{0B87989F-B358-0445-838B-DA71C241DE83}"/>
              </a:ext>
            </a:extLst>
          </p:cNvPr>
          <p:cNvPicPr>
            <a:picLocks noChangeAspect="1"/>
          </p:cNvPicPr>
          <p:nvPr/>
        </p:nvPicPr>
        <p:blipFill>
          <a:blip r:embed="rId3"/>
          <a:stretch>
            <a:fillRect/>
          </a:stretch>
        </p:blipFill>
        <p:spPr>
          <a:xfrm>
            <a:off x="1" y="1"/>
            <a:ext cx="12192000" cy="500912"/>
          </a:xfrm>
          <a:prstGeom prst="rect">
            <a:avLst/>
          </a:prstGeom>
        </p:spPr>
      </p:pic>
      <p:pic>
        <p:nvPicPr>
          <p:cNvPr id="6" name="图片 15">
            <a:extLst>
              <a:ext uri="{FF2B5EF4-FFF2-40B4-BE49-F238E27FC236}">
                <a16:creationId xmlns:a16="http://schemas.microsoft.com/office/drawing/2014/main" xmlns="" id="{63746BF7-7285-9B4E-C457-A12D276831BC}"/>
              </a:ext>
            </a:extLst>
          </p:cNvPr>
          <p:cNvPicPr>
            <a:picLocks noChangeAspect="1"/>
          </p:cNvPicPr>
          <p:nvPr/>
        </p:nvPicPr>
        <p:blipFill>
          <a:blip r:embed="rId4"/>
          <a:stretch>
            <a:fillRect/>
          </a:stretch>
        </p:blipFill>
        <p:spPr>
          <a:xfrm>
            <a:off x="9536159" y="101711"/>
            <a:ext cx="2645492" cy="2177360"/>
          </a:xfrm>
          <a:prstGeom prst="rect">
            <a:avLst/>
          </a:prstGeom>
        </p:spPr>
      </p:pic>
      <p:pic>
        <p:nvPicPr>
          <p:cNvPr id="7" name="图片 16">
            <a:extLst>
              <a:ext uri="{FF2B5EF4-FFF2-40B4-BE49-F238E27FC236}">
                <a16:creationId xmlns:a16="http://schemas.microsoft.com/office/drawing/2014/main" xmlns="" id="{4A36B809-9E9A-980E-0D9C-B80B5958EEE5}"/>
              </a:ext>
            </a:extLst>
          </p:cNvPr>
          <p:cNvPicPr>
            <a:picLocks noChangeAspect="1"/>
          </p:cNvPicPr>
          <p:nvPr/>
        </p:nvPicPr>
        <p:blipFill>
          <a:blip r:embed="rId5"/>
          <a:stretch>
            <a:fillRect/>
          </a:stretch>
        </p:blipFill>
        <p:spPr>
          <a:xfrm>
            <a:off x="98612" y="4958323"/>
            <a:ext cx="11422501" cy="2025265"/>
          </a:xfrm>
          <a:prstGeom prst="rect">
            <a:avLst/>
          </a:prstGeom>
        </p:spPr>
      </p:pic>
      <p:pic>
        <p:nvPicPr>
          <p:cNvPr id="10" name="图片 3">
            <a:extLst>
              <a:ext uri="{FF2B5EF4-FFF2-40B4-BE49-F238E27FC236}">
                <a16:creationId xmlns:a16="http://schemas.microsoft.com/office/drawing/2014/main" xmlns="" id="{A0A63135-22C3-9E94-C86C-6928CC8E5E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6031" y="184935"/>
            <a:ext cx="7657838" cy="7048072"/>
          </a:xfrm>
          <a:prstGeom prst="rect">
            <a:avLst/>
          </a:prstGeom>
        </p:spPr>
      </p:pic>
      <p:sp>
        <p:nvSpPr>
          <p:cNvPr id="11" name="淘宝网Chenying0907出品 10">
            <a:extLst>
              <a:ext uri="{FF2B5EF4-FFF2-40B4-BE49-F238E27FC236}">
                <a16:creationId xmlns:a16="http://schemas.microsoft.com/office/drawing/2014/main" xmlns="" id="{8B900ADE-2016-CD39-8A51-8C10264A1BA4}"/>
              </a:ext>
            </a:extLst>
          </p:cNvPr>
          <p:cNvSpPr txBox="1"/>
          <p:nvPr/>
        </p:nvSpPr>
        <p:spPr>
          <a:xfrm rot="21415541">
            <a:off x="1333750" y="1667506"/>
            <a:ext cx="4636074" cy="3970318"/>
          </a:xfrm>
          <a:prstGeom prst="rect">
            <a:avLst/>
          </a:prstGeom>
          <a:noFill/>
        </p:spPr>
        <p:txBody>
          <a:bodyPr wrap="square" rtlCol="0">
            <a:spAutoFit/>
          </a:bodyPr>
          <a:lstStyle/>
          <a:p>
            <a:pPr marL="571500" indent="-571500" algn="just">
              <a:buFont typeface="Arial" panose="020B0604020202020204" pitchFamily="34" charset="0"/>
              <a:buChar char="•"/>
            </a:pP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dự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định</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phát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huy</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niềm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tự</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hào</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của</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bản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thân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p>
          <a:p>
            <a:pPr marL="571500" indent="-571500" algn="just">
              <a:buFont typeface="Arial" panose="020B0604020202020204" pitchFamily="34" charset="0"/>
              <a:buChar char="•"/>
            </a:pP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Ghi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lại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quả</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cảm</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xúc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khi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thực</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hiện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để</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chia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sẻ</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trong</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tiết</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SHL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cuối</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 </a:t>
            </a:r>
            <a:r>
              <a:rPr lang="en-US" altLang="zh-CN" sz="3600" b="1" dirty="0" err="1">
                <a:solidFill>
                  <a:srgbClr val="002060"/>
                </a:solidFill>
                <a:latin typeface="Calibri" panose="020F0502020204030204" pitchFamily="34" charset="0"/>
                <a:ea typeface="字魂36号-正文宋楷" panose="02000000000000000000" pitchFamily="2" charset="-122"/>
                <a:cs typeface="Calibri" panose="020F0502020204030204" pitchFamily="34" charset="0"/>
              </a:rPr>
              <a:t>tuần</a:t>
            </a:r>
            <a:r>
              <a:rPr lang="en-US" altLang="zh-CN" sz="3600" b="1" dirty="0">
                <a:solidFill>
                  <a:srgbClr val="002060"/>
                </a:solidFill>
                <a:latin typeface="Calibri" panose="020F0502020204030204" pitchFamily="34" charset="0"/>
                <a:ea typeface="字魂36号-正文宋楷" panose="02000000000000000000" pitchFamily="2" charset="-122"/>
                <a:cs typeface="Calibri" panose="020F0502020204030204" pitchFamily="34" charset="0"/>
              </a:rPr>
              <a:t>.</a:t>
            </a:r>
          </a:p>
        </p:txBody>
      </p:sp>
      <p:pic>
        <p:nvPicPr>
          <p:cNvPr id="12" name="Picture 2" descr="Premium Vector | Happy kid draw flower painting | Drawing for kids, Art  drawings for kids, Cartoon kids">
            <a:extLst>
              <a:ext uri="{FF2B5EF4-FFF2-40B4-BE49-F238E27FC236}">
                <a16:creationId xmlns:a16="http://schemas.microsoft.com/office/drawing/2014/main" xmlns="" id="{110233C3-0949-3BB5-72CD-7A0F14A2E98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26518" y1="30511" x2="33866" y2="54952"/>
                        <a14:foregroundMark x1="40575" y1="38498" x2="27955" y2="57508"/>
                        <a14:foregroundMark x1="24281" y1="55751" x2="30351" y2="58786"/>
                        <a14:foregroundMark x1="61502" y1="81150" x2="58946" y2="86422"/>
                        <a14:foregroundMark x1="74281" y1="81470" x2="79872" y2="85463"/>
                        <a14:foregroundMark x1="19968" y1="32748" x2="26358" y2="54952"/>
                        <a14:foregroundMark x1="71565" y1="10383" x2="71565" y2="10383"/>
                      </a14:backgroundRemoval>
                    </a14:imgEffect>
                  </a14:imgLayer>
                </a14:imgProps>
              </a:ext>
              <a:ext uri="{28A0092B-C50C-407E-A947-70E740481C1C}">
                <a14:useLocalDpi xmlns:a14="http://schemas.microsoft.com/office/drawing/2010/main" val="0"/>
              </a:ext>
            </a:extLst>
          </a:blip>
          <a:srcRect/>
          <a:stretch>
            <a:fillRect/>
          </a:stretch>
        </p:blipFill>
        <p:spPr bwMode="auto">
          <a:xfrm>
            <a:off x="6793169" y="1446488"/>
            <a:ext cx="5962650" cy="5962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0146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228600"/>
            <a:ext cx="11298555" cy="653415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7" name="图片 21" descr="41"/>
          <p:cNvPicPr>
            <a:picLocks noChangeAspect="1"/>
          </p:cNvPicPr>
          <p:nvPr/>
        </p:nvPicPr>
        <p:blipFill>
          <a:blip r:embed="rId3"/>
          <a:stretch>
            <a:fillRect/>
          </a:stretch>
        </p:blipFill>
        <p:spPr>
          <a:xfrm>
            <a:off x="-86360" y="5997838"/>
            <a:ext cx="1534160" cy="935091"/>
          </a:xfrm>
          <a:prstGeom prst="rect">
            <a:avLst/>
          </a:prstGeom>
        </p:spPr>
      </p:pic>
      <p:pic>
        <p:nvPicPr>
          <p:cNvPr id="18" name="图片 6" descr="42"/>
          <p:cNvPicPr>
            <a:picLocks noChangeAspect="1"/>
          </p:cNvPicPr>
          <p:nvPr/>
        </p:nvPicPr>
        <p:blipFill>
          <a:blip r:embed="rId4"/>
          <a:srcRect l="83056" t="50219"/>
          <a:stretch>
            <a:fillRect/>
          </a:stretch>
        </p:blipFill>
        <p:spPr>
          <a:xfrm>
            <a:off x="10648950" y="5499728"/>
            <a:ext cx="1546298" cy="1358272"/>
          </a:xfrm>
          <a:prstGeom prst="rect">
            <a:avLst/>
          </a:prstGeom>
        </p:spPr>
      </p:pic>
      <p:pic>
        <p:nvPicPr>
          <p:cNvPr id="3" name="Picture 2">
            <a:extLst>
              <a:ext uri="{FF2B5EF4-FFF2-40B4-BE49-F238E27FC236}">
                <a16:creationId xmlns:a16="http://schemas.microsoft.com/office/drawing/2014/main" xmlns="" id="{9A655300-36BB-54B3-F77A-0FAD07B0FD80}"/>
              </a:ext>
            </a:extLst>
          </p:cNvPr>
          <p:cNvPicPr>
            <a:picLocks noChangeAspect="1"/>
          </p:cNvPicPr>
          <p:nvPr/>
        </p:nvPicPr>
        <p:blipFill>
          <a:blip r:embed="rId5"/>
          <a:stretch>
            <a:fillRect/>
          </a:stretch>
        </p:blipFill>
        <p:spPr>
          <a:xfrm>
            <a:off x="2000250" y="509587"/>
            <a:ext cx="8286750" cy="3438525"/>
          </a:xfrm>
          <a:prstGeom prst="rect">
            <a:avLst/>
          </a:prstGeom>
        </p:spPr>
      </p:pic>
      <p:grpSp>
        <p:nvGrpSpPr>
          <p:cNvPr id="12" name="Group 11">
            <a:extLst>
              <a:ext uri="{FF2B5EF4-FFF2-40B4-BE49-F238E27FC236}">
                <a16:creationId xmlns:a16="http://schemas.microsoft.com/office/drawing/2014/main" xmlns="" id="{A33E63C4-2BED-DF75-886C-1801E11E5BF7}"/>
              </a:ext>
            </a:extLst>
          </p:cNvPr>
          <p:cNvGrpSpPr/>
          <p:nvPr/>
        </p:nvGrpSpPr>
        <p:grpSpPr>
          <a:xfrm>
            <a:off x="2581275" y="3905250"/>
            <a:ext cx="6440139" cy="1285875"/>
            <a:chOff x="3052763" y="3990975"/>
            <a:chExt cx="6006751" cy="1406338"/>
          </a:xfrm>
        </p:grpSpPr>
        <p:pic>
          <p:nvPicPr>
            <p:cNvPr id="10" name="Picture 9">
              <a:extLst>
                <a:ext uri="{FF2B5EF4-FFF2-40B4-BE49-F238E27FC236}">
                  <a16:creationId xmlns:a16="http://schemas.microsoft.com/office/drawing/2014/main" xmlns="" id="{CE4DA51E-E24F-E28B-D176-49854D9E68FE}"/>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11" name="TextBox 10">
              <a:extLst>
                <a:ext uri="{FF2B5EF4-FFF2-40B4-BE49-F238E27FC236}">
                  <a16:creationId xmlns:a16="http://schemas.microsoft.com/office/drawing/2014/main" xmlns="" id="{DFC9B6D8-7672-A200-15D6-D37694C83A04}"/>
                </a:ext>
              </a:extLst>
            </p:cNvPr>
            <p:cNvSpPr txBox="1"/>
            <p:nvPr/>
          </p:nvSpPr>
          <p:spPr>
            <a:xfrm>
              <a:off x="3977674" y="4502766"/>
              <a:ext cx="5081840" cy="584775"/>
            </a:xfrm>
            <a:prstGeom prst="rect">
              <a:avLst/>
            </a:prstGeom>
            <a:noFill/>
          </p:spPr>
          <p:txBody>
            <a:bodyPr wrap="none" rtlCol="0">
              <a:spAutoFit/>
            </a:bodyPr>
            <a:lstStyle/>
            <a:p>
              <a:pPr marL="0" marR="0" lvl="0" indent="0" algn="l" defTabSz="911744"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Tham</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gia</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vòng</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32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endParaRPr kumimoji="0" lang="en-GB" sz="32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grpSp>
        <p:nvGrpSpPr>
          <p:cNvPr id="16" name="Group 15">
            <a:extLst>
              <a:ext uri="{FF2B5EF4-FFF2-40B4-BE49-F238E27FC236}">
                <a16:creationId xmlns:a16="http://schemas.microsoft.com/office/drawing/2014/main" xmlns="" id="{8F366C7D-0955-3FDB-0819-6A92793BF9F4}"/>
              </a:ext>
            </a:extLst>
          </p:cNvPr>
          <p:cNvGrpSpPr/>
          <p:nvPr/>
        </p:nvGrpSpPr>
        <p:grpSpPr>
          <a:xfrm>
            <a:off x="752475" y="5229225"/>
            <a:ext cx="10747738" cy="1576150"/>
            <a:chOff x="3052763" y="3990975"/>
            <a:chExt cx="5976938" cy="1406338"/>
          </a:xfrm>
        </p:grpSpPr>
        <p:pic>
          <p:nvPicPr>
            <p:cNvPr id="20" name="Picture 19">
              <a:extLst>
                <a:ext uri="{FF2B5EF4-FFF2-40B4-BE49-F238E27FC236}">
                  <a16:creationId xmlns:a16="http://schemas.microsoft.com/office/drawing/2014/main" xmlns="" id="{CD06DA97-0D0C-2362-5C62-A4A0B827DF90}"/>
                </a:ext>
              </a:extLst>
            </p:cNvPr>
            <p:cNvPicPr>
              <a:picLocks noChangeAspect="1"/>
            </p:cNvPicPr>
            <p:nvPr/>
          </p:nvPicPr>
          <p:blipFill>
            <a:blip r:embed="rId6"/>
            <a:stretch>
              <a:fillRect/>
            </a:stretch>
          </p:blipFill>
          <p:spPr>
            <a:xfrm>
              <a:off x="3052763" y="3990975"/>
              <a:ext cx="5976938" cy="1406338"/>
            </a:xfrm>
            <a:prstGeom prst="rect">
              <a:avLst/>
            </a:prstGeom>
          </p:spPr>
        </p:pic>
        <p:sp>
          <p:nvSpPr>
            <p:cNvPr id="21" name="TextBox 20">
              <a:extLst>
                <a:ext uri="{FF2B5EF4-FFF2-40B4-BE49-F238E27FC236}">
                  <a16:creationId xmlns:a16="http://schemas.microsoft.com/office/drawing/2014/main" xmlns="" id="{858D6632-737B-CF1F-9E53-EBEB9ECA8E22}"/>
                </a:ext>
              </a:extLst>
            </p:cNvPr>
            <p:cNvSpPr txBox="1"/>
            <p:nvPr/>
          </p:nvSpPr>
          <p:spPr>
            <a:xfrm>
              <a:off x="4025347" y="4400780"/>
              <a:ext cx="4684569" cy="851313"/>
            </a:xfrm>
            <a:prstGeom prst="rect">
              <a:avLst/>
            </a:prstGeom>
            <a:noFill/>
          </p:spPr>
          <p:txBody>
            <a:bodyPr wrap="square" rtlCol="0">
              <a:spAutoFit/>
            </a:bodyPr>
            <a:lstStyle/>
            <a:p>
              <a:pPr marL="0" marR="0" lvl="0" indent="0" algn="ctr" defTabSz="911744"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Chia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sẻ</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một</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việc</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làm</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đáng</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tự</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hào</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của</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bản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thân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khi</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quay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đến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tên</a:t>
              </a:r>
              <a:r>
                <a:rPr kumimoji="0" lang="en-US"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rPr>
                <a:t> </a:t>
              </a:r>
              <a:r>
                <a:rPr kumimoji="0" lang="en-US" sz="2800" b="1" i="0" u="none" strike="noStrike" kern="1200" cap="none" spc="0" normalizeH="0" baseline="0" noProof="0" dirty="0" err="1">
                  <a:ln>
                    <a:noFill/>
                  </a:ln>
                  <a:solidFill>
                    <a:srgbClr val="FF0000"/>
                  </a:solidFill>
                  <a:effectLst/>
                  <a:uLnTx/>
                  <a:uFillTx/>
                  <a:latin typeface="Bahnschrift" panose="020B0502040204020203" pitchFamily="34" charset="0"/>
                  <a:ea typeface="+mn-ea"/>
                  <a:cs typeface="+mn-cs"/>
                </a:rPr>
                <a:t>em</a:t>
              </a:r>
              <a:endParaRPr kumimoji="0" lang="en-GB" sz="2800" b="1" i="0" u="none" strike="noStrike" kern="1200" cap="none" spc="0" normalizeH="0" baseline="0" noProof="0" dirty="0">
                <a:ln>
                  <a:noFill/>
                </a:ln>
                <a:solidFill>
                  <a:srgbClr val="FF0000"/>
                </a:solidFill>
                <a:effectLst/>
                <a:uLnTx/>
                <a:uFillTx/>
                <a:latin typeface="Bahnschrift" panose="020B0502040204020203" pitchFamily="34" charset="0"/>
                <a:ea typeface="+mn-ea"/>
                <a:cs typeface="+mn-cs"/>
              </a:endParaRPr>
            </a:p>
          </p:txBody>
        </p:sp>
      </p:grpSp>
    </p:spTree>
    <p:extLst>
      <p:ext uri="{BB962C8B-B14F-4D97-AF65-F5344CB8AC3E}">
        <p14:creationId xmlns:p14="http://schemas.microsoft.com/office/powerpoint/2010/main" val="12675748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xmlns=""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xmlns=""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xmlns=""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xmlns=""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xmlns=""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xmlns=""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xmlns=""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xmlns=""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xmlns=""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xmlns=""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xmlns=""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xmlns=""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xmlns=""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xmlns=""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xmlns=""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xmlns=""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xmlns="" xmlns:aink="http://schemas.microsoft.com/office/drawing/2016/ink" xmlns:p14="http://schemas.microsoft.com/office/powerpoint/2010/main" id="{F95A9CAC-514B-89BF-07F4-07A7886C706F}"/>
                    </a:ext>
                  </a:extLst>
                </p:cNvPr>
                <p:cNvPicPr/>
                <p:nvPr/>
              </p:nvPicPr>
              <p:blipFill>
                <a:blip r:embed="rId10"/>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xmlns="" xmlns:aink="http://schemas.microsoft.com/office/drawing/2016/ink" xmlns:p14="http://schemas.microsoft.com/office/powerpoint/2010/main" id="{7C96917A-5A3F-90B9-3901-1EF1C285B1E3}"/>
                    </a:ext>
                  </a:extLst>
                </p:cNvPr>
                <p:cNvPicPr/>
                <p:nvPr/>
              </p:nvPicPr>
              <p:blipFill>
                <a:blip r:embed="rId10"/>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xmlns="" xmlns:aink="http://schemas.microsoft.com/office/drawing/2016/ink" xmlns:p14="http://schemas.microsoft.com/office/powerpoint/2010/main" id="{8F36EE14-D81D-6010-30EF-93FCB30681D9}"/>
                    </a:ext>
                  </a:extLst>
                </p:cNvPr>
                <p:cNvPicPr/>
                <p:nvPr/>
              </p:nvPicPr>
              <p:blipFill>
                <a:blip r:embed="rId10"/>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a16="http://schemas.microsoft.com/office/drawing/2014/main" xmlns="" xmlns:aink="http://schemas.microsoft.com/office/drawing/2016/ink" xmlns:p14="http://schemas.microsoft.com/office/powerpoint/2010/main" id="{75D720EF-D633-4A54-B46F-5AD5EBB5DF4C}"/>
                  </a:ext>
                </a:extLst>
              </p:cNvPr>
              <p:cNvPicPr/>
              <p:nvPr/>
            </p:nvPicPr>
            <p:blipFill>
              <a:blip r:embed="rId10"/>
              <a:stretch>
                <a:fillRect/>
              </a:stretch>
            </p:blipFill>
            <p:spPr>
              <a:xfrm>
                <a:off x="243882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a16="http://schemas.microsoft.com/office/drawing/2014/main" xmlns="" xmlns:aink="http://schemas.microsoft.com/office/drawing/2016/ink" xmlns:p14="http://schemas.microsoft.com/office/powerpoint/2010/main" id="{24935F27-AA82-435B-9757-D9380B01069B}"/>
                  </a:ext>
                </a:extLst>
              </p:cNvPr>
              <p:cNvPicPr/>
              <p:nvPr/>
            </p:nvPicPr>
            <p:blipFill>
              <a:blip r:embed="rId10"/>
              <a:stretch>
                <a:fillRect/>
              </a:stretch>
            </p:blipFill>
            <p:spPr>
              <a:xfrm>
                <a:off x="2381670" y="566622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a16="http://schemas.microsoft.com/office/drawing/2014/main" xmlns="" xmlns:aink="http://schemas.microsoft.com/office/drawing/2016/ink" xmlns:p14="http://schemas.microsoft.com/office/powerpoint/2010/main" id="{8B86D944-ACE7-429E-8C8A-1ED7E1875B83}"/>
                  </a:ext>
                </a:extLst>
              </p:cNvPr>
              <p:cNvPicPr/>
              <p:nvPr/>
            </p:nvPicPr>
            <p:blipFill>
              <a:blip r:embed="rId10"/>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xmlns="" id="{256EEB04-4242-4D4A-A5B4-3C2FB143D072}"/>
              </a:ext>
            </a:extLst>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B92EF24C-1F1D-7F1D-9909-2D7398BBEBBE}"/>
              </a:ext>
            </a:extLst>
          </p:cNvPr>
          <p:cNvPicPr>
            <a:picLocks noChangeAspect="1"/>
          </p:cNvPicPr>
          <p:nvPr/>
        </p:nvPicPr>
        <p:blipFill>
          <a:blip r:embed="rId25"/>
          <a:stretch>
            <a:fillRect/>
          </a:stretch>
        </p:blipFill>
        <p:spPr>
          <a:xfrm>
            <a:off x="2650120" y="1860812"/>
            <a:ext cx="10089609" cy="2187205"/>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xmlns=""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xmlns=""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xmlns=""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xmlns="" id="{9397CE32-7D5B-9678-A80D-A398041E51CB}"/>
              </a:ext>
            </a:extLst>
          </p:cNvPr>
          <p:cNvPicPr>
            <a:picLocks noChangeAspect="1"/>
          </p:cNvPicPr>
          <p:nvPr/>
        </p:nvPicPr>
        <p:blipFill>
          <a:blip r:embed="rId10"/>
          <a:stretch>
            <a:fillRect/>
          </a:stretch>
        </p:blipFill>
        <p:spPr>
          <a:xfrm>
            <a:off x="3288669" y="539963"/>
            <a:ext cx="6005080" cy="1853345"/>
          </a:xfrm>
          <a:prstGeom prst="rect">
            <a:avLst/>
          </a:prstGeom>
        </p:spPr>
      </p:pic>
    </p:spTree>
  </p:cSld>
  <p:clrMapOvr>
    <a:masterClrMapping/>
  </p:clrMapOvr>
  <p:transition spd="slow">
    <p:wheel spokes="1"/>
  </p:transition>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xmlns=""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xmlns=""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xmlns=""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xmlns="" id="{69E28498-FEC4-4EF4-66A6-3ADDEB606833}"/>
              </a:ext>
            </a:extLst>
          </p:cNvPr>
          <p:cNvPicPr>
            <a:picLocks noChangeAspect="1"/>
          </p:cNvPicPr>
          <p:nvPr/>
        </p:nvPicPr>
        <p:blipFill>
          <a:blip r:embed="rId9"/>
          <a:stretch>
            <a:fillRect/>
          </a:stretch>
        </p:blipFill>
        <p:spPr>
          <a:xfrm>
            <a:off x="3381136" y="303657"/>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xmlns=""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xmlns=""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xmlns=""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xmlns=""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xmlns="" id="{A1B0EE68-ABF8-BC96-7CE3-AAEFF2A3DC28}"/>
              </a:ext>
            </a:extLst>
          </p:cNvPr>
          <p:cNvPicPr>
            <a:picLocks noChangeAspect="1"/>
          </p:cNvPicPr>
          <p:nvPr/>
        </p:nvPicPr>
        <p:blipFill>
          <a:blip r:embed="rId10"/>
          <a:stretch>
            <a:fillRect/>
          </a:stretch>
        </p:blipFill>
        <p:spPr>
          <a:xfrm>
            <a:off x="3329766" y="30365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xmlns=""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xmlns="" id="{731AFBA2-1E2D-4BA5-870D-410AFEADE265}"/>
              </a:ext>
            </a:extLst>
          </p:cNvPr>
          <p:cNvSpPr txBox="1"/>
          <p:nvPr/>
        </p:nvSpPr>
        <p:spPr>
          <a:xfrm>
            <a:off x="2438400" y="925285"/>
            <a:ext cx="800014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Phương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hướng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hoạt</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động</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Tuần</a:t>
            </a:r>
            <a:r>
              <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p>
        </p:txBody>
      </p:sp>
      <p:sp>
        <p:nvSpPr>
          <p:cNvPr id="12" name="Rectangle: Rounded Corners 11">
            <a:extLst>
              <a:ext uri="{FF2B5EF4-FFF2-40B4-BE49-F238E27FC236}">
                <a16:creationId xmlns:a16="http://schemas.microsoft.com/office/drawing/2014/main" xmlns=""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29E558-19A0-735E-CB03-2A94C25E16AF}"/>
              </a:ext>
            </a:extLst>
          </p:cNvPr>
          <p:cNvSpPr txBox="1"/>
          <p:nvPr/>
        </p:nvSpPr>
        <p:spPr>
          <a:xfrm>
            <a:off x="495299" y="134285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Chúc</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mừng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sinh</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nhật</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rPr>
              <a:t>Tháng</a:t>
            </a:r>
            <a:r>
              <a:rPr kumimoji="0" lang="en-US"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a:t>
            </a:r>
          </a:p>
        </p:txBody>
      </p:sp>
      <p:sp>
        <p:nvSpPr>
          <p:cNvPr id="6" name="Rectangle: Rounded Corners 5">
            <a:extLst>
              <a:ext uri="{FF2B5EF4-FFF2-40B4-BE49-F238E27FC236}">
                <a16:creationId xmlns:a16="http://schemas.microsoft.com/office/drawing/2014/main" xmlns=""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xmlns=""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xmlns=""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xmlns=""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xmlns=""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xmlns=""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xmlns=""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xmlns=""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xmlns=""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xmlns=""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xmlns=""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xmlns=""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6CDA6EA5-4106-0DCD-8F9D-CD3F13AD5FBC}"/>
              </a:ext>
            </a:extLst>
          </p:cNvPr>
          <p:cNvPicPr>
            <a:picLocks noChangeAspect="1"/>
          </p:cNvPicPr>
          <p:nvPr/>
        </p:nvPicPr>
        <p:blipFill>
          <a:blip r:embed="rId13"/>
          <a:stretch>
            <a:fillRect/>
          </a:stretch>
        </p:blipFill>
        <p:spPr>
          <a:xfrm>
            <a:off x="2412347" y="3231803"/>
            <a:ext cx="7675529" cy="2408129"/>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xmlns=""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xmlns=""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xmlns=""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xmlns=""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xmlns="" id="{8EE0BC6D-1AB1-4CBF-88C6-665C1A8DEDFB}"/>
              </a:ext>
            </a:extLst>
          </p:cNvPr>
          <p:cNvSpPr txBox="1"/>
          <p:nvPr/>
        </p:nvSpPr>
        <p:spPr>
          <a:xfrm>
            <a:off x="1516625" y="3259565"/>
            <a:ext cx="9329058"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1. Chia </a:t>
            </a:r>
            <a:r>
              <a:rPr kumimoji="0" lang="en-US" sz="4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sẻ</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về</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kết</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quả</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thực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hiện</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những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việc</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đáng</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tự</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hào</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của</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em</a:t>
            </a:r>
            <a:r>
              <a:rPr kumimoji="0" lang="en-US" sz="4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xmlns=""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6600"/>
        </a:solidFill>
        <a:effectLst/>
      </p:bgPr>
    </p:bg>
    <p:spTree>
      <p:nvGrpSpPr>
        <p:cNvPr id="1" name=""/>
        <p:cNvGrpSpPr/>
        <p:nvPr/>
      </p:nvGrpSpPr>
      <p:grpSpPr>
        <a:xfrm>
          <a:off x="0" y="0"/>
          <a:ext cx="0" cy="0"/>
          <a:chOff x="0" y="0"/>
          <a:chExt cx="0" cy="0"/>
        </a:xfrm>
      </p:grpSpPr>
      <p:sp>
        <p:nvSpPr>
          <p:cNvPr id="82" name="Rectangle 81"/>
          <p:cNvSpPr/>
          <p:nvPr/>
        </p:nvSpPr>
        <p:spPr>
          <a:xfrm>
            <a:off x="3367315" y="0"/>
            <a:ext cx="8824686" cy="6858000"/>
          </a:xfrm>
          <a:custGeom>
            <a:avLst/>
            <a:gdLst>
              <a:gd name="connsiteX0" fmla="*/ 0 w 8824686"/>
              <a:gd name="connsiteY0" fmla="*/ 0 h 6858000"/>
              <a:gd name="connsiteX1" fmla="*/ 8824686 w 8824686"/>
              <a:gd name="connsiteY1" fmla="*/ 0 h 6858000"/>
              <a:gd name="connsiteX2" fmla="*/ 8824686 w 8824686"/>
              <a:gd name="connsiteY2" fmla="*/ 6858000 h 6858000"/>
              <a:gd name="connsiteX3" fmla="*/ 0 w 8824686"/>
              <a:gd name="connsiteY3" fmla="*/ 6858000 h 6858000"/>
              <a:gd name="connsiteX4" fmla="*/ 0 w 8824686"/>
              <a:gd name="connsiteY4" fmla="*/ 0 h 6858000"/>
              <a:gd name="connsiteX0-1" fmla="*/ 827314 w 8824686"/>
              <a:gd name="connsiteY0-2" fmla="*/ 682171 h 6858000"/>
              <a:gd name="connsiteX1-3" fmla="*/ 8824686 w 8824686"/>
              <a:gd name="connsiteY1-4" fmla="*/ 0 h 6858000"/>
              <a:gd name="connsiteX2-5" fmla="*/ 8824686 w 8824686"/>
              <a:gd name="connsiteY2-6" fmla="*/ 6858000 h 6858000"/>
              <a:gd name="connsiteX3-7" fmla="*/ 0 w 8824686"/>
              <a:gd name="connsiteY3-8" fmla="*/ 6858000 h 6858000"/>
              <a:gd name="connsiteX4-9" fmla="*/ 827314 w 8824686"/>
              <a:gd name="connsiteY4-10" fmla="*/ 682171 h 6858000"/>
              <a:gd name="connsiteX0-11" fmla="*/ 1959428 w 8824686"/>
              <a:gd name="connsiteY0-12" fmla="*/ 769257 h 6858000"/>
              <a:gd name="connsiteX1-13" fmla="*/ 8824686 w 8824686"/>
              <a:gd name="connsiteY1-14" fmla="*/ 0 h 6858000"/>
              <a:gd name="connsiteX2-15" fmla="*/ 8824686 w 8824686"/>
              <a:gd name="connsiteY2-16" fmla="*/ 6858000 h 6858000"/>
              <a:gd name="connsiteX3-17" fmla="*/ 0 w 8824686"/>
              <a:gd name="connsiteY3-18" fmla="*/ 6858000 h 6858000"/>
              <a:gd name="connsiteX4-19" fmla="*/ 1959428 w 8824686"/>
              <a:gd name="connsiteY4-20" fmla="*/ 769257 h 685800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8824686" h="6858000">
                <a:moveTo>
                  <a:pt x="1959428" y="769257"/>
                </a:moveTo>
                <a:lnTo>
                  <a:pt x="8824686" y="0"/>
                </a:lnTo>
                <a:lnTo>
                  <a:pt x="8824686" y="6858000"/>
                </a:lnTo>
                <a:lnTo>
                  <a:pt x="0" y="6858000"/>
                </a:lnTo>
                <a:lnTo>
                  <a:pt x="1959428" y="769257"/>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1" name="Group 70"/>
          <p:cNvGrpSpPr/>
          <p:nvPr/>
        </p:nvGrpSpPr>
        <p:grpSpPr>
          <a:xfrm>
            <a:off x="4400005" y="72008"/>
            <a:ext cx="6608637" cy="6614733"/>
            <a:chOff x="2791682" y="121634"/>
            <a:chExt cx="6608637" cy="6614733"/>
          </a:xfrm>
        </p:grpSpPr>
        <p:pic>
          <p:nvPicPr>
            <p:cNvPr id="70" name="Picture 6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1682" y="121634"/>
              <a:ext cx="6608637" cy="6614733"/>
            </a:xfrm>
            <a:prstGeom prst="rect">
              <a:avLst/>
            </a:prstGeom>
          </p:spPr>
        </p:pic>
        <p:grpSp>
          <p:nvGrpSpPr>
            <p:cNvPr id="69" name="Group 68"/>
            <p:cNvGrpSpPr/>
            <p:nvPr/>
          </p:nvGrpSpPr>
          <p:grpSpPr>
            <a:xfrm>
              <a:off x="2899414" y="232436"/>
              <a:ext cx="6393172" cy="6393128"/>
              <a:chOff x="2744065" y="219706"/>
              <a:chExt cx="6393172" cy="6393128"/>
            </a:xfrm>
          </p:grpSpPr>
          <p:sp>
            <p:nvSpPr>
              <p:cNvPr id="5" name="TextBox 4"/>
              <p:cNvSpPr txBox="1"/>
              <p:nvPr/>
            </p:nvSpPr>
            <p:spPr>
              <a:xfrm rot="180000">
                <a:off x="7762724" y="33951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LAN</a:t>
                </a:r>
              </a:p>
            </p:txBody>
          </p:sp>
          <p:sp>
            <p:nvSpPr>
              <p:cNvPr id="6" name="TextBox 5"/>
              <p:cNvSpPr txBox="1"/>
              <p:nvPr/>
            </p:nvSpPr>
            <p:spPr>
              <a:xfrm rot="540000">
                <a:off x="7731955" y="36581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XIN EM</a:t>
                </a:r>
              </a:p>
            </p:txBody>
          </p:sp>
          <p:sp>
            <p:nvSpPr>
              <p:cNvPr id="7" name="TextBox 6"/>
              <p:cNvSpPr txBox="1"/>
              <p:nvPr/>
            </p:nvSpPr>
            <p:spPr>
              <a:xfrm rot="900000">
                <a:off x="7677155" y="391371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SEN</a:t>
                </a:r>
              </a:p>
            </p:txBody>
          </p:sp>
          <p:sp>
            <p:nvSpPr>
              <p:cNvPr id="8" name="TextBox 7"/>
              <p:cNvSpPr txBox="1"/>
              <p:nvPr/>
            </p:nvSpPr>
            <p:spPr>
              <a:xfrm rot="1260000">
                <a:off x="7591398" y="416214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VÂN</a:t>
                </a:r>
              </a:p>
            </p:txBody>
          </p:sp>
          <p:sp>
            <p:nvSpPr>
              <p:cNvPr id="9" name="TextBox 8"/>
              <p:cNvSpPr txBox="1"/>
              <p:nvPr/>
            </p:nvSpPr>
            <p:spPr>
              <a:xfrm rot="1620000">
                <a:off x="7488974" y="44010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HUẾ</a:t>
                </a:r>
              </a:p>
            </p:txBody>
          </p:sp>
          <p:sp>
            <p:nvSpPr>
              <p:cNvPr id="10" name="TextBox 9"/>
              <p:cNvSpPr txBox="1"/>
              <p:nvPr/>
            </p:nvSpPr>
            <p:spPr>
              <a:xfrm rot="1980000">
                <a:off x="7355594" y="462804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GIANG</a:t>
                </a:r>
              </a:p>
            </p:txBody>
          </p:sp>
          <p:sp>
            <p:nvSpPr>
              <p:cNvPr id="11" name="TextBox 10"/>
              <p:cNvSpPr txBox="1"/>
              <p:nvPr/>
            </p:nvSpPr>
            <p:spPr>
              <a:xfrm rot="2340000">
                <a:off x="7201962" y="484185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THẮM</a:t>
                </a:r>
              </a:p>
            </p:txBody>
          </p:sp>
          <p:sp>
            <p:nvSpPr>
              <p:cNvPr id="12" name="TextBox 11"/>
              <p:cNvSpPr txBox="1"/>
              <p:nvPr/>
            </p:nvSpPr>
            <p:spPr>
              <a:xfrm rot="2700000">
                <a:off x="7024519" y="503661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THÚY</a:t>
                </a:r>
              </a:p>
            </p:txBody>
          </p:sp>
          <p:sp>
            <p:nvSpPr>
              <p:cNvPr id="13" name="TextBox 12"/>
              <p:cNvSpPr txBox="1"/>
              <p:nvPr/>
            </p:nvSpPr>
            <p:spPr>
              <a:xfrm rot="3060000">
                <a:off x="6829605" y="52128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LINH</a:t>
                </a:r>
              </a:p>
            </p:txBody>
          </p:sp>
          <p:sp>
            <p:nvSpPr>
              <p:cNvPr id="14" name="TextBox 13"/>
              <p:cNvSpPr txBox="1"/>
              <p:nvPr/>
            </p:nvSpPr>
            <p:spPr>
              <a:xfrm rot="3420000">
                <a:off x="6616521" y="536909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AN</a:t>
                </a:r>
              </a:p>
            </p:txBody>
          </p:sp>
          <p:sp>
            <p:nvSpPr>
              <p:cNvPr id="15" name="TextBox 14"/>
              <p:cNvSpPr txBox="1"/>
              <p:nvPr/>
            </p:nvSpPr>
            <p:spPr>
              <a:xfrm rot="3780000">
                <a:off x="6396410" y="550075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THIÊN</a:t>
                </a:r>
              </a:p>
            </p:txBody>
          </p:sp>
          <p:sp>
            <p:nvSpPr>
              <p:cNvPr id="16" name="TextBox 15"/>
              <p:cNvSpPr txBox="1"/>
              <p:nvPr/>
            </p:nvSpPr>
            <p:spPr>
              <a:xfrm rot="4140000">
                <a:off x="6150107" y="560859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DUYÊN</a:t>
                </a:r>
              </a:p>
            </p:txBody>
          </p:sp>
          <p:sp>
            <p:nvSpPr>
              <p:cNvPr id="17" name="TextBox 16"/>
              <p:cNvSpPr txBox="1"/>
              <p:nvPr/>
            </p:nvSpPr>
            <p:spPr>
              <a:xfrm rot="4500000">
                <a:off x="5900704" y="568627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PHƯƠNG</a:t>
                </a:r>
              </a:p>
            </p:txBody>
          </p:sp>
          <p:sp>
            <p:nvSpPr>
              <p:cNvPr id="18" name="TextBox 17"/>
              <p:cNvSpPr txBox="1"/>
              <p:nvPr/>
            </p:nvSpPr>
            <p:spPr>
              <a:xfrm rot="4860000">
                <a:off x="5644158" y="574253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PHƯỢNG</a:t>
                </a:r>
              </a:p>
            </p:txBody>
          </p:sp>
          <p:sp>
            <p:nvSpPr>
              <p:cNvPr id="19" name="TextBox 18"/>
              <p:cNvSpPr txBox="1"/>
              <p:nvPr/>
            </p:nvSpPr>
            <p:spPr>
              <a:xfrm rot="5220000">
                <a:off x="5382850" y="577020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ĐÀO</a:t>
                </a:r>
              </a:p>
            </p:txBody>
          </p:sp>
          <p:sp>
            <p:nvSpPr>
              <p:cNvPr id="20" name="TextBox 19"/>
              <p:cNvSpPr txBox="1"/>
              <p:nvPr/>
            </p:nvSpPr>
            <p:spPr>
              <a:xfrm rot="5580000">
                <a:off x="5121542" y="57716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KHÁNH</a:t>
                </a:r>
              </a:p>
            </p:txBody>
          </p:sp>
          <p:sp>
            <p:nvSpPr>
              <p:cNvPr id="21" name="TextBox 20"/>
              <p:cNvSpPr txBox="1"/>
              <p:nvPr/>
            </p:nvSpPr>
            <p:spPr>
              <a:xfrm rot="5940000">
                <a:off x="4857610" y="57391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THẮNG</a:t>
                </a:r>
              </a:p>
            </p:txBody>
          </p:sp>
          <p:sp>
            <p:nvSpPr>
              <p:cNvPr id="22" name="TextBox 21"/>
              <p:cNvSpPr txBox="1"/>
              <p:nvPr/>
            </p:nvSpPr>
            <p:spPr>
              <a:xfrm rot="6300000">
                <a:off x="4602040" y="568438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MINH</a:t>
                </a:r>
              </a:p>
            </p:txBody>
          </p:sp>
          <p:sp>
            <p:nvSpPr>
              <p:cNvPr id="23" name="TextBox 22"/>
              <p:cNvSpPr txBox="1"/>
              <p:nvPr/>
            </p:nvSpPr>
            <p:spPr>
              <a:xfrm rot="6660000">
                <a:off x="4353613" y="559862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TRUNG</a:t>
                </a:r>
              </a:p>
            </p:txBody>
          </p:sp>
          <p:sp>
            <p:nvSpPr>
              <p:cNvPr id="24" name="TextBox 23"/>
              <p:cNvSpPr txBox="1"/>
              <p:nvPr/>
            </p:nvSpPr>
            <p:spPr>
              <a:xfrm rot="7020000">
                <a:off x="4114710" y="549620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CHUNG</a:t>
                </a:r>
              </a:p>
            </p:txBody>
          </p:sp>
          <p:sp>
            <p:nvSpPr>
              <p:cNvPr id="25" name="TextBox 24"/>
              <p:cNvSpPr txBox="1"/>
              <p:nvPr/>
            </p:nvSpPr>
            <p:spPr>
              <a:xfrm rot="7380000">
                <a:off x="3887712" y="53628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MỴ</a:t>
                </a:r>
              </a:p>
            </p:txBody>
          </p:sp>
          <p:sp>
            <p:nvSpPr>
              <p:cNvPr id="26" name="TextBox 25"/>
              <p:cNvSpPr txBox="1"/>
              <p:nvPr/>
            </p:nvSpPr>
            <p:spPr>
              <a:xfrm rot="7740000">
                <a:off x="3673900" y="52091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NGỌC</a:t>
                </a:r>
              </a:p>
            </p:txBody>
          </p:sp>
          <p:sp>
            <p:nvSpPr>
              <p:cNvPr id="27" name="TextBox 26"/>
              <p:cNvSpPr txBox="1"/>
              <p:nvPr/>
            </p:nvSpPr>
            <p:spPr>
              <a:xfrm rot="8100000">
                <a:off x="3479139" y="503174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HUYỀN</a:t>
                </a:r>
              </a:p>
            </p:txBody>
          </p:sp>
          <p:sp>
            <p:nvSpPr>
              <p:cNvPr id="28" name="TextBox 27"/>
              <p:cNvSpPr txBox="1"/>
              <p:nvPr/>
            </p:nvSpPr>
            <p:spPr>
              <a:xfrm rot="8460000">
                <a:off x="3302954" y="48368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THỦY</a:t>
                </a:r>
              </a:p>
            </p:txBody>
          </p:sp>
          <p:sp>
            <p:nvSpPr>
              <p:cNvPr id="29" name="TextBox 28"/>
              <p:cNvSpPr txBox="1"/>
              <p:nvPr/>
            </p:nvSpPr>
            <p:spPr>
              <a:xfrm rot="8820000">
                <a:off x="3146657" y="46237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TRANG</a:t>
                </a:r>
              </a:p>
            </p:txBody>
          </p:sp>
          <p:sp>
            <p:nvSpPr>
              <p:cNvPr id="30" name="TextBox 29"/>
              <p:cNvSpPr txBox="1"/>
              <p:nvPr/>
            </p:nvSpPr>
            <p:spPr>
              <a:xfrm rot="9180000">
                <a:off x="3014998" y="440363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TÚ</a:t>
                </a:r>
              </a:p>
            </p:txBody>
          </p:sp>
          <p:sp>
            <p:nvSpPr>
              <p:cNvPr id="31" name="TextBox 30"/>
              <p:cNvSpPr txBox="1"/>
              <p:nvPr/>
            </p:nvSpPr>
            <p:spPr>
              <a:xfrm rot="9540000">
                <a:off x="2907155" y="415733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CHUNG</a:t>
                </a:r>
              </a:p>
            </p:txBody>
          </p:sp>
          <p:sp>
            <p:nvSpPr>
              <p:cNvPr id="32" name="TextBox 31"/>
              <p:cNvSpPr txBox="1"/>
              <p:nvPr/>
            </p:nvSpPr>
            <p:spPr>
              <a:xfrm rot="9900000">
                <a:off x="2829475" y="39079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ĐỒNG</a:t>
                </a:r>
              </a:p>
            </p:txBody>
          </p:sp>
          <p:sp>
            <p:nvSpPr>
              <p:cNvPr id="33" name="TextBox 32"/>
              <p:cNvSpPr txBox="1"/>
              <p:nvPr/>
            </p:nvSpPr>
            <p:spPr>
              <a:xfrm rot="10260000">
                <a:off x="2773224" y="365138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THU</a:t>
                </a:r>
              </a:p>
            </p:txBody>
          </p:sp>
          <p:sp>
            <p:nvSpPr>
              <p:cNvPr id="34" name="TextBox 33"/>
              <p:cNvSpPr txBox="1"/>
              <p:nvPr/>
            </p:nvSpPr>
            <p:spPr>
              <a:xfrm rot="10620000">
                <a:off x="2745548" y="339007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TRÂN</a:t>
                </a:r>
              </a:p>
            </p:txBody>
          </p:sp>
          <p:sp>
            <p:nvSpPr>
              <p:cNvPr id="35" name="TextBox 34"/>
              <p:cNvSpPr txBox="1"/>
              <p:nvPr/>
            </p:nvSpPr>
            <p:spPr>
              <a:xfrm rot="10980000">
                <a:off x="2744065" y="312877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LONG</a:t>
                </a:r>
              </a:p>
            </p:txBody>
          </p:sp>
          <p:sp>
            <p:nvSpPr>
              <p:cNvPr id="36" name="TextBox 35"/>
              <p:cNvSpPr txBox="1"/>
              <p:nvPr/>
            </p:nvSpPr>
            <p:spPr>
              <a:xfrm rot="11340000">
                <a:off x="2774380" y="28666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LỢI</a:t>
                </a:r>
              </a:p>
            </p:txBody>
          </p:sp>
          <p:sp>
            <p:nvSpPr>
              <p:cNvPr id="37" name="TextBox 36"/>
              <p:cNvSpPr txBox="1"/>
              <p:nvPr/>
            </p:nvSpPr>
            <p:spPr>
              <a:xfrm rot="11700000">
                <a:off x="2829180" y="261104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VŨ</a:t>
                </a:r>
              </a:p>
            </p:txBody>
          </p:sp>
          <p:sp>
            <p:nvSpPr>
              <p:cNvPr id="38" name="TextBox 37"/>
              <p:cNvSpPr txBox="1"/>
              <p:nvPr/>
            </p:nvSpPr>
            <p:spPr>
              <a:xfrm rot="12060000">
                <a:off x="2914937" y="236262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QUANG</a:t>
                </a:r>
              </a:p>
            </p:txBody>
          </p:sp>
          <p:sp>
            <p:nvSpPr>
              <p:cNvPr id="39" name="TextBox 38"/>
              <p:cNvSpPr txBox="1"/>
              <p:nvPr/>
            </p:nvSpPr>
            <p:spPr>
              <a:xfrm rot="12420000">
                <a:off x="3017361" y="212371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PHƯỚC</a:t>
                </a:r>
              </a:p>
            </p:txBody>
          </p:sp>
          <p:sp>
            <p:nvSpPr>
              <p:cNvPr id="40" name="TextBox 39"/>
              <p:cNvSpPr txBox="1"/>
              <p:nvPr/>
            </p:nvSpPr>
            <p:spPr>
              <a:xfrm rot="12780000">
                <a:off x="3150741" y="1896721"/>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BÌNH</a:t>
                </a:r>
              </a:p>
            </p:txBody>
          </p:sp>
          <p:sp>
            <p:nvSpPr>
              <p:cNvPr id="41" name="TextBox 40"/>
              <p:cNvSpPr txBox="1"/>
              <p:nvPr/>
            </p:nvSpPr>
            <p:spPr>
              <a:xfrm rot="13140000">
                <a:off x="3304373" y="168290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LÊ</a:t>
                </a:r>
              </a:p>
            </p:txBody>
          </p:sp>
          <p:sp>
            <p:nvSpPr>
              <p:cNvPr id="42" name="TextBox 41"/>
              <p:cNvSpPr txBox="1"/>
              <p:nvPr/>
            </p:nvSpPr>
            <p:spPr>
              <a:xfrm rot="13500000">
                <a:off x="3481816" y="1488148"/>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HUỆ</a:t>
                </a:r>
              </a:p>
            </p:txBody>
          </p:sp>
          <p:sp>
            <p:nvSpPr>
              <p:cNvPr id="43" name="TextBox 42"/>
              <p:cNvSpPr txBox="1"/>
              <p:nvPr/>
            </p:nvSpPr>
            <p:spPr>
              <a:xfrm rot="13860000">
                <a:off x="3676730" y="131196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ĐẠI</a:t>
                </a:r>
              </a:p>
            </p:txBody>
          </p:sp>
          <p:sp>
            <p:nvSpPr>
              <p:cNvPr id="44" name="TextBox 43"/>
              <p:cNvSpPr txBox="1"/>
              <p:nvPr/>
            </p:nvSpPr>
            <p:spPr>
              <a:xfrm rot="14220000">
                <a:off x="3889814" y="115566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CHÂU</a:t>
                </a:r>
              </a:p>
            </p:txBody>
          </p:sp>
          <p:sp>
            <p:nvSpPr>
              <p:cNvPr id="45" name="TextBox 44"/>
              <p:cNvSpPr txBox="1"/>
              <p:nvPr/>
            </p:nvSpPr>
            <p:spPr>
              <a:xfrm rot="14580000">
                <a:off x="4109925" y="102400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KHIÊM</a:t>
                </a:r>
              </a:p>
            </p:txBody>
          </p:sp>
          <p:sp>
            <p:nvSpPr>
              <p:cNvPr id="46" name="TextBox 45"/>
              <p:cNvSpPr txBox="1"/>
              <p:nvPr/>
            </p:nvSpPr>
            <p:spPr>
              <a:xfrm rot="14940000">
                <a:off x="4356228" y="91616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LIỄU</a:t>
                </a:r>
              </a:p>
            </p:txBody>
          </p:sp>
          <p:sp>
            <p:nvSpPr>
              <p:cNvPr id="47" name="TextBox 46"/>
              <p:cNvSpPr txBox="1"/>
              <p:nvPr/>
            </p:nvSpPr>
            <p:spPr>
              <a:xfrm rot="15300000">
                <a:off x="4605631" y="8384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HOÀNG</a:t>
                </a:r>
              </a:p>
            </p:txBody>
          </p:sp>
          <p:sp>
            <p:nvSpPr>
              <p:cNvPr id="48" name="TextBox 47"/>
              <p:cNvSpPr txBox="1"/>
              <p:nvPr/>
            </p:nvSpPr>
            <p:spPr>
              <a:xfrm rot="15660000">
                <a:off x="4862177" y="78223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TRÍ</a:t>
                </a:r>
              </a:p>
            </p:txBody>
          </p:sp>
          <p:sp>
            <p:nvSpPr>
              <p:cNvPr id="49" name="TextBox 48"/>
              <p:cNvSpPr txBox="1"/>
              <p:nvPr/>
            </p:nvSpPr>
            <p:spPr>
              <a:xfrm rot="16020000">
                <a:off x="5123485" y="75455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CHÍ</a:t>
                </a:r>
              </a:p>
            </p:txBody>
          </p:sp>
          <p:sp>
            <p:nvSpPr>
              <p:cNvPr id="50" name="TextBox 49"/>
              <p:cNvSpPr txBox="1"/>
              <p:nvPr/>
            </p:nvSpPr>
            <p:spPr>
              <a:xfrm rot="16380000">
                <a:off x="5384793" y="75307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THÁNH</a:t>
                </a:r>
              </a:p>
            </p:txBody>
          </p:sp>
          <p:sp>
            <p:nvSpPr>
              <p:cNvPr id="51" name="TextBox 50"/>
              <p:cNvSpPr txBox="1"/>
              <p:nvPr/>
            </p:nvSpPr>
            <p:spPr>
              <a:xfrm rot="16740000">
                <a:off x="5648626" y="78174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THANH</a:t>
                </a:r>
              </a:p>
            </p:txBody>
          </p:sp>
          <p:sp>
            <p:nvSpPr>
              <p:cNvPr id="52" name="TextBox 51"/>
              <p:cNvSpPr txBox="1"/>
              <p:nvPr/>
            </p:nvSpPr>
            <p:spPr>
              <a:xfrm rot="17100000">
                <a:off x="5904196" y="83653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HỒNG</a:t>
                </a:r>
              </a:p>
            </p:txBody>
          </p:sp>
          <p:sp>
            <p:nvSpPr>
              <p:cNvPr id="53" name="TextBox 52"/>
              <p:cNvSpPr txBox="1"/>
              <p:nvPr/>
            </p:nvSpPr>
            <p:spPr>
              <a:xfrm rot="17460000">
                <a:off x="6152622" y="92229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DUNG</a:t>
                </a:r>
              </a:p>
            </p:txBody>
          </p:sp>
          <p:sp>
            <p:nvSpPr>
              <p:cNvPr id="54" name="TextBox 53"/>
              <p:cNvSpPr txBox="1"/>
              <p:nvPr/>
            </p:nvSpPr>
            <p:spPr>
              <a:xfrm rot="17820000">
                <a:off x="6391525" y="102472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LÂM</a:t>
                </a:r>
              </a:p>
            </p:txBody>
          </p:sp>
          <p:sp>
            <p:nvSpPr>
              <p:cNvPr id="55" name="TextBox 54"/>
              <p:cNvSpPr txBox="1"/>
              <p:nvPr/>
            </p:nvSpPr>
            <p:spPr>
              <a:xfrm rot="18180000">
                <a:off x="6618523" y="115810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YẾN</a:t>
                </a:r>
              </a:p>
            </p:txBody>
          </p:sp>
          <p:sp>
            <p:nvSpPr>
              <p:cNvPr id="56" name="TextBox 55"/>
              <p:cNvSpPr txBox="1"/>
              <p:nvPr/>
            </p:nvSpPr>
            <p:spPr>
              <a:xfrm rot="18540000">
                <a:off x="6832335" y="1311732"/>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ĐẠT</a:t>
                </a:r>
              </a:p>
            </p:txBody>
          </p:sp>
          <p:sp>
            <p:nvSpPr>
              <p:cNvPr id="57" name="TextBox 56"/>
              <p:cNvSpPr txBox="1"/>
              <p:nvPr/>
            </p:nvSpPr>
            <p:spPr>
              <a:xfrm rot="18900000">
                <a:off x="7027096" y="1489175"/>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XUÂN</a:t>
                </a:r>
              </a:p>
            </p:txBody>
          </p:sp>
          <p:sp>
            <p:nvSpPr>
              <p:cNvPr id="58" name="TextBox 57"/>
              <p:cNvSpPr txBox="1"/>
              <p:nvPr/>
            </p:nvSpPr>
            <p:spPr>
              <a:xfrm rot="19260000">
                <a:off x="7203282" y="1684089"/>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HIẾU</a:t>
                </a:r>
              </a:p>
            </p:txBody>
          </p:sp>
          <p:sp>
            <p:nvSpPr>
              <p:cNvPr id="59" name="TextBox 58"/>
              <p:cNvSpPr txBox="1"/>
              <p:nvPr/>
            </p:nvSpPr>
            <p:spPr>
              <a:xfrm rot="19620000">
                <a:off x="7359579" y="1897173"/>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a:ea typeface="+mn-ea"/>
                    <a:cs typeface="+mn-cs"/>
                  </a:rPr>
                  <a:t>HẬU</a:t>
                </a:r>
              </a:p>
            </p:txBody>
          </p:sp>
          <p:sp>
            <p:nvSpPr>
              <p:cNvPr id="60" name="TextBox 59"/>
              <p:cNvSpPr txBox="1"/>
              <p:nvPr/>
            </p:nvSpPr>
            <p:spPr>
              <a:xfrm rot="19980000">
                <a:off x="7491238" y="211728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HOA</a:t>
                </a:r>
              </a:p>
            </p:txBody>
          </p:sp>
          <p:sp>
            <p:nvSpPr>
              <p:cNvPr id="61" name="TextBox 60"/>
              <p:cNvSpPr txBox="1"/>
              <p:nvPr/>
            </p:nvSpPr>
            <p:spPr>
              <a:xfrm rot="20340000">
                <a:off x="7599081" y="2363587"/>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LÀNH</a:t>
                </a:r>
              </a:p>
            </p:txBody>
          </p:sp>
          <p:sp>
            <p:nvSpPr>
              <p:cNvPr id="62" name="TextBox 61"/>
              <p:cNvSpPr txBox="1"/>
              <p:nvPr/>
            </p:nvSpPr>
            <p:spPr>
              <a:xfrm rot="20700000">
                <a:off x="7676761" y="2612990"/>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a:ea typeface="+mn-ea"/>
                    <a:cs typeface="+mn-cs"/>
                  </a:rPr>
                  <a:t>ÁNH</a:t>
                </a:r>
              </a:p>
            </p:txBody>
          </p:sp>
          <p:sp>
            <p:nvSpPr>
              <p:cNvPr id="63" name="TextBox 62"/>
              <p:cNvSpPr txBox="1"/>
              <p:nvPr/>
            </p:nvSpPr>
            <p:spPr>
              <a:xfrm rot="21060000">
                <a:off x="7733012" y="2869536"/>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MẠNH</a:t>
                </a:r>
              </a:p>
            </p:txBody>
          </p:sp>
          <p:sp>
            <p:nvSpPr>
              <p:cNvPr id="64" name="TextBox 63"/>
              <p:cNvSpPr txBox="1"/>
              <p:nvPr/>
            </p:nvSpPr>
            <p:spPr>
              <a:xfrm rot="21420000">
                <a:off x="7760688" y="3130844"/>
                <a:ext cx="137451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TÙNG</a:t>
                </a:r>
              </a:p>
            </p:txBody>
          </p:sp>
        </p:grpSp>
      </p:grpSp>
      <p:pic>
        <p:nvPicPr>
          <p:cNvPr id="74"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688730" y="-743262"/>
            <a:ext cx="609600" cy="609600"/>
          </a:xfrm>
          <a:prstGeom prst="rect">
            <a:avLst/>
          </a:prstGeom>
        </p:spPr>
      </p:pic>
      <p:sp>
        <p:nvSpPr>
          <p:cNvPr id="76" name="nutquay"/>
          <p:cNvSpPr/>
          <p:nvPr/>
        </p:nvSpPr>
        <p:spPr>
          <a:xfrm>
            <a:off x="719723" y="2841553"/>
            <a:ext cx="2576822" cy="107564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a:ea typeface="+mn-ea"/>
                <a:cs typeface="+mn-cs"/>
              </a:rPr>
              <a:t>QUAY</a:t>
            </a:r>
          </a:p>
        </p:txBody>
      </p:sp>
      <p:pic>
        <p:nvPicPr>
          <p:cNvPr id="81" name="Picture 8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569274" y="3086368"/>
            <a:ext cx="1448517" cy="565951"/>
          </a:xfrm>
          <a:prstGeom prst="rect">
            <a:avLst/>
          </a:prstGeom>
        </p:spPr>
      </p:pic>
      <p:sp>
        <p:nvSpPr>
          <p:cNvPr id="83" name="Rectangle 82"/>
          <p:cNvSpPr/>
          <p:nvPr/>
        </p:nvSpPr>
        <p:spPr>
          <a:xfrm>
            <a:off x="794393" y="397258"/>
            <a:ext cx="3342325"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rPr>
              <a:t>VÒNG QUAY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ln w="6600">
                  <a:solidFill>
                    <a:srgbClr val="ED7D31"/>
                  </a:solidFill>
                  <a:prstDash val="solid"/>
                </a:ln>
                <a:solidFill>
                  <a:srgbClr val="FFFFFF"/>
                </a:solidFill>
                <a:effectLst>
                  <a:outerShdw dist="38100" dir="2700000" algn="tl" rotWithShape="0">
                    <a:srgbClr val="ED7D31"/>
                  </a:outerShdw>
                </a:effectLst>
                <a:latin typeface="Calibri"/>
              </a:rPr>
              <a:t>TỰ HÀO</a:t>
            </a:r>
            <a:endPar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mn-cs"/>
            </a:endParaRPr>
          </a:p>
        </p:txBody>
      </p:sp>
      <p:pic>
        <p:nvPicPr>
          <p:cNvPr id="2" name="Far_Away_Sting">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6439434" y="-743262"/>
            <a:ext cx="609600" cy="609600"/>
          </a:xfrm>
          <a:prstGeom prst="rect">
            <a:avLst/>
          </a:prstGeom>
        </p:spPr>
      </p:pic>
      <p:sp>
        <p:nvSpPr>
          <p:cNvPr id="3" name="Pentagon 2">
            <a:hlinkClick r:id="rId10" action="ppaction://hlinksldjump"/>
          </p:cNvPr>
          <p:cNvSpPr/>
          <p:nvPr/>
        </p:nvSpPr>
        <p:spPr>
          <a:xfrm>
            <a:off x="10145897" y="6028190"/>
            <a:ext cx="1907839" cy="668858"/>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2060"/>
                </a:solidFill>
                <a:effectLst/>
                <a:uLnTx/>
                <a:uFillTx/>
                <a:latin typeface="Calibri"/>
                <a:ea typeface="+mn-ea"/>
                <a:cs typeface="+mn-cs"/>
              </a:rPr>
              <a:t>NEXT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049" fill="hold"/>
                                        <p:tgtEl>
                                          <p:spTgt spid="2"/>
                                        </p:tgtEl>
                                      </p:cBhvr>
                                    </p:cmd>
                                  </p:childTnLst>
                                </p:cTn>
                              </p:par>
                              <p:par>
                                <p:cTn id="7" presetID="26" presetClass="emph" presetSubtype="0" repeatCount="15000" fill="hold" grpId="0" nodeType="withEffect">
                                  <p:stCondLst>
                                    <p:cond delay="0"/>
                                  </p:stCondLst>
                                  <p:iterate type="lt">
                                    <p:tmPct val="0"/>
                                  </p:iterate>
                                  <p:childTnLst>
                                    <p:animEffect transition="out" filter="fade">
                                      <p:cBhvr>
                                        <p:cTn id="8" dur="500" tmFilter="0, 0; .2, .5; .8, .5; 1, 0"/>
                                        <p:tgtEl>
                                          <p:spTgt spid="83"/>
                                        </p:tgtEl>
                                      </p:cBhvr>
                                    </p:animEffect>
                                    <p:animScale>
                                      <p:cBhvr>
                                        <p:cTn id="9" dur="250" autoRev="1" fill="hold"/>
                                        <p:tgtEl>
                                          <p:spTgt spid="83"/>
                                        </p:tgtEl>
                                      </p:cBhvr>
                                      <p:by x="105000" y="105000"/>
                                    </p:animScale>
                                  </p:childTnLst>
                                </p:cTn>
                              </p:par>
                              <p:par>
                                <p:cTn id="10" presetID="8" presetClass="emph" presetSubtype="0" repeatCount="15000" fill="hold" nodeType="withEffect">
                                  <p:stCondLst>
                                    <p:cond delay="0"/>
                                  </p:stCondLst>
                                  <p:childTnLst>
                                    <p:animRot by="21600000">
                                      <p:cBhvr>
                                        <p:cTn id="11" dur="500" fill="hold"/>
                                        <p:tgtEl>
                                          <p:spTgt spid="71"/>
                                        </p:tgtEl>
                                        <p:attrNameLst>
                                          <p:attrName>r</p:attrName>
                                        </p:attrNameLst>
                                      </p:cBhvr>
                                    </p:animRot>
                                  </p:childTnLst>
                                </p:cTn>
                              </p:par>
                            </p:childTnLst>
                          </p:cTn>
                        </p:par>
                        <p:par>
                          <p:cTn id="12" fill="hold">
                            <p:stCondLst>
                              <p:cond delay="11049"/>
                            </p:stCondLst>
                            <p:childTnLst>
                              <p:par>
                                <p:cTn id="13" presetID="36" presetClass="emph" presetSubtype="0" repeatCount="indefinite" fill="hold" grpId="1" nodeType="afterEffect">
                                  <p:stCondLst>
                                    <p:cond delay="0"/>
                                  </p:stCondLst>
                                  <p:iterate type="lt">
                                    <p:tmPct val="10000"/>
                                  </p:iterate>
                                  <p:childTnLst>
                                    <p:animScale>
                                      <p:cBhvr>
                                        <p:cTn id="14" dur="250" autoRev="1" fill="hold">
                                          <p:stCondLst>
                                            <p:cond delay="0"/>
                                          </p:stCondLst>
                                        </p:cTn>
                                        <p:tgtEl>
                                          <p:spTgt spid="83"/>
                                        </p:tgtEl>
                                      </p:cBhvr>
                                      <p:to x="80000" y="100000"/>
                                    </p:animScale>
                                    <p:anim by="(#ppt_w*0.10)" calcmode="lin" valueType="num">
                                      <p:cBhvr>
                                        <p:cTn id="15" dur="250" autoRev="1" fill="hold">
                                          <p:stCondLst>
                                            <p:cond delay="0"/>
                                          </p:stCondLst>
                                        </p:cTn>
                                        <p:tgtEl>
                                          <p:spTgt spid="83"/>
                                        </p:tgtEl>
                                        <p:attrNameLst>
                                          <p:attrName>ppt_x</p:attrName>
                                        </p:attrNameLst>
                                      </p:cBhvr>
                                    </p:anim>
                                    <p:anim by="(-#ppt_w*0.10)" calcmode="lin" valueType="num">
                                      <p:cBhvr>
                                        <p:cTn id="16" dur="250" autoRev="1" fill="hold">
                                          <p:stCondLst>
                                            <p:cond delay="0"/>
                                          </p:stCondLst>
                                        </p:cTn>
                                        <p:tgtEl>
                                          <p:spTgt spid="83"/>
                                        </p:tgtEl>
                                        <p:attrNameLst>
                                          <p:attrName>ppt_y</p:attrName>
                                        </p:attrNameLst>
                                      </p:cBhvr>
                                    </p:anim>
                                    <p:animRot by="-480000">
                                      <p:cBhvr>
                                        <p:cTn id="17" dur="250" autoRev="1" fill="hold">
                                          <p:stCondLst>
                                            <p:cond delay="0"/>
                                          </p:stCondLst>
                                        </p:cTn>
                                        <p:tgtEl>
                                          <p:spTgt spid="83"/>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decel="100000" fill="hold" nodeType="clickEffect">
                                  <p:stCondLst>
                                    <p:cond delay="0"/>
                                  </p:stCondLst>
                                  <p:childTnLst>
                                    <p:animRot by="21600000">
                                      <p:cBhvr>
                                        <p:cTn id="21" dur="2000" fill="hold"/>
                                        <p:tgtEl>
                                          <p:spTgt spid="71"/>
                                        </p:tgtEl>
                                        <p:attrNameLst>
                                          <p:attrName>r</p:attrName>
                                        </p:attrNameLst>
                                      </p:cBhvr>
                                    </p:animRot>
                                  </p:childTnLst>
                                </p:cTn>
                              </p:par>
                              <p:par>
                                <p:cTn id="22" presetID="3" presetClass="mediacall" presetSubtype="0" fill="hold" nodeType="withEffect">
                                  <p:stCondLst>
                                    <p:cond delay="0"/>
                                  </p:stCondLst>
                                  <p:childTnLst>
                                    <p:cmd type="call" cmd="stop">
                                      <p:cBhvr>
                                        <p:cTn id="23" dur="1" fill="hold"/>
                                        <p:tgtEl>
                                          <p:spTgt spid="74"/>
                                        </p:tgtEl>
                                      </p:cBhvr>
                                    </p:cmd>
                                  </p:childTnLst>
                                </p:cTn>
                              </p:par>
                            </p:childTnLst>
                          </p:cTn>
                        </p:par>
                      </p:childTnLst>
                    </p:cTn>
                  </p:par>
                  <p:par>
                    <p:cTn id="24" fill="hold">
                      <p:stCondLst>
                        <p:cond delay="indefinite"/>
                      </p:stCondLst>
                      <p:childTnLst>
                        <p:par>
                          <p:cTn id="25" fill="hold">
                            <p:stCondLst>
                              <p:cond delay="0"/>
                            </p:stCondLst>
                            <p:childTnLst>
                              <p:par>
                                <p:cTn id="26" presetID="8" presetClass="emph" presetSubtype="0" decel="100000" fill="hold" nodeType="clickEffect">
                                  <p:stCondLst>
                                    <p:cond delay="0"/>
                                  </p:stCondLst>
                                  <p:childTnLst>
                                    <p:animRot by="21600000">
                                      <p:cBhvr>
                                        <p:cTn id="27" dur="2000" fill="hold"/>
                                        <p:tgtEl>
                                          <p:spTgt spid="71"/>
                                        </p:tgtEl>
                                        <p:attrNameLst>
                                          <p:attrName>r</p:attrName>
                                        </p:attrNameLst>
                                      </p:cBhvr>
                                    </p:animRot>
                                  </p:childTnLst>
                                </p:cTn>
                              </p:par>
                              <p:par>
                                <p:cTn id="28" presetID="3" presetClass="mediacall" presetSubtype="0" fill="hold" nodeType="withEffect">
                                  <p:stCondLst>
                                    <p:cond delay="0"/>
                                  </p:stCondLst>
                                  <p:childTnLst>
                                    <p:cmd type="call" cmd="stop">
                                      <p:cBhvr>
                                        <p:cTn id="29" dur="1" fill="hold"/>
                                        <p:tgtEl>
                                          <p:spTgt spid="74"/>
                                        </p:tgtEl>
                                      </p:cBhvr>
                                    </p:cmd>
                                  </p:childTnLst>
                                </p:cTn>
                              </p:par>
                            </p:childTnLst>
                          </p:cTn>
                        </p:par>
                      </p:childTnLst>
                    </p:cTn>
                  </p:par>
                  <p:par>
                    <p:cTn id="30" fill="hold">
                      <p:stCondLst>
                        <p:cond delay="indefinite"/>
                      </p:stCondLst>
                      <p:childTnLst>
                        <p:par>
                          <p:cTn id="31" fill="hold">
                            <p:stCondLst>
                              <p:cond delay="0"/>
                            </p:stCondLst>
                            <p:childTnLst>
                              <p:par>
                                <p:cTn id="32" presetID="8" presetClass="emph" presetSubtype="0" decel="100000" fill="hold" nodeType="clickEffect">
                                  <p:stCondLst>
                                    <p:cond delay="0"/>
                                  </p:stCondLst>
                                  <p:childTnLst>
                                    <p:animRot by="21600000">
                                      <p:cBhvr>
                                        <p:cTn id="33" dur="2000" fill="hold"/>
                                        <p:tgtEl>
                                          <p:spTgt spid="71"/>
                                        </p:tgtEl>
                                        <p:attrNameLst>
                                          <p:attrName>r</p:attrName>
                                        </p:attrNameLst>
                                      </p:cBhvr>
                                    </p:animRot>
                                  </p:childTnLst>
                                </p:cTn>
                              </p:par>
                              <p:par>
                                <p:cTn id="34" presetID="3" presetClass="mediacall" presetSubtype="0" fill="hold" nodeType="withEffect">
                                  <p:stCondLst>
                                    <p:cond delay="0"/>
                                  </p:stCondLst>
                                  <p:childTnLst>
                                    <p:cmd type="call" cmd="stop">
                                      <p:cBhvr>
                                        <p:cTn id="35" dur="1" fill="hold"/>
                                        <p:tgtEl>
                                          <p:spTgt spid="74"/>
                                        </p:tgtEl>
                                      </p:cBhvr>
                                    </p:cmd>
                                  </p:childTnLst>
                                </p:cTn>
                              </p:par>
                            </p:childTnLst>
                          </p:cTn>
                        </p:par>
                      </p:childTnLst>
                    </p:cTn>
                  </p:par>
                  <p:par>
                    <p:cTn id="36" fill="hold">
                      <p:stCondLst>
                        <p:cond delay="indefinite"/>
                      </p:stCondLst>
                      <p:childTnLst>
                        <p:par>
                          <p:cTn id="37" fill="hold">
                            <p:stCondLst>
                              <p:cond delay="0"/>
                            </p:stCondLst>
                            <p:childTnLst>
                              <p:par>
                                <p:cTn id="38" presetID="8" presetClass="emph" presetSubtype="0" decel="100000" fill="hold" nodeType="clickEffect">
                                  <p:stCondLst>
                                    <p:cond delay="0"/>
                                  </p:stCondLst>
                                  <p:childTnLst>
                                    <p:animRot by="21600000">
                                      <p:cBhvr>
                                        <p:cTn id="39" dur="2000" fill="hold"/>
                                        <p:tgtEl>
                                          <p:spTgt spid="71"/>
                                        </p:tgtEl>
                                        <p:attrNameLst>
                                          <p:attrName>r</p:attrName>
                                        </p:attrNameLst>
                                      </p:cBhvr>
                                    </p:animRot>
                                  </p:childTnLst>
                                </p:cTn>
                              </p:par>
                              <p:par>
                                <p:cTn id="40" presetID="3" presetClass="mediacall" presetSubtype="0" fill="hold" nodeType="withEffect">
                                  <p:stCondLst>
                                    <p:cond delay="0"/>
                                  </p:stCondLst>
                                  <p:childTnLst>
                                    <p:cmd type="call" cmd="stop">
                                      <p:cBhvr>
                                        <p:cTn id="41" dur="1" fill="hold"/>
                                        <p:tgtEl>
                                          <p:spTgt spid="74"/>
                                        </p:tgtEl>
                                      </p:cBhvr>
                                    </p:cmd>
                                  </p:childTnLst>
                                </p:cTn>
                              </p:par>
                            </p:childTnLst>
                          </p:cTn>
                        </p:par>
                      </p:childTnLst>
                    </p:cTn>
                  </p:par>
                  <p:par>
                    <p:cTn id="42" fill="hold">
                      <p:stCondLst>
                        <p:cond delay="indefinite"/>
                      </p:stCondLst>
                      <p:childTnLst>
                        <p:par>
                          <p:cTn id="43" fill="hold">
                            <p:stCondLst>
                              <p:cond delay="0"/>
                            </p:stCondLst>
                            <p:childTnLst>
                              <p:par>
                                <p:cTn id="44" presetID="8" presetClass="emph" presetSubtype="0" decel="100000" fill="hold" nodeType="clickEffect">
                                  <p:stCondLst>
                                    <p:cond delay="0"/>
                                  </p:stCondLst>
                                  <p:childTnLst>
                                    <p:animRot by="21600000">
                                      <p:cBhvr>
                                        <p:cTn id="45" dur="2000" fill="hold"/>
                                        <p:tgtEl>
                                          <p:spTgt spid="71"/>
                                        </p:tgtEl>
                                        <p:attrNameLst>
                                          <p:attrName>r</p:attrName>
                                        </p:attrNameLst>
                                      </p:cBhvr>
                                    </p:animRot>
                                  </p:childTnLst>
                                </p:cTn>
                              </p:par>
                              <p:par>
                                <p:cTn id="46" presetID="3" presetClass="mediacall" presetSubtype="0" fill="hold" nodeType="withEffect">
                                  <p:stCondLst>
                                    <p:cond delay="0"/>
                                  </p:stCondLst>
                                  <p:childTnLst>
                                    <p:cmd type="call" cmd="stop">
                                      <p:cBhvr>
                                        <p:cTn id="47" dur="1" fill="hold"/>
                                        <p:tgtEl>
                                          <p:spTgt spid="74"/>
                                        </p:tgtEl>
                                      </p:cBhvr>
                                    </p:cmd>
                                  </p:childTnLst>
                                </p:cTn>
                              </p:par>
                            </p:childTnLst>
                          </p:cTn>
                        </p:par>
                      </p:childTnLst>
                    </p:cTn>
                  </p:par>
                  <p:par>
                    <p:cTn id="48" fill="hold">
                      <p:stCondLst>
                        <p:cond delay="indefinite"/>
                      </p:stCondLst>
                      <p:childTnLst>
                        <p:par>
                          <p:cTn id="49" fill="hold">
                            <p:stCondLst>
                              <p:cond delay="0"/>
                            </p:stCondLst>
                            <p:childTnLst>
                              <p:par>
                                <p:cTn id="50" presetID="8" presetClass="emph" presetSubtype="0" decel="100000" fill="hold" nodeType="clickEffect">
                                  <p:stCondLst>
                                    <p:cond delay="0"/>
                                  </p:stCondLst>
                                  <p:childTnLst>
                                    <p:animRot by="21600000">
                                      <p:cBhvr>
                                        <p:cTn id="51" dur="2000" fill="hold"/>
                                        <p:tgtEl>
                                          <p:spTgt spid="71"/>
                                        </p:tgtEl>
                                        <p:attrNameLst>
                                          <p:attrName>r</p:attrName>
                                        </p:attrNameLst>
                                      </p:cBhvr>
                                    </p:animRot>
                                  </p:childTnLst>
                                </p:cTn>
                              </p:par>
                              <p:par>
                                <p:cTn id="52" presetID="3" presetClass="mediacall" presetSubtype="0" fill="hold" nodeType="withEffect">
                                  <p:stCondLst>
                                    <p:cond delay="0"/>
                                  </p:stCondLst>
                                  <p:childTnLst>
                                    <p:cmd type="call" cmd="stop">
                                      <p:cBhvr>
                                        <p:cTn id="53" dur="1" fill="hold"/>
                                        <p:tgtEl>
                                          <p:spTgt spid="74"/>
                                        </p:tgtEl>
                                      </p:cBhvr>
                                    </p:cmd>
                                  </p:childTnLst>
                                </p:cTn>
                              </p:par>
                            </p:childTnLst>
                          </p:cTn>
                        </p:par>
                      </p:childTnLst>
                    </p:cTn>
                  </p:par>
                  <p:par>
                    <p:cTn id="54" fill="hold">
                      <p:stCondLst>
                        <p:cond delay="indefinite"/>
                      </p:stCondLst>
                      <p:childTnLst>
                        <p:par>
                          <p:cTn id="55" fill="hold">
                            <p:stCondLst>
                              <p:cond delay="0"/>
                            </p:stCondLst>
                            <p:childTnLst>
                              <p:par>
                                <p:cTn id="56" presetID="8" presetClass="emph" presetSubtype="0" decel="100000" fill="hold" nodeType="clickEffect">
                                  <p:stCondLst>
                                    <p:cond delay="0"/>
                                  </p:stCondLst>
                                  <p:childTnLst>
                                    <p:animRot by="21600000">
                                      <p:cBhvr>
                                        <p:cTn id="57" dur="2000" fill="hold"/>
                                        <p:tgtEl>
                                          <p:spTgt spid="71"/>
                                        </p:tgtEl>
                                        <p:attrNameLst>
                                          <p:attrName>r</p:attrName>
                                        </p:attrNameLst>
                                      </p:cBhvr>
                                    </p:animRot>
                                  </p:childTnLst>
                                </p:cTn>
                              </p:par>
                              <p:par>
                                <p:cTn id="58" presetID="3" presetClass="mediacall" presetSubtype="0" fill="hold" nodeType="withEffect">
                                  <p:stCondLst>
                                    <p:cond delay="0"/>
                                  </p:stCondLst>
                                  <p:childTnLst>
                                    <p:cmd type="call" cmd="stop">
                                      <p:cBhvr>
                                        <p:cTn id="59" dur="1" fill="hold"/>
                                        <p:tgtEl>
                                          <p:spTgt spid="74"/>
                                        </p:tgtEl>
                                      </p:cBhvr>
                                    </p:cmd>
                                  </p:childTnLst>
                                </p:cTn>
                              </p:par>
                            </p:childTnLst>
                          </p:cTn>
                        </p:par>
                      </p:childTnLst>
                    </p:cTn>
                  </p:par>
                  <p:par>
                    <p:cTn id="60" fill="hold">
                      <p:stCondLst>
                        <p:cond delay="indefinite"/>
                      </p:stCondLst>
                      <p:childTnLst>
                        <p:par>
                          <p:cTn id="61" fill="hold">
                            <p:stCondLst>
                              <p:cond delay="0"/>
                            </p:stCondLst>
                            <p:childTnLst>
                              <p:par>
                                <p:cTn id="62" presetID="8" presetClass="emph" presetSubtype="0" decel="100000" fill="hold" nodeType="clickEffect">
                                  <p:stCondLst>
                                    <p:cond delay="0"/>
                                  </p:stCondLst>
                                  <p:childTnLst>
                                    <p:animRot by="21600000">
                                      <p:cBhvr>
                                        <p:cTn id="63" dur="2000" fill="hold"/>
                                        <p:tgtEl>
                                          <p:spTgt spid="71"/>
                                        </p:tgtEl>
                                        <p:attrNameLst>
                                          <p:attrName>r</p:attrName>
                                        </p:attrNameLst>
                                      </p:cBhvr>
                                    </p:animRot>
                                  </p:childTnLst>
                                </p:cTn>
                              </p:par>
                              <p:par>
                                <p:cTn id="64" presetID="3" presetClass="mediacall" presetSubtype="0" fill="hold" nodeType="withEffect">
                                  <p:stCondLst>
                                    <p:cond delay="0"/>
                                  </p:stCondLst>
                                  <p:childTnLst>
                                    <p:cmd type="call" cmd="stop">
                                      <p:cBhvr>
                                        <p:cTn id="65" dur="1" fill="hold"/>
                                        <p:tgtEl>
                                          <p:spTgt spid="74"/>
                                        </p:tgtEl>
                                      </p:cBhvr>
                                    </p:cmd>
                                  </p:childTnLst>
                                </p:cTn>
                              </p:par>
                            </p:childTnLst>
                          </p:cTn>
                        </p:par>
                      </p:childTnLst>
                    </p:cTn>
                  </p:par>
                  <p:par>
                    <p:cTn id="66" fill="hold">
                      <p:stCondLst>
                        <p:cond delay="indefinite"/>
                      </p:stCondLst>
                      <p:childTnLst>
                        <p:par>
                          <p:cTn id="67" fill="hold">
                            <p:stCondLst>
                              <p:cond delay="0"/>
                            </p:stCondLst>
                            <p:childTnLst>
                              <p:par>
                                <p:cTn id="68" presetID="8" presetClass="emph" presetSubtype="0" decel="100000" fill="hold" nodeType="clickEffect">
                                  <p:stCondLst>
                                    <p:cond delay="0"/>
                                  </p:stCondLst>
                                  <p:childTnLst>
                                    <p:animRot by="21600000">
                                      <p:cBhvr>
                                        <p:cTn id="69" dur="2000" fill="hold"/>
                                        <p:tgtEl>
                                          <p:spTgt spid="71"/>
                                        </p:tgtEl>
                                        <p:attrNameLst>
                                          <p:attrName>r</p:attrName>
                                        </p:attrNameLst>
                                      </p:cBhvr>
                                    </p:animRot>
                                  </p:childTnLst>
                                </p:cTn>
                              </p:par>
                              <p:par>
                                <p:cTn id="70" presetID="3" presetClass="mediacall" presetSubtype="0" fill="hold" nodeType="withEffect">
                                  <p:stCondLst>
                                    <p:cond delay="0"/>
                                  </p:stCondLst>
                                  <p:childTnLst>
                                    <p:cmd type="call" cmd="stop">
                                      <p:cBhvr>
                                        <p:cTn id="71" dur="1" fill="hold"/>
                                        <p:tgtEl>
                                          <p:spTgt spid="74"/>
                                        </p:tgtEl>
                                      </p:cBhvr>
                                    </p:cmd>
                                  </p:childTnLst>
                                </p:cTn>
                              </p:par>
                            </p:childTnLst>
                          </p:cTn>
                        </p:par>
                      </p:childTnLst>
                    </p:cTn>
                  </p:par>
                  <p:par>
                    <p:cTn id="72" fill="hold">
                      <p:stCondLst>
                        <p:cond delay="indefinite"/>
                      </p:stCondLst>
                      <p:childTnLst>
                        <p:par>
                          <p:cTn id="73" fill="hold">
                            <p:stCondLst>
                              <p:cond delay="0"/>
                            </p:stCondLst>
                            <p:childTnLst>
                              <p:par>
                                <p:cTn id="74" presetID="8" presetClass="emph" presetSubtype="0" decel="100000" fill="hold" nodeType="clickEffect">
                                  <p:stCondLst>
                                    <p:cond delay="0"/>
                                  </p:stCondLst>
                                  <p:childTnLst>
                                    <p:animRot by="21600000">
                                      <p:cBhvr>
                                        <p:cTn id="75" dur="2000" fill="hold"/>
                                        <p:tgtEl>
                                          <p:spTgt spid="71"/>
                                        </p:tgtEl>
                                        <p:attrNameLst>
                                          <p:attrName>r</p:attrName>
                                        </p:attrNameLst>
                                      </p:cBhvr>
                                    </p:animRot>
                                  </p:childTnLst>
                                </p:cTn>
                              </p:par>
                              <p:par>
                                <p:cTn id="76" presetID="3" presetClass="mediacall" presetSubtype="0" fill="hold" nodeType="withEffect">
                                  <p:stCondLst>
                                    <p:cond delay="0"/>
                                  </p:stCondLst>
                                  <p:childTnLst>
                                    <p:cmd type="call" cmd="stop">
                                      <p:cBhvr>
                                        <p:cTn id="77" dur="1" fill="hold"/>
                                        <p:tgtEl>
                                          <p:spTgt spid="74"/>
                                        </p:tgtEl>
                                      </p:cBhvr>
                                    </p:cmd>
                                  </p:childTnLst>
                                </p:cTn>
                              </p:par>
                            </p:childTnLst>
                          </p:cTn>
                        </p:par>
                      </p:childTnLst>
                    </p:cTn>
                  </p:par>
                  <p:par>
                    <p:cTn id="78" fill="hold">
                      <p:stCondLst>
                        <p:cond delay="indefinite"/>
                      </p:stCondLst>
                      <p:childTnLst>
                        <p:par>
                          <p:cTn id="79" fill="hold">
                            <p:stCondLst>
                              <p:cond delay="0"/>
                            </p:stCondLst>
                            <p:childTnLst>
                              <p:par>
                                <p:cTn id="80" presetID="8" presetClass="emph" presetSubtype="0" decel="100000" fill="hold" nodeType="clickEffect">
                                  <p:stCondLst>
                                    <p:cond delay="0"/>
                                  </p:stCondLst>
                                  <p:childTnLst>
                                    <p:animRot by="21600000">
                                      <p:cBhvr>
                                        <p:cTn id="81" dur="2000" fill="hold"/>
                                        <p:tgtEl>
                                          <p:spTgt spid="71"/>
                                        </p:tgtEl>
                                        <p:attrNameLst>
                                          <p:attrName>r</p:attrName>
                                        </p:attrNameLst>
                                      </p:cBhvr>
                                    </p:animRot>
                                  </p:childTnLst>
                                </p:cTn>
                              </p:par>
                              <p:par>
                                <p:cTn id="82" presetID="3" presetClass="mediacall" presetSubtype="0" fill="hold" nodeType="withEffect">
                                  <p:stCondLst>
                                    <p:cond delay="0"/>
                                  </p:stCondLst>
                                  <p:childTnLst>
                                    <p:cmd type="call" cmd="stop">
                                      <p:cBhvr>
                                        <p:cTn id="83" dur="1" fill="hold"/>
                                        <p:tgtEl>
                                          <p:spTgt spid="74"/>
                                        </p:tgtEl>
                                      </p:cBhvr>
                                    </p:cmd>
                                  </p:childTnLst>
                                </p:cTn>
                              </p:par>
                            </p:childTnLst>
                          </p:cTn>
                        </p:par>
                      </p:childTnLst>
                    </p:cTn>
                  </p:par>
                  <p:par>
                    <p:cTn id="84" fill="hold">
                      <p:stCondLst>
                        <p:cond delay="indefinite"/>
                      </p:stCondLst>
                      <p:childTnLst>
                        <p:par>
                          <p:cTn id="85" fill="hold">
                            <p:stCondLst>
                              <p:cond delay="0"/>
                            </p:stCondLst>
                            <p:childTnLst>
                              <p:par>
                                <p:cTn id="86" presetID="8" presetClass="emph" presetSubtype="0" decel="100000" fill="hold" nodeType="clickEffect">
                                  <p:stCondLst>
                                    <p:cond delay="0"/>
                                  </p:stCondLst>
                                  <p:childTnLst>
                                    <p:animRot by="21600000">
                                      <p:cBhvr>
                                        <p:cTn id="87" dur="2000" fill="hold"/>
                                        <p:tgtEl>
                                          <p:spTgt spid="71"/>
                                        </p:tgtEl>
                                        <p:attrNameLst>
                                          <p:attrName>r</p:attrName>
                                        </p:attrNameLst>
                                      </p:cBhvr>
                                    </p:animRot>
                                  </p:childTnLst>
                                </p:cTn>
                              </p:par>
                              <p:par>
                                <p:cTn id="88" presetID="3" presetClass="mediacall" presetSubtype="0" fill="hold" nodeType="withEffect">
                                  <p:stCondLst>
                                    <p:cond delay="0"/>
                                  </p:stCondLst>
                                  <p:childTnLst>
                                    <p:cmd type="call" cmd="stop">
                                      <p:cBhvr>
                                        <p:cTn id="89" dur="1" fill="hold"/>
                                        <p:tgtEl>
                                          <p:spTgt spid="74"/>
                                        </p:tgtEl>
                                      </p:cBhvr>
                                    </p:cmd>
                                  </p:childTnLst>
                                </p:cTn>
                              </p:par>
                            </p:childTnLst>
                          </p:cTn>
                        </p:par>
                      </p:childTnLst>
                    </p:cTn>
                  </p:par>
                  <p:par>
                    <p:cTn id="90" fill="hold">
                      <p:stCondLst>
                        <p:cond delay="indefinite"/>
                      </p:stCondLst>
                      <p:childTnLst>
                        <p:par>
                          <p:cTn id="91" fill="hold">
                            <p:stCondLst>
                              <p:cond delay="0"/>
                            </p:stCondLst>
                            <p:childTnLst>
                              <p:par>
                                <p:cTn id="92" presetID="8" presetClass="emph" presetSubtype="0" decel="100000" fill="hold" nodeType="clickEffect">
                                  <p:stCondLst>
                                    <p:cond delay="0"/>
                                  </p:stCondLst>
                                  <p:childTnLst>
                                    <p:animRot by="21600000">
                                      <p:cBhvr>
                                        <p:cTn id="93" dur="2000" fill="hold"/>
                                        <p:tgtEl>
                                          <p:spTgt spid="71"/>
                                        </p:tgtEl>
                                        <p:attrNameLst>
                                          <p:attrName>r</p:attrName>
                                        </p:attrNameLst>
                                      </p:cBhvr>
                                    </p:animRot>
                                  </p:childTnLst>
                                </p:cTn>
                              </p:par>
                              <p:par>
                                <p:cTn id="94" presetID="3" presetClass="mediacall" presetSubtype="0" fill="hold" nodeType="withEffect">
                                  <p:stCondLst>
                                    <p:cond delay="0"/>
                                  </p:stCondLst>
                                  <p:childTnLst>
                                    <p:cmd type="call" cmd="stop">
                                      <p:cBhvr>
                                        <p:cTn id="95" dur="1" fill="hold"/>
                                        <p:tgtEl>
                                          <p:spTgt spid="74"/>
                                        </p:tgtEl>
                                      </p:cBhvr>
                                    </p:cmd>
                                  </p:childTnLst>
                                </p:cTn>
                              </p:par>
                            </p:childTnLst>
                          </p:cTn>
                        </p:par>
                      </p:childTnLst>
                    </p:cTn>
                  </p:par>
                  <p:par>
                    <p:cTn id="96" fill="hold">
                      <p:stCondLst>
                        <p:cond delay="indefinite"/>
                      </p:stCondLst>
                      <p:childTnLst>
                        <p:par>
                          <p:cTn id="97" fill="hold">
                            <p:stCondLst>
                              <p:cond delay="0"/>
                            </p:stCondLst>
                            <p:childTnLst>
                              <p:par>
                                <p:cTn id="98" presetID="8" presetClass="emph" presetSubtype="0" decel="100000" fill="hold" nodeType="clickEffect">
                                  <p:stCondLst>
                                    <p:cond delay="0"/>
                                  </p:stCondLst>
                                  <p:childTnLst>
                                    <p:animRot by="21600000">
                                      <p:cBhvr>
                                        <p:cTn id="99" dur="2000" fill="hold"/>
                                        <p:tgtEl>
                                          <p:spTgt spid="71"/>
                                        </p:tgtEl>
                                        <p:attrNameLst>
                                          <p:attrName>r</p:attrName>
                                        </p:attrNameLst>
                                      </p:cBhvr>
                                    </p:animRot>
                                  </p:childTnLst>
                                </p:cTn>
                              </p:par>
                              <p:par>
                                <p:cTn id="100" presetID="3" presetClass="mediacall" presetSubtype="0" fill="hold" nodeType="withEffect">
                                  <p:stCondLst>
                                    <p:cond delay="0"/>
                                  </p:stCondLst>
                                  <p:childTnLst>
                                    <p:cmd type="call" cmd="stop">
                                      <p:cBhvr>
                                        <p:cTn id="101" dur="1" fill="hold"/>
                                        <p:tgtEl>
                                          <p:spTgt spid="74"/>
                                        </p:tgtEl>
                                      </p:cBhvr>
                                    </p:cmd>
                                  </p:childTnLst>
                                </p:cTn>
                              </p:par>
                            </p:childTnLst>
                          </p:cTn>
                        </p:par>
                      </p:childTnLst>
                    </p:cTn>
                  </p:par>
                  <p:par>
                    <p:cTn id="102" fill="hold">
                      <p:stCondLst>
                        <p:cond delay="indefinite"/>
                      </p:stCondLst>
                      <p:childTnLst>
                        <p:par>
                          <p:cTn id="103" fill="hold">
                            <p:stCondLst>
                              <p:cond delay="0"/>
                            </p:stCondLst>
                            <p:childTnLst>
                              <p:par>
                                <p:cTn id="104" presetID="8" presetClass="emph" presetSubtype="0" decel="100000" fill="hold" nodeType="clickEffect">
                                  <p:stCondLst>
                                    <p:cond delay="0"/>
                                  </p:stCondLst>
                                  <p:childTnLst>
                                    <p:animRot by="21600000">
                                      <p:cBhvr>
                                        <p:cTn id="105" dur="2000" fill="hold"/>
                                        <p:tgtEl>
                                          <p:spTgt spid="71"/>
                                        </p:tgtEl>
                                        <p:attrNameLst>
                                          <p:attrName>r</p:attrName>
                                        </p:attrNameLst>
                                      </p:cBhvr>
                                    </p:animRot>
                                  </p:childTnLst>
                                </p:cTn>
                              </p:par>
                              <p:par>
                                <p:cTn id="106" presetID="3" presetClass="mediacall" presetSubtype="0" fill="hold" nodeType="withEffect">
                                  <p:stCondLst>
                                    <p:cond delay="0"/>
                                  </p:stCondLst>
                                  <p:childTnLst>
                                    <p:cmd type="call" cmd="stop">
                                      <p:cBhvr>
                                        <p:cTn id="107" dur="1" fill="hold"/>
                                        <p:tgtEl>
                                          <p:spTgt spid="74"/>
                                        </p:tgtEl>
                                      </p:cBhvr>
                                    </p:cmd>
                                  </p:childTnLst>
                                </p:cTn>
                              </p:par>
                            </p:childTnLst>
                          </p:cTn>
                        </p:par>
                      </p:childTnLst>
                    </p:cTn>
                  </p:par>
                  <p:par>
                    <p:cTn id="108" fill="hold">
                      <p:stCondLst>
                        <p:cond delay="indefinite"/>
                      </p:stCondLst>
                      <p:childTnLst>
                        <p:par>
                          <p:cTn id="109" fill="hold">
                            <p:stCondLst>
                              <p:cond delay="0"/>
                            </p:stCondLst>
                            <p:childTnLst>
                              <p:par>
                                <p:cTn id="110" presetID="8" presetClass="emph" presetSubtype="0" decel="100000" fill="hold" nodeType="clickEffect">
                                  <p:stCondLst>
                                    <p:cond delay="0"/>
                                  </p:stCondLst>
                                  <p:childTnLst>
                                    <p:animRot by="21600000">
                                      <p:cBhvr>
                                        <p:cTn id="111" dur="2000" fill="hold"/>
                                        <p:tgtEl>
                                          <p:spTgt spid="71"/>
                                        </p:tgtEl>
                                        <p:attrNameLst>
                                          <p:attrName>r</p:attrName>
                                        </p:attrNameLst>
                                      </p:cBhvr>
                                    </p:animRot>
                                  </p:childTnLst>
                                </p:cTn>
                              </p:par>
                              <p:par>
                                <p:cTn id="112" presetID="3" presetClass="mediacall" presetSubtype="0" fill="hold" nodeType="withEffect">
                                  <p:stCondLst>
                                    <p:cond delay="0"/>
                                  </p:stCondLst>
                                  <p:childTnLst>
                                    <p:cmd type="call" cmd="stop">
                                      <p:cBhvr>
                                        <p:cTn id="113" dur="1" fill="hold"/>
                                        <p:tgtEl>
                                          <p:spTgt spid="74"/>
                                        </p:tgtEl>
                                      </p:cBhvr>
                                    </p:cmd>
                                  </p:childTnLst>
                                </p:cTn>
                              </p:par>
                            </p:childTnLst>
                          </p:cTn>
                        </p:par>
                      </p:childTnLst>
                    </p:cTn>
                  </p:par>
                  <p:par>
                    <p:cTn id="114" fill="hold">
                      <p:stCondLst>
                        <p:cond delay="indefinite"/>
                      </p:stCondLst>
                      <p:childTnLst>
                        <p:par>
                          <p:cTn id="115" fill="hold">
                            <p:stCondLst>
                              <p:cond delay="0"/>
                            </p:stCondLst>
                            <p:childTnLst>
                              <p:par>
                                <p:cTn id="116" presetID="8" presetClass="emph" presetSubtype="0" decel="100000" fill="hold" nodeType="clickEffect">
                                  <p:stCondLst>
                                    <p:cond delay="0"/>
                                  </p:stCondLst>
                                  <p:childTnLst>
                                    <p:animRot by="21600000">
                                      <p:cBhvr>
                                        <p:cTn id="117" dur="2000" fill="hold"/>
                                        <p:tgtEl>
                                          <p:spTgt spid="71"/>
                                        </p:tgtEl>
                                        <p:attrNameLst>
                                          <p:attrName>r</p:attrName>
                                        </p:attrNameLst>
                                      </p:cBhvr>
                                    </p:animRot>
                                  </p:childTnLst>
                                </p:cTn>
                              </p:par>
                              <p:par>
                                <p:cTn id="118" presetID="3" presetClass="mediacall" presetSubtype="0" fill="hold" nodeType="withEffect">
                                  <p:stCondLst>
                                    <p:cond delay="0"/>
                                  </p:stCondLst>
                                  <p:childTnLst>
                                    <p:cmd type="call" cmd="stop">
                                      <p:cBhvr>
                                        <p:cTn id="119" dur="1" fill="hold"/>
                                        <p:tgtEl>
                                          <p:spTgt spid="74"/>
                                        </p:tgtEl>
                                      </p:cBhvr>
                                    </p:cmd>
                                  </p:childTnLst>
                                </p:cTn>
                              </p:par>
                            </p:childTnLst>
                          </p:cTn>
                        </p:par>
                      </p:childTnLst>
                    </p:cTn>
                  </p:par>
                  <p:par>
                    <p:cTn id="120" fill="hold">
                      <p:stCondLst>
                        <p:cond delay="indefinite"/>
                      </p:stCondLst>
                      <p:childTnLst>
                        <p:par>
                          <p:cTn id="121" fill="hold">
                            <p:stCondLst>
                              <p:cond delay="0"/>
                            </p:stCondLst>
                            <p:childTnLst>
                              <p:par>
                                <p:cTn id="122" presetID="8" presetClass="emph" presetSubtype="0" decel="100000" fill="hold" nodeType="clickEffect">
                                  <p:stCondLst>
                                    <p:cond delay="0"/>
                                  </p:stCondLst>
                                  <p:childTnLst>
                                    <p:animRot by="21600000">
                                      <p:cBhvr>
                                        <p:cTn id="123" dur="2000" fill="hold"/>
                                        <p:tgtEl>
                                          <p:spTgt spid="71"/>
                                        </p:tgtEl>
                                        <p:attrNameLst>
                                          <p:attrName>r</p:attrName>
                                        </p:attrNameLst>
                                      </p:cBhvr>
                                    </p:animRot>
                                  </p:childTnLst>
                                </p:cTn>
                              </p:par>
                              <p:par>
                                <p:cTn id="124" presetID="3" presetClass="mediacall" presetSubtype="0" fill="hold" nodeType="withEffect">
                                  <p:stCondLst>
                                    <p:cond delay="0"/>
                                  </p:stCondLst>
                                  <p:childTnLst>
                                    <p:cmd type="call" cmd="stop">
                                      <p:cBhvr>
                                        <p:cTn id="125" dur="1" fill="hold"/>
                                        <p:tgtEl>
                                          <p:spTgt spid="74"/>
                                        </p:tgtEl>
                                      </p:cBhvr>
                                    </p:cmd>
                                  </p:childTnLst>
                                </p:cTn>
                              </p:par>
                            </p:childTnLst>
                          </p:cTn>
                        </p:par>
                      </p:childTnLst>
                    </p:cTn>
                  </p:par>
                  <p:par>
                    <p:cTn id="126" fill="hold">
                      <p:stCondLst>
                        <p:cond delay="indefinite"/>
                      </p:stCondLst>
                      <p:childTnLst>
                        <p:par>
                          <p:cTn id="127" fill="hold">
                            <p:stCondLst>
                              <p:cond delay="0"/>
                            </p:stCondLst>
                            <p:childTnLst>
                              <p:par>
                                <p:cTn id="128" presetID="8" presetClass="emph" presetSubtype="0" decel="100000" fill="hold" nodeType="clickEffect">
                                  <p:stCondLst>
                                    <p:cond delay="0"/>
                                  </p:stCondLst>
                                  <p:childTnLst>
                                    <p:animRot by="21600000">
                                      <p:cBhvr>
                                        <p:cTn id="129" dur="2000" fill="hold"/>
                                        <p:tgtEl>
                                          <p:spTgt spid="71"/>
                                        </p:tgtEl>
                                        <p:attrNameLst>
                                          <p:attrName>r</p:attrName>
                                        </p:attrNameLst>
                                      </p:cBhvr>
                                    </p:animRot>
                                  </p:childTnLst>
                                </p:cTn>
                              </p:par>
                              <p:par>
                                <p:cTn id="130" presetID="3" presetClass="mediacall" presetSubtype="0" fill="hold" nodeType="withEffect">
                                  <p:stCondLst>
                                    <p:cond delay="0"/>
                                  </p:stCondLst>
                                  <p:childTnLst>
                                    <p:cmd type="call" cmd="stop">
                                      <p:cBhvr>
                                        <p:cTn id="131" dur="1" fill="hold"/>
                                        <p:tgtEl>
                                          <p:spTgt spid="74"/>
                                        </p:tgtEl>
                                      </p:cBhvr>
                                    </p:cmd>
                                  </p:childTnLst>
                                </p:cTn>
                              </p:par>
                            </p:childTnLst>
                          </p:cTn>
                        </p:par>
                      </p:childTnLst>
                    </p:cTn>
                  </p:par>
                  <p:par>
                    <p:cTn id="132" fill="hold">
                      <p:stCondLst>
                        <p:cond delay="indefinite"/>
                      </p:stCondLst>
                      <p:childTnLst>
                        <p:par>
                          <p:cTn id="133" fill="hold">
                            <p:stCondLst>
                              <p:cond delay="0"/>
                            </p:stCondLst>
                            <p:childTnLst>
                              <p:par>
                                <p:cTn id="134" presetID="8" presetClass="emph" presetSubtype="0" decel="100000" fill="hold" nodeType="clickEffect">
                                  <p:stCondLst>
                                    <p:cond delay="0"/>
                                  </p:stCondLst>
                                  <p:childTnLst>
                                    <p:animRot by="21600000">
                                      <p:cBhvr>
                                        <p:cTn id="135" dur="2000" fill="hold"/>
                                        <p:tgtEl>
                                          <p:spTgt spid="71"/>
                                        </p:tgtEl>
                                        <p:attrNameLst>
                                          <p:attrName>r</p:attrName>
                                        </p:attrNameLst>
                                      </p:cBhvr>
                                    </p:animRot>
                                  </p:childTnLst>
                                </p:cTn>
                              </p:par>
                              <p:par>
                                <p:cTn id="136" presetID="3" presetClass="mediacall" presetSubtype="0" fill="hold" nodeType="withEffect">
                                  <p:stCondLst>
                                    <p:cond delay="0"/>
                                  </p:stCondLst>
                                  <p:childTnLst>
                                    <p:cmd type="call" cmd="stop">
                                      <p:cBhvr>
                                        <p:cTn id="137" dur="1" fill="hold"/>
                                        <p:tgtEl>
                                          <p:spTgt spid="74"/>
                                        </p:tgtEl>
                                      </p:cBhvr>
                                    </p:cmd>
                                  </p:childTnLst>
                                </p:cTn>
                              </p:par>
                            </p:childTnLst>
                          </p:cTn>
                        </p:par>
                      </p:childTnLst>
                    </p:cTn>
                  </p:par>
                  <p:par>
                    <p:cTn id="138" fill="hold">
                      <p:stCondLst>
                        <p:cond delay="indefinite"/>
                      </p:stCondLst>
                      <p:childTnLst>
                        <p:par>
                          <p:cTn id="139" fill="hold">
                            <p:stCondLst>
                              <p:cond delay="0"/>
                            </p:stCondLst>
                            <p:childTnLst>
                              <p:par>
                                <p:cTn id="140" presetID="8" presetClass="emph" presetSubtype="0" decel="100000" fill="hold" nodeType="clickEffect">
                                  <p:stCondLst>
                                    <p:cond delay="0"/>
                                  </p:stCondLst>
                                  <p:childTnLst>
                                    <p:animRot by="21600000">
                                      <p:cBhvr>
                                        <p:cTn id="141" dur="2000" fill="hold"/>
                                        <p:tgtEl>
                                          <p:spTgt spid="71"/>
                                        </p:tgtEl>
                                        <p:attrNameLst>
                                          <p:attrName>r</p:attrName>
                                        </p:attrNameLst>
                                      </p:cBhvr>
                                    </p:animRot>
                                  </p:childTnLst>
                                </p:cTn>
                              </p:par>
                              <p:par>
                                <p:cTn id="142" presetID="3" presetClass="mediacall" presetSubtype="0" fill="hold" nodeType="withEffect">
                                  <p:stCondLst>
                                    <p:cond delay="0"/>
                                  </p:stCondLst>
                                  <p:childTnLst>
                                    <p:cmd type="call" cmd="stop">
                                      <p:cBhvr>
                                        <p:cTn id="143" dur="1" fill="hold"/>
                                        <p:tgtEl>
                                          <p:spTgt spid="74"/>
                                        </p:tgtEl>
                                      </p:cBhvr>
                                    </p:cmd>
                                  </p:childTnLst>
                                </p:cTn>
                              </p:par>
                            </p:childTnLst>
                          </p:cTn>
                        </p:par>
                      </p:childTnLst>
                    </p:cTn>
                  </p:par>
                  <p:par>
                    <p:cTn id="144" fill="hold">
                      <p:stCondLst>
                        <p:cond delay="indefinite"/>
                      </p:stCondLst>
                      <p:childTnLst>
                        <p:par>
                          <p:cTn id="145" fill="hold">
                            <p:stCondLst>
                              <p:cond delay="0"/>
                            </p:stCondLst>
                            <p:childTnLst>
                              <p:par>
                                <p:cTn id="146" presetID="8" presetClass="emph" presetSubtype="0" decel="100000" fill="hold" nodeType="clickEffect">
                                  <p:stCondLst>
                                    <p:cond delay="0"/>
                                  </p:stCondLst>
                                  <p:childTnLst>
                                    <p:animRot by="21600000">
                                      <p:cBhvr>
                                        <p:cTn id="147" dur="2000" fill="hold"/>
                                        <p:tgtEl>
                                          <p:spTgt spid="71"/>
                                        </p:tgtEl>
                                        <p:attrNameLst>
                                          <p:attrName>r</p:attrName>
                                        </p:attrNameLst>
                                      </p:cBhvr>
                                    </p:animRot>
                                  </p:childTnLst>
                                </p:cTn>
                              </p:par>
                              <p:par>
                                <p:cTn id="148" presetID="3" presetClass="mediacall" presetSubtype="0" fill="hold" nodeType="withEffect">
                                  <p:stCondLst>
                                    <p:cond delay="0"/>
                                  </p:stCondLst>
                                  <p:childTnLst>
                                    <p:cmd type="call" cmd="stop">
                                      <p:cBhvr>
                                        <p:cTn id="149" dur="1" fill="hold"/>
                                        <p:tgtEl>
                                          <p:spTgt spid="74"/>
                                        </p:tgtEl>
                                      </p:cBhvr>
                                    </p:cmd>
                                  </p:childTnLst>
                                </p:cTn>
                              </p:par>
                            </p:childTnLst>
                          </p:cTn>
                        </p:par>
                      </p:childTnLst>
                    </p:cTn>
                  </p:par>
                  <p:par>
                    <p:cTn id="150" fill="hold">
                      <p:stCondLst>
                        <p:cond delay="indefinite"/>
                      </p:stCondLst>
                      <p:childTnLst>
                        <p:par>
                          <p:cTn id="151" fill="hold">
                            <p:stCondLst>
                              <p:cond delay="0"/>
                            </p:stCondLst>
                            <p:childTnLst>
                              <p:par>
                                <p:cTn id="152" presetID="8" presetClass="emph" presetSubtype="0" decel="100000" fill="hold" nodeType="clickEffect">
                                  <p:stCondLst>
                                    <p:cond delay="0"/>
                                  </p:stCondLst>
                                  <p:childTnLst>
                                    <p:animRot by="21600000">
                                      <p:cBhvr>
                                        <p:cTn id="153" dur="2000" fill="hold"/>
                                        <p:tgtEl>
                                          <p:spTgt spid="71"/>
                                        </p:tgtEl>
                                        <p:attrNameLst>
                                          <p:attrName>r</p:attrName>
                                        </p:attrNameLst>
                                      </p:cBhvr>
                                    </p:animRot>
                                  </p:childTnLst>
                                </p:cTn>
                              </p:par>
                              <p:par>
                                <p:cTn id="154" presetID="3" presetClass="mediacall" presetSubtype="0" fill="hold" nodeType="withEffect">
                                  <p:stCondLst>
                                    <p:cond delay="0"/>
                                  </p:stCondLst>
                                  <p:childTnLst>
                                    <p:cmd type="call" cmd="stop">
                                      <p:cBhvr>
                                        <p:cTn id="155" dur="1" fill="hold"/>
                                        <p:tgtEl>
                                          <p:spTgt spid="74"/>
                                        </p:tgtEl>
                                      </p:cBhvr>
                                    </p:cmd>
                                  </p:childTnLst>
                                </p:cTn>
                              </p:par>
                            </p:childTnLst>
                          </p:cTn>
                        </p:par>
                      </p:childTnLst>
                    </p:cTn>
                  </p:par>
                  <p:par>
                    <p:cTn id="156" fill="hold">
                      <p:stCondLst>
                        <p:cond delay="indefinite"/>
                      </p:stCondLst>
                      <p:childTnLst>
                        <p:par>
                          <p:cTn id="157" fill="hold">
                            <p:stCondLst>
                              <p:cond delay="0"/>
                            </p:stCondLst>
                            <p:childTnLst>
                              <p:par>
                                <p:cTn id="158" presetID="8" presetClass="emph" presetSubtype="0" decel="100000" fill="hold" nodeType="clickEffect">
                                  <p:stCondLst>
                                    <p:cond delay="0"/>
                                  </p:stCondLst>
                                  <p:childTnLst>
                                    <p:animRot by="21600000">
                                      <p:cBhvr>
                                        <p:cTn id="159" dur="2000" fill="hold"/>
                                        <p:tgtEl>
                                          <p:spTgt spid="71"/>
                                        </p:tgtEl>
                                        <p:attrNameLst>
                                          <p:attrName>r</p:attrName>
                                        </p:attrNameLst>
                                      </p:cBhvr>
                                    </p:animRot>
                                  </p:childTnLst>
                                </p:cTn>
                              </p:par>
                              <p:par>
                                <p:cTn id="160" presetID="3" presetClass="mediacall" presetSubtype="0" fill="hold" nodeType="withEffect">
                                  <p:stCondLst>
                                    <p:cond delay="0"/>
                                  </p:stCondLst>
                                  <p:childTnLst>
                                    <p:cmd type="call" cmd="stop">
                                      <p:cBhvr>
                                        <p:cTn id="161" dur="1" fill="hold"/>
                                        <p:tgtEl>
                                          <p:spTgt spid="74"/>
                                        </p:tgtEl>
                                      </p:cBhvr>
                                    </p:cmd>
                                  </p:childTnLst>
                                </p:cTn>
                              </p:par>
                            </p:childTnLst>
                          </p:cTn>
                        </p:par>
                      </p:childTnLst>
                    </p:cTn>
                  </p:par>
                  <p:par>
                    <p:cTn id="162" fill="hold">
                      <p:stCondLst>
                        <p:cond delay="indefinite"/>
                      </p:stCondLst>
                      <p:childTnLst>
                        <p:par>
                          <p:cTn id="163" fill="hold">
                            <p:stCondLst>
                              <p:cond delay="0"/>
                            </p:stCondLst>
                            <p:childTnLst>
                              <p:par>
                                <p:cTn id="164" presetID="8" presetClass="emph" presetSubtype="0" decel="100000" fill="hold" nodeType="clickEffect">
                                  <p:stCondLst>
                                    <p:cond delay="0"/>
                                  </p:stCondLst>
                                  <p:childTnLst>
                                    <p:animRot by="21600000">
                                      <p:cBhvr>
                                        <p:cTn id="165" dur="2000" fill="hold"/>
                                        <p:tgtEl>
                                          <p:spTgt spid="71"/>
                                        </p:tgtEl>
                                        <p:attrNameLst>
                                          <p:attrName>r</p:attrName>
                                        </p:attrNameLst>
                                      </p:cBhvr>
                                    </p:animRot>
                                  </p:childTnLst>
                                </p:cTn>
                              </p:par>
                              <p:par>
                                <p:cTn id="166" presetID="3" presetClass="mediacall" presetSubtype="0" fill="hold" nodeType="withEffect">
                                  <p:stCondLst>
                                    <p:cond delay="0"/>
                                  </p:stCondLst>
                                  <p:childTnLst>
                                    <p:cmd type="call" cmd="stop">
                                      <p:cBhvr>
                                        <p:cTn id="167" dur="1" fill="hold"/>
                                        <p:tgtEl>
                                          <p:spTgt spid="74"/>
                                        </p:tgtEl>
                                      </p:cBhvr>
                                    </p:cmd>
                                  </p:childTnLst>
                                </p:cTn>
                              </p:par>
                            </p:childTnLst>
                          </p:cTn>
                        </p:par>
                      </p:childTnLst>
                    </p:cTn>
                  </p:par>
                  <p:par>
                    <p:cTn id="168" fill="hold">
                      <p:stCondLst>
                        <p:cond delay="indefinite"/>
                      </p:stCondLst>
                      <p:childTnLst>
                        <p:par>
                          <p:cTn id="169" fill="hold">
                            <p:stCondLst>
                              <p:cond delay="0"/>
                            </p:stCondLst>
                            <p:childTnLst>
                              <p:par>
                                <p:cTn id="170" presetID="8" presetClass="emph" presetSubtype="0" decel="100000" fill="hold" nodeType="clickEffect">
                                  <p:stCondLst>
                                    <p:cond delay="0"/>
                                  </p:stCondLst>
                                  <p:childTnLst>
                                    <p:animRot by="21600000">
                                      <p:cBhvr>
                                        <p:cTn id="171" dur="2000" fill="hold"/>
                                        <p:tgtEl>
                                          <p:spTgt spid="71"/>
                                        </p:tgtEl>
                                        <p:attrNameLst>
                                          <p:attrName>r</p:attrName>
                                        </p:attrNameLst>
                                      </p:cBhvr>
                                    </p:animRot>
                                  </p:childTnLst>
                                </p:cTn>
                              </p:par>
                              <p:par>
                                <p:cTn id="172" presetID="3" presetClass="mediacall" presetSubtype="0" fill="hold" nodeType="withEffect">
                                  <p:stCondLst>
                                    <p:cond delay="0"/>
                                  </p:stCondLst>
                                  <p:childTnLst>
                                    <p:cmd type="call" cmd="stop">
                                      <p:cBhvr>
                                        <p:cTn id="173" dur="1" fill="hold"/>
                                        <p:tgtEl>
                                          <p:spTgt spid="74"/>
                                        </p:tgtEl>
                                      </p:cBhvr>
                                    </p:cmd>
                                  </p:childTnLst>
                                </p:cTn>
                              </p:par>
                            </p:childTnLst>
                          </p:cTn>
                        </p:par>
                      </p:childTnLst>
                    </p:cTn>
                  </p:par>
                  <p:par>
                    <p:cTn id="174" fill="hold">
                      <p:stCondLst>
                        <p:cond delay="indefinite"/>
                      </p:stCondLst>
                      <p:childTnLst>
                        <p:par>
                          <p:cTn id="175" fill="hold">
                            <p:stCondLst>
                              <p:cond delay="0"/>
                            </p:stCondLst>
                            <p:childTnLst>
                              <p:par>
                                <p:cTn id="176" presetID="8" presetClass="emph" presetSubtype="0" decel="100000" fill="hold" nodeType="clickEffect">
                                  <p:stCondLst>
                                    <p:cond delay="0"/>
                                  </p:stCondLst>
                                  <p:childTnLst>
                                    <p:animRot by="21600000">
                                      <p:cBhvr>
                                        <p:cTn id="177" dur="2000" fill="hold"/>
                                        <p:tgtEl>
                                          <p:spTgt spid="71"/>
                                        </p:tgtEl>
                                        <p:attrNameLst>
                                          <p:attrName>r</p:attrName>
                                        </p:attrNameLst>
                                      </p:cBhvr>
                                    </p:animRot>
                                  </p:childTnLst>
                                </p:cTn>
                              </p:par>
                              <p:par>
                                <p:cTn id="178" presetID="3" presetClass="mediacall" presetSubtype="0" fill="hold" nodeType="withEffect">
                                  <p:stCondLst>
                                    <p:cond delay="0"/>
                                  </p:stCondLst>
                                  <p:childTnLst>
                                    <p:cmd type="call" cmd="stop">
                                      <p:cBhvr>
                                        <p:cTn id="179" dur="1" fill="hold"/>
                                        <p:tgtEl>
                                          <p:spTgt spid="74"/>
                                        </p:tgtEl>
                                      </p:cBhvr>
                                    </p:cmd>
                                  </p:childTnLst>
                                </p:cTn>
                              </p:par>
                            </p:childTnLst>
                          </p:cTn>
                        </p:par>
                      </p:childTnLst>
                    </p:cTn>
                  </p:par>
                  <p:par>
                    <p:cTn id="180" fill="hold">
                      <p:stCondLst>
                        <p:cond delay="indefinite"/>
                      </p:stCondLst>
                      <p:childTnLst>
                        <p:par>
                          <p:cTn id="181" fill="hold">
                            <p:stCondLst>
                              <p:cond delay="0"/>
                            </p:stCondLst>
                            <p:childTnLst>
                              <p:par>
                                <p:cTn id="182" presetID="8" presetClass="emph" presetSubtype="0" decel="100000" fill="hold" nodeType="clickEffect">
                                  <p:stCondLst>
                                    <p:cond delay="0"/>
                                  </p:stCondLst>
                                  <p:childTnLst>
                                    <p:animRot by="21600000">
                                      <p:cBhvr>
                                        <p:cTn id="183" dur="2000" fill="hold"/>
                                        <p:tgtEl>
                                          <p:spTgt spid="71"/>
                                        </p:tgtEl>
                                        <p:attrNameLst>
                                          <p:attrName>r</p:attrName>
                                        </p:attrNameLst>
                                      </p:cBhvr>
                                    </p:animRot>
                                  </p:childTnLst>
                                </p:cTn>
                              </p:par>
                              <p:par>
                                <p:cTn id="184" presetID="3" presetClass="mediacall" presetSubtype="0" fill="hold" nodeType="withEffect">
                                  <p:stCondLst>
                                    <p:cond delay="0"/>
                                  </p:stCondLst>
                                  <p:childTnLst>
                                    <p:cmd type="call" cmd="stop">
                                      <p:cBhvr>
                                        <p:cTn id="185" dur="1" fill="hold"/>
                                        <p:tgtEl>
                                          <p:spTgt spid="74"/>
                                        </p:tgtEl>
                                      </p:cBhvr>
                                    </p:cmd>
                                  </p:childTnLst>
                                </p:cTn>
                              </p:par>
                            </p:childTnLst>
                          </p:cTn>
                        </p:par>
                      </p:childTnLst>
                    </p:cTn>
                  </p:par>
                  <p:par>
                    <p:cTn id="186" fill="hold">
                      <p:stCondLst>
                        <p:cond delay="indefinite"/>
                      </p:stCondLst>
                      <p:childTnLst>
                        <p:par>
                          <p:cTn id="187" fill="hold">
                            <p:stCondLst>
                              <p:cond delay="0"/>
                            </p:stCondLst>
                            <p:childTnLst>
                              <p:par>
                                <p:cTn id="188" presetID="8" presetClass="emph" presetSubtype="0" decel="100000" fill="hold" nodeType="clickEffect">
                                  <p:stCondLst>
                                    <p:cond delay="0"/>
                                  </p:stCondLst>
                                  <p:childTnLst>
                                    <p:animRot by="21600000">
                                      <p:cBhvr>
                                        <p:cTn id="189" dur="2000" fill="hold"/>
                                        <p:tgtEl>
                                          <p:spTgt spid="71"/>
                                        </p:tgtEl>
                                        <p:attrNameLst>
                                          <p:attrName>r</p:attrName>
                                        </p:attrNameLst>
                                      </p:cBhvr>
                                    </p:animRot>
                                  </p:childTnLst>
                                </p:cTn>
                              </p:par>
                              <p:par>
                                <p:cTn id="190" presetID="3" presetClass="mediacall" presetSubtype="0" fill="hold" nodeType="withEffect">
                                  <p:stCondLst>
                                    <p:cond delay="0"/>
                                  </p:stCondLst>
                                  <p:childTnLst>
                                    <p:cmd type="call" cmd="stop">
                                      <p:cBhvr>
                                        <p:cTn id="191" dur="1" fill="hold"/>
                                        <p:tgtEl>
                                          <p:spTgt spid="74"/>
                                        </p:tgtEl>
                                      </p:cBhvr>
                                    </p:cmd>
                                  </p:childTnLst>
                                </p:cTn>
                              </p:par>
                            </p:childTnLst>
                          </p:cTn>
                        </p:par>
                      </p:childTnLst>
                    </p:cTn>
                  </p:par>
                  <p:par>
                    <p:cTn id="192" fill="hold">
                      <p:stCondLst>
                        <p:cond delay="indefinite"/>
                      </p:stCondLst>
                      <p:childTnLst>
                        <p:par>
                          <p:cTn id="193" fill="hold">
                            <p:stCondLst>
                              <p:cond delay="0"/>
                            </p:stCondLst>
                            <p:childTnLst>
                              <p:par>
                                <p:cTn id="194" presetID="8" presetClass="emph" presetSubtype="0" decel="100000" fill="hold" nodeType="clickEffect">
                                  <p:stCondLst>
                                    <p:cond delay="0"/>
                                  </p:stCondLst>
                                  <p:childTnLst>
                                    <p:animRot by="21600000">
                                      <p:cBhvr>
                                        <p:cTn id="195" dur="2000" fill="hold"/>
                                        <p:tgtEl>
                                          <p:spTgt spid="71"/>
                                        </p:tgtEl>
                                        <p:attrNameLst>
                                          <p:attrName>r</p:attrName>
                                        </p:attrNameLst>
                                      </p:cBhvr>
                                    </p:animRot>
                                  </p:childTnLst>
                                </p:cTn>
                              </p:par>
                              <p:par>
                                <p:cTn id="196" presetID="3" presetClass="mediacall" presetSubtype="0" fill="hold" nodeType="withEffect">
                                  <p:stCondLst>
                                    <p:cond delay="0"/>
                                  </p:stCondLst>
                                  <p:childTnLst>
                                    <p:cmd type="call" cmd="stop">
                                      <p:cBhvr>
                                        <p:cTn id="197" dur="1" fill="hold"/>
                                        <p:tgtEl>
                                          <p:spTgt spid="74"/>
                                        </p:tgtEl>
                                      </p:cBhvr>
                                    </p:cmd>
                                  </p:childTnLst>
                                </p:cTn>
                              </p:par>
                            </p:childTnLst>
                          </p:cTn>
                        </p:par>
                      </p:childTnLst>
                    </p:cTn>
                  </p:par>
                  <p:par>
                    <p:cTn id="198" fill="hold">
                      <p:stCondLst>
                        <p:cond delay="indefinite"/>
                      </p:stCondLst>
                      <p:childTnLst>
                        <p:par>
                          <p:cTn id="199" fill="hold">
                            <p:stCondLst>
                              <p:cond delay="0"/>
                            </p:stCondLst>
                            <p:childTnLst>
                              <p:par>
                                <p:cTn id="200" presetID="8" presetClass="emph" presetSubtype="0" decel="100000" fill="hold" nodeType="clickEffect">
                                  <p:stCondLst>
                                    <p:cond delay="0"/>
                                  </p:stCondLst>
                                  <p:childTnLst>
                                    <p:animRot by="21600000">
                                      <p:cBhvr>
                                        <p:cTn id="201" dur="2000" fill="hold"/>
                                        <p:tgtEl>
                                          <p:spTgt spid="71"/>
                                        </p:tgtEl>
                                        <p:attrNameLst>
                                          <p:attrName>r</p:attrName>
                                        </p:attrNameLst>
                                      </p:cBhvr>
                                    </p:animRot>
                                  </p:childTnLst>
                                </p:cTn>
                              </p:par>
                              <p:par>
                                <p:cTn id="202" presetID="3" presetClass="mediacall" presetSubtype="0" fill="hold" nodeType="withEffect">
                                  <p:stCondLst>
                                    <p:cond delay="0"/>
                                  </p:stCondLst>
                                  <p:childTnLst>
                                    <p:cmd type="call" cmd="stop">
                                      <p:cBhvr>
                                        <p:cTn id="203" dur="1" fill="hold"/>
                                        <p:tgtEl>
                                          <p:spTgt spid="74"/>
                                        </p:tgtEl>
                                      </p:cBhvr>
                                    </p:cmd>
                                  </p:childTnLst>
                                </p:cTn>
                              </p:par>
                            </p:childTnLst>
                          </p:cTn>
                        </p:par>
                      </p:childTnLst>
                    </p:cTn>
                  </p:par>
                  <p:par>
                    <p:cTn id="204" fill="hold">
                      <p:stCondLst>
                        <p:cond delay="indefinite"/>
                      </p:stCondLst>
                      <p:childTnLst>
                        <p:par>
                          <p:cTn id="205" fill="hold">
                            <p:stCondLst>
                              <p:cond delay="0"/>
                            </p:stCondLst>
                            <p:childTnLst>
                              <p:par>
                                <p:cTn id="206" presetID="8" presetClass="emph" presetSubtype="0" decel="100000" fill="hold" nodeType="clickEffect">
                                  <p:stCondLst>
                                    <p:cond delay="0"/>
                                  </p:stCondLst>
                                  <p:childTnLst>
                                    <p:animRot by="21600000">
                                      <p:cBhvr>
                                        <p:cTn id="207" dur="2000" fill="hold"/>
                                        <p:tgtEl>
                                          <p:spTgt spid="71"/>
                                        </p:tgtEl>
                                        <p:attrNameLst>
                                          <p:attrName>r</p:attrName>
                                        </p:attrNameLst>
                                      </p:cBhvr>
                                    </p:animRot>
                                  </p:childTnLst>
                                </p:cTn>
                              </p:par>
                              <p:par>
                                <p:cTn id="208" presetID="3" presetClass="mediacall" presetSubtype="0" fill="hold" nodeType="withEffect">
                                  <p:stCondLst>
                                    <p:cond delay="0"/>
                                  </p:stCondLst>
                                  <p:childTnLst>
                                    <p:cmd type="call" cmd="stop">
                                      <p:cBhvr>
                                        <p:cTn id="209" dur="1" fill="hold"/>
                                        <p:tgtEl>
                                          <p:spTgt spid="74"/>
                                        </p:tgtEl>
                                      </p:cBhvr>
                                    </p:cmd>
                                  </p:childTnLst>
                                </p:cTn>
                              </p:par>
                            </p:childTnLst>
                          </p:cTn>
                        </p:par>
                      </p:childTnLst>
                    </p:cTn>
                  </p:par>
                  <p:par>
                    <p:cTn id="210" fill="hold">
                      <p:stCondLst>
                        <p:cond delay="indefinite"/>
                      </p:stCondLst>
                      <p:childTnLst>
                        <p:par>
                          <p:cTn id="211" fill="hold">
                            <p:stCondLst>
                              <p:cond delay="0"/>
                            </p:stCondLst>
                            <p:childTnLst>
                              <p:par>
                                <p:cTn id="212" presetID="8" presetClass="emph" presetSubtype="0" decel="100000" fill="hold" nodeType="clickEffect">
                                  <p:stCondLst>
                                    <p:cond delay="0"/>
                                  </p:stCondLst>
                                  <p:childTnLst>
                                    <p:animRot by="21600000">
                                      <p:cBhvr>
                                        <p:cTn id="213" dur="2000" fill="hold"/>
                                        <p:tgtEl>
                                          <p:spTgt spid="71"/>
                                        </p:tgtEl>
                                        <p:attrNameLst>
                                          <p:attrName>r</p:attrName>
                                        </p:attrNameLst>
                                      </p:cBhvr>
                                    </p:animRot>
                                  </p:childTnLst>
                                </p:cTn>
                              </p:par>
                              <p:par>
                                <p:cTn id="214" presetID="3" presetClass="mediacall" presetSubtype="0" fill="hold" nodeType="withEffect">
                                  <p:stCondLst>
                                    <p:cond delay="0"/>
                                  </p:stCondLst>
                                  <p:childTnLst>
                                    <p:cmd type="call" cmd="stop">
                                      <p:cBhvr>
                                        <p:cTn id="215" dur="1" fill="hold"/>
                                        <p:tgtEl>
                                          <p:spTgt spid="74"/>
                                        </p:tgtEl>
                                      </p:cBhvr>
                                    </p:cmd>
                                  </p:childTnLst>
                                </p:cTn>
                              </p:par>
                            </p:childTnLst>
                          </p:cTn>
                        </p:par>
                      </p:childTnLst>
                    </p:cTn>
                  </p:par>
                  <p:par>
                    <p:cTn id="216" fill="hold">
                      <p:stCondLst>
                        <p:cond delay="indefinite"/>
                      </p:stCondLst>
                      <p:childTnLst>
                        <p:par>
                          <p:cTn id="217" fill="hold">
                            <p:stCondLst>
                              <p:cond delay="0"/>
                            </p:stCondLst>
                            <p:childTnLst>
                              <p:par>
                                <p:cTn id="218" presetID="8" presetClass="emph" presetSubtype="0" decel="100000" fill="hold" nodeType="clickEffect">
                                  <p:stCondLst>
                                    <p:cond delay="0"/>
                                  </p:stCondLst>
                                  <p:childTnLst>
                                    <p:animRot by="21600000">
                                      <p:cBhvr>
                                        <p:cTn id="219" dur="2000" fill="hold"/>
                                        <p:tgtEl>
                                          <p:spTgt spid="71"/>
                                        </p:tgtEl>
                                        <p:attrNameLst>
                                          <p:attrName>r</p:attrName>
                                        </p:attrNameLst>
                                      </p:cBhvr>
                                    </p:animRot>
                                  </p:childTnLst>
                                </p:cTn>
                              </p:par>
                              <p:par>
                                <p:cTn id="220" presetID="3" presetClass="mediacall" presetSubtype="0" fill="hold" nodeType="withEffect">
                                  <p:stCondLst>
                                    <p:cond delay="0"/>
                                  </p:stCondLst>
                                  <p:childTnLst>
                                    <p:cmd type="call" cmd="stop">
                                      <p:cBhvr>
                                        <p:cTn id="221" dur="1" fill="hold"/>
                                        <p:tgtEl>
                                          <p:spTgt spid="74"/>
                                        </p:tgtEl>
                                      </p:cBhvr>
                                    </p:cmd>
                                  </p:childTnLst>
                                </p:cTn>
                              </p:par>
                            </p:childTnLst>
                          </p:cTn>
                        </p:par>
                      </p:childTnLst>
                    </p:cTn>
                  </p:par>
                  <p:par>
                    <p:cTn id="222" fill="hold">
                      <p:stCondLst>
                        <p:cond delay="indefinite"/>
                      </p:stCondLst>
                      <p:childTnLst>
                        <p:par>
                          <p:cTn id="223" fill="hold">
                            <p:stCondLst>
                              <p:cond delay="0"/>
                            </p:stCondLst>
                            <p:childTnLst>
                              <p:par>
                                <p:cTn id="224" presetID="8" presetClass="emph" presetSubtype="0" decel="100000" fill="hold" nodeType="clickEffect">
                                  <p:stCondLst>
                                    <p:cond delay="0"/>
                                  </p:stCondLst>
                                  <p:childTnLst>
                                    <p:animRot by="21600000">
                                      <p:cBhvr>
                                        <p:cTn id="225" dur="2000" fill="hold"/>
                                        <p:tgtEl>
                                          <p:spTgt spid="71"/>
                                        </p:tgtEl>
                                        <p:attrNameLst>
                                          <p:attrName>r</p:attrName>
                                        </p:attrNameLst>
                                      </p:cBhvr>
                                    </p:animRot>
                                  </p:childTnLst>
                                </p:cTn>
                              </p:par>
                              <p:par>
                                <p:cTn id="226" presetID="3" presetClass="mediacall" presetSubtype="0" fill="hold" nodeType="withEffect">
                                  <p:stCondLst>
                                    <p:cond delay="0"/>
                                  </p:stCondLst>
                                  <p:childTnLst>
                                    <p:cmd type="call" cmd="stop">
                                      <p:cBhvr>
                                        <p:cTn id="227" dur="1" fill="hold"/>
                                        <p:tgtEl>
                                          <p:spTgt spid="74"/>
                                        </p:tgtEl>
                                      </p:cBhvr>
                                    </p:cmd>
                                  </p:childTnLst>
                                </p:cTn>
                              </p:par>
                            </p:childTnLst>
                          </p:cTn>
                        </p:par>
                      </p:childTnLst>
                    </p:cTn>
                  </p:par>
                  <p:par>
                    <p:cTn id="228" fill="hold">
                      <p:stCondLst>
                        <p:cond delay="indefinite"/>
                      </p:stCondLst>
                      <p:childTnLst>
                        <p:par>
                          <p:cTn id="229" fill="hold">
                            <p:stCondLst>
                              <p:cond delay="0"/>
                            </p:stCondLst>
                            <p:childTnLst>
                              <p:par>
                                <p:cTn id="230" presetID="8" presetClass="emph" presetSubtype="0" decel="100000" fill="hold" nodeType="clickEffect">
                                  <p:stCondLst>
                                    <p:cond delay="0"/>
                                  </p:stCondLst>
                                  <p:childTnLst>
                                    <p:animRot by="21600000">
                                      <p:cBhvr>
                                        <p:cTn id="231" dur="2000" fill="hold"/>
                                        <p:tgtEl>
                                          <p:spTgt spid="71"/>
                                        </p:tgtEl>
                                        <p:attrNameLst>
                                          <p:attrName>r</p:attrName>
                                        </p:attrNameLst>
                                      </p:cBhvr>
                                    </p:animRot>
                                  </p:childTnLst>
                                </p:cTn>
                              </p:par>
                              <p:par>
                                <p:cTn id="232" presetID="3" presetClass="mediacall" presetSubtype="0" fill="hold" nodeType="withEffect">
                                  <p:stCondLst>
                                    <p:cond delay="0"/>
                                  </p:stCondLst>
                                  <p:childTnLst>
                                    <p:cmd type="call" cmd="stop">
                                      <p:cBhvr>
                                        <p:cTn id="233" dur="1" fill="hold"/>
                                        <p:tgtEl>
                                          <p:spTgt spid="74"/>
                                        </p:tgtEl>
                                      </p:cBhvr>
                                    </p:cmd>
                                  </p:childTnLst>
                                </p:cTn>
                              </p:par>
                            </p:childTnLst>
                          </p:cTn>
                        </p:par>
                      </p:childTnLst>
                    </p:cTn>
                  </p:par>
                  <p:par>
                    <p:cTn id="234" fill="hold">
                      <p:stCondLst>
                        <p:cond delay="indefinite"/>
                      </p:stCondLst>
                      <p:childTnLst>
                        <p:par>
                          <p:cTn id="235" fill="hold">
                            <p:stCondLst>
                              <p:cond delay="0"/>
                            </p:stCondLst>
                            <p:childTnLst>
                              <p:par>
                                <p:cTn id="236" presetID="8" presetClass="emph" presetSubtype="0" decel="100000" fill="hold" nodeType="clickEffect">
                                  <p:stCondLst>
                                    <p:cond delay="0"/>
                                  </p:stCondLst>
                                  <p:childTnLst>
                                    <p:animRot by="21600000">
                                      <p:cBhvr>
                                        <p:cTn id="237" dur="2000" fill="hold"/>
                                        <p:tgtEl>
                                          <p:spTgt spid="71"/>
                                        </p:tgtEl>
                                        <p:attrNameLst>
                                          <p:attrName>r</p:attrName>
                                        </p:attrNameLst>
                                      </p:cBhvr>
                                    </p:animRot>
                                  </p:childTnLst>
                                </p:cTn>
                              </p:par>
                              <p:par>
                                <p:cTn id="238" presetID="3" presetClass="mediacall" presetSubtype="0" fill="hold" nodeType="withEffect">
                                  <p:stCondLst>
                                    <p:cond delay="0"/>
                                  </p:stCondLst>
                                  <p:childTnLst>
                                    <p:cmd type="call" cmd="stop">
                                      <p:cBhvr>
                                        <p:cTn id="239" dur="1" fill="hold"/>
                                        <p:tgtEl>
                                          <p:spTgt spid="74"/>
                                        </p:tgtEl>
                                      </p:cBhvr>
                                    </p:cmd>
                                  </p:childTnLst>
                                </p:cTn>
                              </p:par>
                            </p:childTnLst>
                          </p:cTn>
                        </p:par>
                      </p:childTnLst>
                    </p:cTn>
                  </p:par>
                  <p:par>
                    <p:cTn id="240" fill="hold">
                      <p:stCondLst>
                        <p:cond delay="indefinite"/>
                      </p:stCondLst>
                      <p:childTnLst>
                        <p:par>
                          <p:cTn id="241" fill="hold">
                            <p:stCondLst>
                              <p:cond delay="0"/>
                            </p:stCondLst>
                            <p:childTnLst>
                              <p:par>
                                <p:cTn id="242" presetID="8" presetClass="emph" presetSubtype="0" decel="100000" fill="hold" nodeType="clickEffect">
                                  <p:stCondLst>
                                    <p:cond delay="0"/>
                                  </p:stCondLst>
                                  <p:childTnLst>
                                    <p:animRot by="21600000">
                                      <p:cBhvr>
                                        <p:cTn id="243" dur="2000" fill="hold"/>
                                        <p:tgtEl>
                                          <p:spTgt spid="71"/>
                                        </p:tgtEl>
                                        <p:attrNameLst>
                                          <p:attrName>r</p:attrName>
                                        </p:attrNameLst>
                                      </p:cBhvr>
                                    </p:animRot>
                                  </p:childTnLst>
                                </p:cTn>
                              </p:par>
                              <p:par>
                                <p:cTn id="244" presetID="3" presetClass="mediacall" presetSubtype="0" fill="hold" nodeType="withEffect">
                                  <p:stCondLst>
                                    <p:cond delay="0"/>
                                  </p:stCondLst>
                                  <p:childTnLst>
                                    <p:cmd type="call" cmd="stop">
                                      <p:cBhvr>
                                        <p:cTn id="245" dur="1" fill="hold"/>
                                        <p:tgtEl>
                                          <p:spTgt spid="74"/>
                                        </p:tgtEl>
                                      </p:cBhvr>
                                    </p:cmd>
                                  </p:childTnLst>
                                </p:cTn>
                              </p:par>
                            </p:childTnLst>
                          </p:cTn>
                        </p:par>
                      </p:childTnLst>
                    </p:cTn>
                  </p:par>
                  <p:par>
                    <p:cTn id="246" fill="hold">
                      <p:stCondLst>
                        <p:cond delay="indefinite"/>
                      </p:stCondLst>
                      <p:childTnLst>
                        <p:par>
                          <p:cTn id="247" fill="hold">
                            <p:stCondLst>
                              <p:cond delay="0"/>
                            </p:stCondLst>
                            <p:childTnLst>
                              <p:par>
                                <p:cTn id="248" presetID="8" presetClass="emph" presetSubtype="0" decel="100000" fill="hold" nodeType="clickEffect">
                                  <p:stCondLst>
                                    <p:cond delay="0"/>
                                  </p:stCondLst>
                                  <p:childTnLst>
                                    <p:animRot by="21600000">
                                      <p:cBhvr>
                                        <p:cTn id="249" dur="2000" fill="hold"/>
                                        <p:tgtEl>
                                          <p:spTgt spid="71"/>
                                        </p:tgtEl>
                                        <p:attrNameLst>
                                          <p:attrName>r</p:attrName>
                                        </p:attrNameLst>
                                      </p:cBhvr>
                                    </p:animRot>
                                  </p:childTnLst>
                                </p:cTn>
                              </p:par>
                              <p:par>
                                <p:cTn id="250" presetID="3" presetClass="mediacall" presetSubtype="0" fill="hold" nodeType="withEffect">
                                  <p:stCondLst>
                                    <p:cond delay="0"/>
                                  </p:stCondLst>
                                  <p:childTnLst>
                                    <p:cmd type="call" cmd="stop">
                                      <p:cBhvr>
                                        <p:cTn id="251" dur="1" fill="hold"/>
                                        <p:tgtEl>
                                          <p:spTgt spid="74"/>
                                        </p:tgtEl>
                                      </p:cBhvr>
                                    </p:cmd>
                                  </p:childTnLst>
                                </p:cTn>
                              </p:par>
                            </p:childTnLst>
                          </p:cTn>
                        </p:par>
                      </p:childTnLst>
                    </p:cTn>
                  </p:par>
                  <p:par>
                    <p:cTn id="252" fill="hold">
                      <p:stCondLst>
                        <p:cond delay="indefinite"/>
                      </p:stCondLst>
                      <p:childTnLst>
                        <p:par>
                          <p:cTn id="253" fill="hold">
                            <p:stCondLst>
                              <p:cond delay="0"/>
                            </p:stCondLst>
                            <p:childTnLst>
                              <p:par>
                                <p:cTn id="254" presetID="8" presetClass="emph" presetSubtype="0" decel="100000" fill="hold" nodeType="clickEffect">
                                  <p:stCondLst>
                                    <p:cond delay="0"/>
                                  </p:stCondLst>
                                  <p:childTnLst>
                                    <p:animRot by="21600000">
                                      <p:cBhvr>
                                        <p:cTn id="255" dur="2000" fill="hold"/>
                                        <p:tgtEl>
                                          <p:spTgt spid="71"/>
                                        </p:tgtEl>
                                        <p:attrNameLst>
                                          <p:attrName>r</p:attrName>
                                        </p:attrNameLst>
                                      </p:cBhvr>
                                    </p:animRot>
                                  </p:childTnLst>
                                </p:cTn>
                              </p:par>
                              <p:par>
                                <p:cTn id="256" presetID="3" presetClass="mediacall" presetSubtype="0" fill="hold" nodeType="withEffect">
                                  <p:stCondLst>
                                    <p:cond delay="0"/>
                                  </p:stCondLst>
                                  <p:childTnLst>
                                    <p:cmd type="call" cmd="stop">
                                      <p:cBhvr>
                                        <p:cTn id="257" dur="1" fill="hold"/>
                                        <p:tgtEl>
                                          <p:spTgt spid="74"/>
                                        </p:tgtEl>
                                      </p:cBhvr>
                                    </p:cmd>
                                  </p:childTnLst>
                                </p:cTn>
                              </p:par>
                            </p:childTnLst>
                          </p:cTn>
                        </p:par>
                      </p:childTnLst>
                    </p:cTn>
                  </p:par>
                  <p:par>
                    <p:cTn id="258" fill="hold">
                      <p:stCondLst>
                        <p:cond delay="indefinite"/>
                      </p:stCondLst>
                      <p:childTnLst>
                        <p:par>
                          <p:cTn id="259" fill="hold">
                            <p:stCondLst>
                              <p:cond delay="0"/>
                            </p:stCondLst>
                            <p:childTnLst>
                              <p:par>
                                <p:cTn id="260" presetID="8" presetClass="emph" presetSubtype="0" decel="100000" fill="hold" nodeType="clickEffect">
                                  <p:stCondLst>
                                    <p:cond delay="0"/>
                                  </p:stCondLst>
                                  <p:childTnLst>
                                    <p:animRot by="21600000">
                                      <p:cBhvr>
                                        <p:cTn id="261" dur="2000" fill="hold"/>
                                        <p:tgtEl>
                                          <p:spTgt spid="71"/>
                                        </p:tgtEl>
                                        <p:attrNameLst>
                                          <p:attrName>r</p:attrName>
                                        </p:attrNameLst>
                                      </p:cBhvr>
                                    </p:animRot>
                                  </p:childTnLst>
                                </p:cTn>
                              </p:par>
                              <p:par>
                                <p:cTn id="262" presetID="3" presetClass="mediacall" presetSubtype="0" fill="hold" nodeType="withEffect">
                                  <p:stCondLst>
                                    <p:cond delay="0"/>
                                  </p:stCondLst>
                                  <p:childTnLst>
                                    <p:cmd type="call" cmd="stop">
                                      <p:cBhvr>
                                        <p:cTn id="263" dur="1" fill="hold"/>
                                        <p:tgtEl>
                                          <p:spTgt spid="74"/>
                                        </p:tgtEl>
                                      </p:cBhvr>
                                    </p:cmd>
                                  </p:childTnLst>
                                </p:cTn>
                              </p:par>
                            </p:childTnLst>
                          </p:cTn>
                        </p:par>
                      </p:childTnLst>
                    </p:cTn>
                  </p:par>
                  <p:par>
                    <p:cTn id="264" fill="hold">
                      <p:stCondLst>
                        <p:cond delay="indefinite"/>
                      </p:stCondLst>
                      <p:childTnLst>
                        <p:par>
                          <p:cTn id="265" fill="hold">
                            <p:stCondLst>
                              <p:cond delay="0"/>
                            </p:stCondLst>
                            <p:childTnLst>
                              <p:par>
                                <p:cTn id="266" presetID="8" presetClass="emph" presetSubtype="0" decel="100000" fill="hold" nodeType="clickEffect">
                                  <p:stCondLst>
                                    <p:cond delay="0"/>
                                  </p:stCondLst>
                                  <p:childTnLst>
                                    <p:animRot by="21600000">
                                      <p:cBhvr>
                                        <p:cTn id="267" dur="2000" fill="hold"/>
                                        <p:tgtEl>
                                          <p:spTgt spid="71"/>
                                        </p:tgtEl>
                                        <p:attrNameLst>
                                          <p:attrName>r</p:attrName>
                                        </p:attrNameLst>
                                      </p:cBhvr>
                                    </p:animRot>
                                  </p:childTnLst>
                                </p:cTn>
                              </p:par>
                              <p:par>
                                <p:cTn id="268" presetID="3" presetClass="mediacall" presetSubtype="0" fill="hold" nodeType="withEffect">
                                  <p:stCondLst>
                                    <p:cond delay="0"/>
                                  </p:stCondLst>
                                  <p:childTnLst>
                                    <p:cmd type="call" cmd="stop">
                                      <p:cBhvr>
                                        <p:cTn id="269" dur="1" fill="hold"/>
                                        <p:tgtEl>
                                          <p:spTgt spid="74"/>
                                        </p:tgtEl>
                                      </p:cBhvr>
                                    </p:cmd>
                                  </p:childTnLst>
                                </p:cTn>
                              </p:par>
                            </p:childTnLst>
                          </p:cTn>
                        </p:par>
                      </p:childTnLst>
                    </p:cTn>
                  </p:par>
                  <p:par>
                    <p:cTn id="270" fill="hold">
                      <p:stCondLst>
                        <p:cond delay="indefinite"/>
                      </p:stCondLst>
                      <p:childTnLst>
                        <p:par>
                          <p:cTn id="271" fill="hold">
                            <p:stCondLst>
                              <p:cond delay="0"/>
                            </p:stCondLst>
                            <p:childTnLst>
                              <p:par>
                                <p:cTn id="272" presetID="8" presetClass="emph" presetSubtype="0" decel="100000" fill="hold" nodeType="clickEffect">
                                  <p:stCondLst>
                                    <p:cond delay="0"/>
                                  </p:stCondLst>
                                  <p:childTnLst>
                                    <p:animRot by="21600000">
                                      <p:cBhvr>
                                        <p:cTn id="273" dur="2000" fill="hold"/>
                                        <p:tgtEl>
                                          <p:spTgt spid="71"/>
                                        </p:tgtEl>
                                        <p:attrNameLst>
                                          <p:attrName>r</p:attrName>
                                        </p:attrNameLst>
                                      </p:cBhvr>
                                    </p:animRot>
                                  </p:childTnLst>
                                </p:cTn>
                              </p:par>
                              <p:par>
                                <p:cTn id="274" presetID="3" presetClass="mediacall" presetSubtype="0" fill="hold" nodeType="withEffect">
                                  <p:stCondLst>
                                    <p:cond delay="0"/>
                                  </p:stCondLst>
                                  <p:childTnLst>
                                    <p:cmd type="call" cmd="stop">
                                      <p:cBhvr>
                                        <p:cTn id="275" dur="1" fill="hold"/>
                                        <p:tgtEl>
                                          <p:spTgt spid="74"/>
                                        </p:tgtEl>
                                      </p:cBhvr>
                                    </p:cmd>
                                  </p:childTnLst>
                                </p:cTn>
                              </p:par>
                            </p:childTnLst>
                          </p:cTn>
                        </p:par>
                      </p:childTnLst>
                    </p:cTn>
                  </p:par>
                  <p:par>
                    <p:cTn id="276" fill="hold">
                      <p:stCondLst>
                        <p:cond delay="indefinite"/>
                      </p:stCondLst>
                      <p:childTnLst>
                        <p:par>
                          <p:cTn id="277" fill="hold">
                            <p:stCondLst>
                              <p:cond delay="0"/>
                            </p:stCondLst>
                            <p:childTnLst>
                              <p:par>
                                <p:cTn id="278" presetID="8" presetClass="emph" presetSubtype="0" decel="100000" fill="hold" nodeType="clickEffect">
                                  <p:stCondLst>
                                    <p:cond delay="0"/>
                                  </p:stCondLst>
                                  <p:childTnLst>
                                    <p:animRot by="21600000">
                                      <p:cBhvr>
                                        <p:cTn id="279" dur="2000" fill="hold"/>
                                        <p:tgtEl>
                                          <p:spTgt spid="71"/>
                                        </p:tgtEl>
                                        <p:attrNameLst>
                                          <p:attrName>r</p:attrName>
                                        </p:attrNameLst>
                                      </p:cBhvr>
                                    </p:animRot>
                                  </p:childTnLst>
                                </p:cTn>
                              </p:par>
                              <p:par>
                                <p:cTn id="280" presetID="3" presetClass="mediacall" presetSubtype="0" fill="hold" nodeType="withEffect">
                                  <p:stCondLst>
                                    <p:cond delay="0"/>
                                  </p:stCondLst>
                                  <p:childTnLst>
                                    <p:cmd type="call" cmd="stop">
                                      <p:cBhvr>
                                        <p:cTn id="281" dur="1" fill="hold"/>
                                        <p:tgtEl>
                                          <p:spTgt spid="74"/>
                                        </p:tgtEl>
                                      </p:cBhvr>
                                    </p:cmd>
                                  </p:childTnLst>
                                </p:cTn>
                              </p:par>
                            </p:childTnLst>
                          </p:cTn>
                        </p:par>
                      </p:childTnLst>
                    </p:cTn>
                  </p:par>
                  <p:par>
                    <p:cTn id="282" fill="hold">
                      <p:stCondLst>
                        <p:cond delay="indefinite"/>
                      </p:stCondLst>
                      <p:childTnLst>
                        <p:par>
                          <p:cTn id="283" fill="hold">
                            <p:stCondLst>
                              <p:cond delay="0"/>
                            </p:stCondLst>
                            <p:childTnLst>
                              <p:par>
                                <p:cTn id="284" presetID="8" presetClass="emph" presetSubtype="0" decel="100000" fill="hold" nodeType="clickEffect">
                                  <p:stCondLst>
                                    <p:cond delay="0"/>
                                  </p:stCondLst>
                                  <p:childTnLst>
                                    <p:animRot by="21600000">
                                      <p:cBhvr>
                                        <p:cTn id="285" dur="2000" fill="hold"/>
                                        <p:tgtEl>
                                          <p:spTgt spid="71"/>
                                        </p:tgtEl>
                                        <p:attrNameLst>
                                          <p:attrName>r</p:attrName>
                                        </p:attrNameLst>
                                      </p:cBhvr>
                                    </p:animRot>
                                  </p:childTnLst>
                                </p:cTn>
                              </p:par>
                              <p:par>
                                <p:cTn id="286" presetID="3" presetClass="mediacall" presetSubtype="0" fill="hold" nodeType="withEffect">
                                  <p:stCondLst>
                                    <p:cond delay="0"/>
                                  </p:stCondLst>
                                  <p:childTnLst>
                                    <p:cmd type="call" cmd="stop">
                                      <p:cBhvr>
                                        <p:cTn id="287" dur="1" fill="hold"/>
                                        <p:tgtEl>
                                          <p:spTgt spid="74"/>
                                        </p:tgtEl>
                                      </p:cBhvr>
                                    </p:cmd>
                                  </p:childTnLst>
                                </p:cTn>
                              </p:par>
                            </p:childTnLst>
                          </p:cTn>
                        </p:par>
                      </p:childTnLst>
                    </p:cTn>
                  </p:par>
                  <p:par>
                    <p:cTn id="288" fill="hold">
                      <p:stCondLst>
                        <p:cond delay="indefinite"/>
                      </p:stCondLst>
                      <p:childTnLst>
                        <p:par>
                          <p:cTn id="289" fill="hold">
                            <p:stCondLst>
                              <p:cond delay="0"/>
                            </p:stCondLst>
                            <p:childTnLst>
                              <p:par>
                                <p:cTn id="290" presetID="8" presetClass="emph" presetSubtype="0" decel="100000" fill="hold" nodeType="clickEffect">
                                  <p:stCondLst>
                                    <p:cond delay="0"/>
                                  </p:stCondLst>
                                  <p:childTnLst>
                                    <p:animRot by="21600000">
                                      <p:cBhvr>
                                        <p:cTn id="291" dur="2000" fill="hold"/>
                                        <p:tgtEl>
                                          <p:spTgt spid="71"/>
                                        </p:tgtEl>
                                        <p:attrNameLst>
                                          <p:attrName>r</p:attrName>
                                        </p:attrNameLst>
                                      </p:cBhvr>
                                    </p:animRot>
                                  </p:childTnLst>
                                </p:cTn>
                              </p:par>
                              <p:par>
                                <p:cTn id="292" presetID="3" presetClass="mediacall" presetSubtype="0" fill="hold" nodeType="withEffect">
                                  <p:stCondLst>
                                    <p:cond delay="0"/>
                                  </p:stCondLst>
                                  <p:childTnLst>
                                    <p:cmd type="call" cmd="stop">
                                      <p:cBhvr>
                                        <p:cTn id="293" dur="1" fill="hold"/>
                                        <p:tgtEl>
                                          <p:spTgt spid="74"/>
                                        </p:tgtEl>
                                      </p:cBhvr>
                                    </p:cmd>
                                  </p:childTnLst>
                                </p:cTn>
                              </p:par>
                            </p:childTnLst>
                          </p:cTn>
                        </p:par>
                      </p:childTnLst>
                    </p:cTn>
                  </p:par>
                  <p:par>
                    <p:cTn id="294" fill="hold">
                      <p:stCondLst>
                        <p:cond delay="indefinite"/>
                      </p:stCondLst>
                      <p:childTnLst>
                        <p:par>
                          <p:cTn id="295" fill="hold">
                            <p:stCondLst>
                              <p:cond delay="0"/>
                            </p:stCondLst>
                            <p:childTnLst>
                              <p:par>
                                <p:cTn id="296" presetID="8" presetClass="emph" presetSubtype="0" decel="100000" fill="hold" nodeType="clickEffect">
                                  <p:stCondLst>
                                    <p:cond delay="0"/>
                                  </p:stCondLst>
                                  <p:childTnLst>
                                    <p:animRot by="21600000">
                                      <p:cBhvr>
                                        <p:cTn id="297" dur="2000" fill="hold"/>
                                        <p:tgtEl>
                                          <p:spTgt spid="71"/>
                                        </p:tgtEl>
                                        <p:attrNameLst>
                                          <p:attrName>r</p:attrName>
                                        </p:attrNameLst>
                                      </p:cBhvr>
                                    </p:animRot>
                                  </p:childTnLst>
                                </p:cTn>
                              </p:par>
                              <p:par>
                                <p:cTn id="298" presetID="3" presetClass="mediacall" presetSubtype="0" fill="hold" nodeType="withEffect">
                                  <p:stCondLst>
                                    <p:cond delay="0"/>
                                  </p:stCondLst>
                                  <p:childTnLst>
                                    <p:cmd type="call" cmd="stop">
                                      <p:cBhvr>
                                        <p:cTn id="299" dur="1" fill="hold"/>
                                        <p:tgtEl>
                                          <p:spTgt spid="74"/>
                                        </p:tgtEl>
                                      </p:cBhvr>
                                    </p:cmd>
                                  </p:childTnLst>
                                </p:cTn>
                              </p:par>
                            </p:childTnLst>
                          </p:cTn>
                        </p:par>
                      </p:childTnLst>
                    </p:cTn>
                  </p:par>
                  <p:par>
                    <p:cTn id="300" fill="hold">
                      <p:stCondLst>
                        <p:cond delay="indefinite"/>
                      </p:stCondLst>
                      <p:childTnLst>
                        <p:par>
                          <p:cTn id="301" fill="hold">
                            <p:stCondLst>
                              <p:cond delay="0"/>
                            </p:stCondLst>
                            <p:childTnLst>
                              <p:par>
                                <p:cTn id="302" presetID="8" presetClass="emph" presetSubtype="0" decel="100000" fill="hold" nodeType="clickEffect">
                                  <p:stCondLst>
                                    <p:cond delay="0"/>
                                  </p:stCondLst>
                                  <p:childTnLst>
                                    <p:animRot by="21600000">
                                      <p:cBhvr>
                                        <p:cTn id="303" dur="2000" fill="hold"/>
                                        <p:tgtEl>
                                          <p:spTgt spid="71"/>
                                        </p:tgtEl>
                                        <p:attrNameLst>
                                          <p:attrName>r</p:attrName>
                                        </p:attrNameLst>
                                      </p:cBhvr>
                                    </p:animRot>
                                  </p:childTnLst>
                                </p:cTn>
                              </p:par>
                              <p:par>
                                <p:cTn id="304" presetID="3" presetClass="mediacall" presetSubtype="0" fill="hold" nodeType="withEffect">
                                  <p:stCondLst>
                                    <p:cond delay="0"/>
                                  </p:stCondLst>
                                  <p:childTnLst>
                                    <p:cmd type="call" cmd="stop">
                                      <p:cBhvr>
                                        <p:cTn id="305" dur="1" fill="hold"/>
                                        <p:tgtEl>
                                          <p:spTgt spid="74"/>
                                        </p:tgtEl>
                                      </p:cBhvr>
                                    </p:cmd>
                                  </p:childTnLst>
                                </p:cTn>
                              </p:par>
                            </p:childTnLst>
                          </p:cTn>
                        </p:par>
                      </p:childTnLst>
                    </p:cTn>
                  </p:par>
                  <p:par>
                    <p:cTn id="306" fill="hold">
                      <p:stCondLst>
                        <p:cond delay="indefinite"/>
                      </p:stCondLst>
                      <p:childTnLst>
                        <p:par>
                          <p:cTn id="307" fill="hold">
                            <p:stCondLst>
                              <p:cond delay="0"/>
                            </p:stCondLst>
                            <p:childTnLst>
                              <p:par>
                                <p:cTn id="308" presetID="8" presetClass="emph" presetSubtype="0" decel="100000" fill="hold" nodeType="clickEffect">
                                  <p:stCondLst>
                                    <p:cond delay="0"/>
                                  </p:stCondLst>
                                  <p:childTnLst>
                                    <p:animRot by="21600000">
                                      <p:cBhvr>
                                        <p:cTn id="309" dur="2000" fill="hold"/>
                                        <p:tgtEl>
                                          <p:spTgt spid="71"/>
                                        </p:tgtEl>
                                        <p:attrNameLst>
                                          <p:attrName>r</p:attrName>
                                        </p:attrNameLst>
                                      </p:cBhvr>
                                    </p:animRot>
                                  </p:childTnLst>
                                </p:cTn>
                              </p:par>
                              <p:par>
                                <p:cTn id="310" presetID="3" presetClass="mediacall" presetSubtype="0" fill="hold" nodeType="withEffect">
                                  <p:stCondLst>
                                    <p:cond delay="0"/>
                                  </p:stCondLst>
                                  <p:childTnLst>
                                    <p:cmd type="call" cmd="stop">
                                      <p:cBhvr>
                                        <p:cTn id="311" dur="1" fill="hold"/>
                                        <p:tgtEl>
                                          <p:spTgt spid="74"/>
                                        </p:tgtEl>
                                      </p:cBhvr>
                                    </p:cmd>
                                  </p:childTnLst>
                                </p:cTn>
                              </p:par>
                            </p:childTnLst>
                          </p:cTn>
                        </p:par>
                      </p:childTnLst>
                    </p:cTn>
                  </p:par>
                  <p:par>
                    <p:cTn id="312" fill="hold">
                      <p:stCondLst>
                        <p:cond delay="indefinite"/>
                      </p:stCondLst>
                      <p:childTnLst>
                        <p:par>
                          <p:cTn id="313" fill="hold">
                            <p:stCondLst>
                              <p:cond delay="0"/>
                            </p:stCondLst>
                            <p:childTnLst>
                              <p:par>
                                <p:cTn id="314" presetID="8" presetClass="emph" presetSubtype="0" decel="100000" fill="hold" nodeType="clickEffect">
                                  <p:stCondLst>
                                    <p:cond delay="0"/>
                                  </p:stCondLst>
                                  <p:childTnLst>
                                    <p:animRot by="21600000">
                                      <p:cBhvr>
                                        <p:cTn id="315" dur="2000" fill="hold"/>
                                        <p:tgtEl>
                                          <p:spTgt spid="71"/>
                                        </p:tgtEl>
                                        <p:attrNameLst>
                                          <p:attrName>r</p:attrName>
                                        </p:attrNameLst>
                                      </p:cBhvr>
                                    </p:animRot>
                                  </p:childTnLst>
                                </p:cTn>
                              </p:par>
                              <p:par>
                                <p:cTn id="316" presetID="3" presetClass="mediacall" presetSubtype="0" fill="hold" nodeType="withEffect">
                                  <p:stCondLst>
                                    <p:cond delay="0"/>
                                  </p:stCondLst>
                                  <p:childTnLst>
                                    <p:cmd type="call" cmd="stop">
                                      <p:cBhvr>
                                        <p:cTn id="317" dur="1" fill="hold"/>
                                        <p:tgtEl>
                                          <p:spTgt spid="74"/>
                                        </p:tgtEl>
                                      </p:cBhvr>
                                    </p:cmd>
                                  </p:childTnLst>
                                </p:cTn>
                              </p:par>
                            </p:childTnLst>
                          </p:cTn>
                        </p:par>
                      </p:childTnLst>
                    </p:cTn>
                  </p:par>
                  <p:par>
                    <p:cTn id="318" fill="hold">
                      <p:stCondLst>
                        <p:cond delay="indefinite"/>
                      </p:stCondLst>
                      <p:childTnLst>
                        <p:par>
                          <p:cTn id="319" fill="hold">
                            <p:stCondLst>
                              <p:cond delay="0"/>
                            </p:stCondLst>
                            <p:childTnLst>
                              <p:par>
                                <p:cTn id="320" presetID="8" presetClass="emph" presetSubtype="0" decel="100000" fill="hold" nodeType="clickEffect">
                                  <p:stCondLst>
                                    <p:cond delay="0"/>
                                  </p:stCondLst>
                                  <p:childTnLst>
                                    <p:animRot by="21600000">
                                      <p:cBhvr>
                                        <p:cTn id="321" dur="2000" fill="hold"/>
                                        <p:tgtEl>
                                          <p:spTgt spid="71"/>
                                        </p:tgtEl>
                                        <p:attrNameLst>
                                          <p:attrName>r</p:attrName>
                                        </p:attrNameLst>
                                      </p:cBhvr>
                                    </p:animRot>
                                  </p:childTnLst>
                                </p:cTn>
                              </p:par>
                              <p:par>
                                <p:cTn id="322" presetID="3" presetClass="mediacall" presetSubtype="0" fill="hold" nodeType="withEffect">
                                  <p:stCondLst>
                                    <p:cond delay="0"/>
                                  </p:stCondLst>
                                  <p:childTnLst>
                                    <p:cmd type="call" cmd="stop">
                                      <p:cBhvr>
                                        <p:cTn id="323" dur="1" fill="hold"/>
                                        <p:tgtEl>
                                          <p:spTgt spid="74"/>
                                        </p:tgtEl>
                                      </p:cBhvr>
                                    </p:cmd>
                                  </p:childTnLst>
                                </p:cTn>
                              </p:par>
                            </p:childTnLst>
                          </p:cTn>
                        </p:par>
                      </p:childTnLst>
                    </p:cTn>
                  </p:par>
                  <p:par>
                    <p:cTn id="324" fill="hold">
                      <p:stCondLst>
                        <p:cond delay="indefinite"/>
                      </p:stCondLst>
                      <p:childTnLst>
                        <p:par>
                          <p:cTn id="325" fill="hold">
                            <p:stCondLst>
                              <p:cond delay="0"/>
                            </p:stCondLst>
                            <p:childTnLst>
                              <p:par>
                                <p:cTn id="326" presetID="8" presetClass="emph" presetSubtype="0" decel="100000" fill="hold" nodeType="clickEffect">
                                  <p:stCondLst>
                                    <p:cond delay="0"/>
                                  </p:stCondLst>
                                  <p:childTnLst>
                                    <p:animRot by="21600000">
                                      <p:cBhvr>
                                        <p:cTn id="327" dur="2000" fill="hold"/>
                                        <p:tgtEl>
                                          <p:spTgt spid="71"/>
                                        </p:tgtEl>
                                        <p:attrNameLst>
                                          <p:attrName>r</p:attrName>
                                        </p:attrNameLst>
                                      </p:cBhvr>
                                    </p:animRot>
                                  </p:childTnLst>
                                </p:cTn>
                              </p:par>
                              <p:par>
                                <p:cTn id="328" presetID="3" presetClass="mediacall" presetSubtype="0" fill="hold" nodeType="withEffect">
                                  <p:stCondLst>
                                    <p:cond delay="0"/>
                                  </p:stCondLst>
                                  <p:childTnLst>
                                    <p:cmd type="call" cmd="stop">
                                      <p:cBhvr>
                                        <p:cTn id="329" dur="1" fill="hold"/>
                                        <p:tgtEl>
                                          <p:spTgt spid="74"/>
                                        </p:tgtEl>
                                      </p:cBhvr>
                                    </p:cmd>
                                  </p:childTnLst>
                                </p:cTn>
                              </p:par>
                            </p:childTnLst>
                          </p:cTn>
                        </p:par>
                      </p:childTnLst>
                    </p:cTn>
                  </p:par>
                  <p:par>
                    <p:cTn id="330" fill="hold">
                      <p:stCondLst>
                        <p:cond delay="indefinite"/>
                      </p:stCondLst>
                      <p:childTnLst>
                        <p:par>
                          <p:cTn id="331" fill="hold">
                            <p:stCondLst>
                              <p:cond delay="0"/>
                            </p:stCondLst>
                            <p:childTnLst>
                              <p:par>
                                <p:cTn id="332" presetID="8" presetClass="emph" presetSubtype="0" decel="100000" fill="hold" nodeType="clickEffect">
                                  <p:stCondLst>
                                    <p:cond delay="0"/>
                                  </p:stCondLst>
                                  <p:childTnLst>
                                    <p:animRot by="21600000">
                                      <p:cBhvr>
                                        <p:cTn id="333" dur="2000" fill="hold"/>
                                        <p:tgtEl>
                                          <p:spTgt spid="71"/>
                                        </p:tgtEl>
                                        <p:attrNameLst>
                                          <p:attrName>r</p:attrName>
                                        </p:attrNameLst>
                                      </p:cBhvr>
                                    </p:animRot>
                                  </p:childTnLst>
                                </p:cTn>
                              </p:par>
                              <p:par>
                                <p:cTn id="334" presetID="3" presetClass="mediacall" presetSubtype="0" fill="hold" nodeType="withEffect">
                                  <p:stCondLst>
                                    <p:cond delay="0"/>
                                  </p:stCondLst>
                                  <p:childTnLst>
                                    <p:cmd type="call" cmd="stop">
                                      <p:cBhvr>
                                        <p:cTn id="335" dur="1" fill="hold"/>
                                        <p:tgtEl>
                                          <p:spTgt spid="74"/>
                                        </p:tgtEl>
                                      </p:cBhvr>
                                    </p:cmd>
                                  </p:childTnLst>
                                </p:cTn>
                              </p:par>
                            </p:childTnLst>
                          </p:cTn>
                        </p:par>
                      </p:childTnLst>
                    </p:cTn>
                  </p:par>
                  <p:par>
                    <p:cTn id="336" fill="hold">
                      <p:stCondLst>
                        <p:cond delay="indefinite"/>
                      </p:stCondLst>
                      <p:childTnLst>
                        <p:par>
                          <p:cTn id="337" fill="hold">
                            <p:stCondLst>
                              <p:cond delay="0"/>
                            </p:stCondLst>
                            <p:childTnLst>
                              <p:par>
                                <p:cTn id="338" presetID="8" presetClass="emph" presetSubtype="0" decel="100000" fill="hold" nodeType="clickEffect">
                                  <p:stCondLst>
                                    <p:cond delay="0"/>
                                  </p:stCondLst>
                                  <p:childTnLst>
                                    <p:animRot by="21600000">
                                      <p:cBhvr>
                                        <p:cTn id="339" dur="2000" fill="hold"/>
                                        <p:tgtEl>
                                          <p:spTgt spid="71"/>
                                        </p:tgtEl>
                                        <p:attrNameLst>
                                          <p:attrName>r</p:attrName>
                                        </p:attrNameLst>
                                      </p:cBhvr>
                                    </p:animRot>
                                  </p:childTnLst>
                                </p:cTn>
                              </p:par>
                              <p:par>
                                <p:cTn id="340" presetID="3" presetClass="mediacall" presetSubtype="0" fill="hold" nodeType="withEffect">
                                  <p:stCondLst>
                                    <p:cond delay="0"/>
                                  </p:stCondLst>
                                  <p:childTnLst>
                                    <p:cmd type="call" cmd="stop">
                                      <p:cBhvr>
                                        <p:cTn id="341" dur="1" fill="hold"/>
                                        <p:tgtEl>
                                          <p:spTgt spid="74"/>
                                        </p:tgtEl>
                                      </p:cBhvr>
                                    </p:cmd>
                                  </p:childTnLst>
                                </p:cTn>
                              </p:par>
                            </p:childTnLst>
                          </p:cTn>
                        </p:par>
                      </p:childTnLst>
                    </p:cTn>
                  </p:par>
                  <p:par>
                    <p:cTn id="342" fill="hold">
                      <p:stCondLst>
                        <p:cond delay="indefinite"/>
                      </p:stCondLst>
                      <p:childTnLst>
                        <p:par>
                          <p:cTn id="343" fill="hold">
                            <p:stCondLst>
                              <p:cond delay="0"/>
                            </p:stCondLst>
                            <p:childTnLst>
                              <p:par>
                                <p:cTn id="344" presetID="8" presetClass="emph" presetSubtype="0" decel="100000" fill="hold" nodeType="clickEffect">
                                  <p:stCondLst>
                                    <p:cond delay="0"/>
                                  </p:stCondLst>
                                  <p:childTnLst>
                                    <p:animRot by="21600000">
                                      <p:cBhvr>
                                        <p:cTn id="345" dur="2000" fill="hold"/>
                                        <p:tgtEl>
                                          <p:spTgt spid="71"/>
                                        </p:tgtEl>
                                        <p:attrNameLst>
                                          <p:attrName>r</p:attrName>
                                        </p:attrNameLst>
                                      </p:cBhvr>
                                    </p:animRot>
                                  </p:childTnLst>
                                </p:cTn>
                              </p:par>
                              <p:par>
                                <p:cTn id="346" presetID="3" presetClass="mediacall" presetSubtype="0" fill="hold" nodeType="withEffect">
                                  <p:stCondLst>
                                    <p:cond delay="0"/>
                                  </p:stCondLst>
                                  <p:childTnLst>
                                    <p:cmd type="call" cmd="stop">
                                      <p:cBhvr>
                                        <p:cTn id="347" dur="1" fill="hold"/>
                                        <p:tgtEl>
                                          <p:spTgt spid="74"/>
                                        </p:tgtEl>
                                      </p:cBhvr>
                                    </p:cmd>
                                  </p:childTnLst>
                                </p:cTn>
                              </p:par>
                            </p:childTnLst>
                          </p:cTn>
                        </p:par>
                      </p:childTnLst>
                    </p:cTn>
                  </p:par>
                  <p:par>
                    <p:cTn id="348" fill="hold">
                      <p:stCondLst>
                        <p:cond delay="indefinite"/>
                      </p:stCondLst>
                      <p:childTnLst>
                        <p:par>
                          <p:cTn id="349" fill="hold">
                            <p:stCondLst>
                              <p:cond delay="0"/>
                            </p:stCondLst>
                            <p:childTnLst>
                              <p:par>
                                <p:cTn id="350" presetID="8" presetClass="emph" presetSubtype="0" decel="100000" fill="hold" nodeType="clickEffect">
                                  <p:stCondLst>
                                    <p:cond delay="0"/>
                                  </p:stCondLst>
                                  <p:childTnLst>
                                    <p:animRot by="21600000">
                                      <p:cBhvr>
                                        <p:cTn id="351" dur="2000" fill="hold"/>
                                        <p:tgtEl>
                                          <p:spTgt spid="71"/>
                                        </p:tgtEl>
                                        <p:attrNameLst>
                                          <p:attrName>r</p:attrName>
                                        </p:attrNameLst>
                                      </p:cBhvr>
                                    </p:animRot>
                                  </p:childTnLst>
                                </p:cTn>
                              </p:par>
                              <p:par>
                                <p:cTn id="352" presetID="3" presetClass="mediacall" presetSubtype="0" fill="hold" nodeType="withEffect">
                                  <p:stCondLst>
                                    <p:cond delay="0"/>
                                  </p:stCondLst>
                                  <p:childTnLst>
                                    <p:cmd type="call" cmd="stop">
                                      <p:cBhvr>
                                        <p:cTn id="353" dur="1" fill="hold"/>
                                        <p:tgtEl>
                                          <p:spTgt spid="74"/>
                                        </p:tgtEl>
                                      </p:cBhvr>
                                    </p:cmd>
                                  </p:childTnLst>
                                </p:cTn>
                              </p:par>
                            </p:childTnLst>
                          </p:cTn>
                        </p:par>
                      </p:childTnLst>
                    </p:cTn>
                  </p:par>
                  <p:par>
                    <p:cTn id="354" fill="hold">
                      <p:stCondLst>
                        <p:cond delay="indefinite"/>
                      </p:stCondLst>
                      <p:childTnLst>
                        <p:par>
                          <p:cTn id="355" fill="hold">
                            <p:stCondLst>
                              <p:cond delay="0"/>
                            </p:stCondLst>
                            <p:childTnLst>
                              <p:par>
                                <p:cTn id="356" presetID="8" presetClass="emph" presetSubtype="0" decel="100000" fill="hold" nodeType="clickEffect">
                                  <p:stCondLst>
                                    <p:cond delay="0"/>
                                  </p:stCondLst>
                                  <p:childTnLst>
                                    <p:animRot by="21600000">
                                      <p:cBhvr>
                                        <p:cTn id="357" dur="2000" fill="hold"/>
                                        <p:tgtEl>
                                          <p:spTgt spid="71"/>
                                        </p:tgtEl>
                                        <p:attrNameLst>
                                          <p:attrName>r</p:attrName>
                                        </p:attrNameLst>
                                      </p:cBhvr>
                                    </p:animRot>
                                  </p:childTnLst>
                                </p:cTn>
                              </p:par>
                              <p:par>
                                <p:cTn id="358" presetID="3" presetClass="mediacall" presetSubtype="0" fill="hold" nodeType="withEffect">
                                  <p:stCondLst>
                                    <p:cond delay="0"/>
                                  </p:stCondLst>
                                  <p:childTnLst>
                                    <p:cmd type="call" cmd="stop">
                                      <p:cBhvr>
                                        <p:cTn id="359" dur="1" fill="hold"/>
                                        <p:tgtEl>
                                          <p:spTgt spid="74"/>
                                        </p:tgtEl>
                                      </p:cBhvr>
                                    </p:cmd>
                                  </p:childTnLst>
                                </p:cTn>
                              </p:par>
                            </p:childTnLst>
                          </p:cTn>
                        </p:par>
                      </p:childTnLst>
                    </p:cTn>
                  </p:par>
                  <p:par>
                    <p:cTn id="360" fill="hold">
                      <p:stCondLst>
                        <p:cond delay="indefinite"/>
                      </p:stCondLst>
                      <p:childTnLst>
                        <p:par>
                          <p:cTn id="361" fill="hold">
                            <p:stCondLst>
                              <p:cond delay="0"/>
                            </p:stCondLst>
                            <p:childTnLst>
                              <p:par>
                                <p:cTn id="362" presetID="8" presetClass="emph" presetSubtype="0" decel="100000" fill="hold" nodeType="clickEffect">
                                  <p:stCondLst>
                                    <p:cond delay="0"/>
                                  </p:stCondLst>
                                  <p:childTnLst>
                                    <p:animRot by="21600000">
                                      <p:cBhvr>
                                        <p:cTn id="363" dur="2000" fill="hold"/>
                                        <p:tgtEl>
                                          <p:spTgt spid="71"/>
                                        </p:tgtEl>
                                        <p:attrNameLst>
                                          <p:attrName>r</p:attrName>
                                        </p:attrNameLst>
                                      </p:cBhvr>
                                    </p:animRot>
                                  </p:childTnLst>
                                </p:cTn>
                              </p:par>
                              <p:par>
                                <p:cTn id="364" presetID="3" presetClass="mediacall" presetSubtype="0" fill="hold" nodeType="withEffect">
                                  <p:stCondLst>
                                    <p:cond delay="0"/>
                                  </p:stCondLst>
                                  <p:childTnLst>
                                    <p:cmd type="call" cmd="stop">
                                      <p:cBhvr>
                                        <p:cTn id="365" dur="1" fill="hold"/>
                                        <p:tgtEl>
                                          <p:spTgt spid="74"/>
                                        </p:tgtEl>
                                      </p:cBhvr>
                                    </p:cmd>
                                  </p:childTnLst>
                                </p:cTn>
                              </p:par>
                            </p:childTnLst>
                          </p:cTn>
                        </p:par>
                      </p:childTnLst>
                    </p:cTn>
                  </p:par>
                  <p:par>
                    <p:cTn id="366" fill="hold">
                      <p:stCondLst>
                        <p:cond delay="indefinite"/>
                      </p:stCondLst>
                      <p:childTnLst>
                        <p:par>
                          <p:cTn id="367" fill="hold">
                            <p:stCondLst>
                              <p:cond delay="0"/>
                            </p:stCondLst>
                            <p:childTnLst>
                              <p:par>
                                <p:cTn id="368" presetID="8" presetClass="emph" presetSubtype="0" decel="100000" fill="hold" nodeType="clickEffect">
                                  <p:stCondLst>
                                    <p:cond delay="0"/>
                                  </p:stCondLst>
                                  <p:childTnLst>
                                    <p:animRot by="21600000">
                                      <p:cBhvr>
                                        <p:cTn id="369" dur="2000" fill="hold"/>
                                        <p:tgtEl>
                                          <p:spTgt spid="71"/>
                                        </p:tgtEl>
                                        <p:attrNameLst>
                                          <p:attrName>r</p:attrName>
                                        </p:attrNameLst>
                                      </p:cBhvr>
                                    </p:animRot>
                                  </p:childTnLst>
                                </p:cTn>
                              </p:par>
                              <p:par>
                                <p:cTn id="370" presetID="3" presetClass="mediacall" presetSubtype="0" fill="hold" nodeType="withEffect">
                                  <p:stCondLst>
                                    <p:cond delay="0"/>
                                  </p:stCondLst>
                                  <p:childTnLst>
                                    <p:cmd type="call" cmd="stop">
                                      <p:cBhvr>
                                        <p:cTn id="371" dur="1" fill="hold"/>
                                        <p:tgtEl>
                                          <p:spTgt spid="74"/>
                                        </p:tgtEl>
                                      </p:cBhvr>
                                    </p:cmd>
                                  </p:childTnLst>
                                </p:cTn>
                              </p:par>
                            </p:childTnLst>
                          </p:cTn>
                        </p:par>
                      </p:childTnLst>
                    </p:cTn>
                  </p:par>
                  <p:par>
                    <p:cTn id="372" fill="hold">
                      <p:stCondLst>
                        <p:cond delay="indefinite"/>
                      </p:stCondLst>
                      <p:childTnLst>
                        <p:par>
                          <p:cTn id="373" fill="hold">
                            <p:stCondLst>
                              <p:cond delay="0"/>
                            </p:stCondLst>
                            <p:childTnLst>
                              <p:par>
                                <p:cTn id="374" presetID="8" presetClass="emph" presetSubtype="0" decel="100000" fill="hold" nodeType="clickEffect">
                                  <p:stCondLst>
                                    <p:cond delay="0"/>
                                  </p:stCondLst>
                                  <p:childTnLst>
                                    <p:animRot by="21600000">
                                      <p:cBhvr>
                                        <p:cTn id="375" dur="2000" fill="hold"/>
                                        <p:tgtEl>
                                          <p:spTgt spid="71"/>
                                        </p:tgtEl>
                                        <p:attrNameLst>
                                          <p:attrName>r</p:attrName>
                                        </p:attrNameLst>
                                      </p:cBhvr>
                                    </p:animRot>
                                  </p:childTnLst>
                                </p:cTn>
                              </p:par>
                              <p:par>
                                <p:cTn id="376" presetID="3" presetClass="mediacall" presetSubtype="0" fill="hold" nodeType="withEffect">
                                  <p:stCondLst>
                                    <p:cond delay="0"/>
                                  </p:stCondLst>
                                  <p:childTnLst>
                                    <p:cmd type="call" cmd="stop">
                                      <p:cBhvr>
                                        <p:cTn id="377" dur="1" fill="hold"/>
                                        <p:tgtEl>
                                          <p:spTgt spid="74"/>
                                        </p:tgtEl>
                                      </p:cBhvr>
                                    </p:cmd>
                                  </p:childTnLst>
                                </p:cTn>
                              </p:par>
                            </p:childTnLst>
                          </p:cTn>
                        </p:par>
                      </p:childTnLst>
                    </p:cTn>
                  </p:par>
                  <p:par>
                    <p:cTn id="378" fill="hold">
                      <p:stCondLst>
                        <p:cond delay="indefinite"/>
                      </p:stCondLst>
                      <p:childTnLst>
                        <p:par>
                          <p:cTn id="379" fill="hold">
                            <p:stCondLst>
                              <p:cond delay="0"/>
                            </p:stCondLst>
                            <p:childTnLst>
                              <p:par>
                                <p:cTn id="380" presetID="8" presetClass="emph" presetSubtype="0" decel="100000" fill="hold" nodeType="clickEffect">
                                  <p:stCondLst>
                                    <p:cond delay="0"/>
                                  </p:stCondLst>
                                  <p:childTnLst>
                                    <p:animRot by="21600000">
                                      <p:cBhvr>
                                        <p:cTn id="381" dur="2000" fill="hold"/>
                                        <p:tgtEl>
                                          <p:spTgt spid="71"/>
                                        </p:tgtEl>
                                        <p:attrNameLst>
                                          <p:attrName>r</p:attrName>
                                        </p:attrNameLst>
                                      </p:cBhvr>
                                    </p:animRot>
                                  </p:childTnLst>
                                </p:cTn>
                              </p:par>
                              <p:par>
                                <p:cTn id="382" presetID="3" presetClass="mediacall" presetSubtype="0" fill="hold" nodeType="withEffect">
                                  <p:stCondLst>
                                    <p:cond delay="0"/>
                                  </p:stCondLst>
                                  <p:childTnLst>
                                    <p:cmd type="call" cmd="stop">
                                      <p:cBhvr>
                                        <p:cTn id="383" dur="1" fill="hold"/>
                                        <p:tgtEl>
                                          <p:spTgt spid="7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84" fill="hold" display="0">
                  <p:stCondLst>
                    <p:cond delay="indefinite"/>
                  </p:stCondLst>
                  <p:endCondLst>
                    <p:cond evt="onStopAudio" delay="0">
                      <p:tgtEl>
                        <p:sldTgt/>
                      </p:tgtEl>
                    </p:cond>
                  </p:endCondLst>
                </p:cTn>
                <p:tgtEl>
                  <p:spTgt spid="74"/>
                </p:tgtEl>
              </p:cMediaNode>
            </p:audio>
            <p:seq concurrent="1" nextAc="seek">
              <p:cTn id="385" restart="whenNotActive" fill="hold" evtFilter="cancelBubble" nodeType="interactiveSeq">
                <p:stCondLst>
                  <p:cond evt="onClick" delay="0">
                    <p:tgtEl>
                      <p:spTgt spid="76"/>
                    </p:tgtEl>
                  </p:cond>
                </p:stCondLst>
                <p:endSync evt="end" delay="0">
                  <p:rtn val="all"/>
                </p:endSync>
                <p:childTnLst>
                  <p:par>
                    <p:cTn id="386" fill="hold">
                      <p:stCondLst>
                        <p:cond delay="0"/>
                      </p:stCondLst>
                      <p:childTnLst>
                        <p:par>
                          <p:cTn id="387" fill="hold">
                            <p:stCondLst>
                              <p:cond delay="0"/>
                            </p:stCondLst>
                            <p:childTnLst>
                              <p:par>
                                <p:cTn id="388" presetID="8" presetClass="emph" presetSubtype="0" repeatCount="indefinite" fill="hold" nodeType="clickEffect">
                                  <p:stCondLst>
                                    <p:cond delay="0"/>
                                  </p:stCondLst>
                                  <p:endCondLst>
                                    <p:cond evt="onNext" delay="0">
                                      <p:tgtEl>
                                        <p:sldTgt/>
                                      </p:tgtEl>
                                    </p:cond>
                                  </p:endCondLst>
                                  <p:childTnLst>
                                    <p:animRot by="21600000">
                                      <p:cBhvr>
                                        <p:cTn id="389" dur="500" fill="hold"/>
                                        <p:tgtEl>
                                          <p:spTgt spid="71"/>
                                        </p:tgtEl>
                                        <p:attrNameLst>
                                          <p:attrName>r</p:attrName>
                                        </p:attrNameLst>
                                      </p:cBhvr>
                                    </p:animRot>
                                  </p:childTnLst>
                                </p:cTn>
                              </p:par>
                              <p:par>
                                <p:cTn id="390" presetID="32" presetClass="emph" presetSubtype="0" repeatCount="indefinite" fill="hold" nodeType="withEffect">
                                  <p:stCondLst>
                                    <p:cond delay="0"/>
                                  </p:stCondLst>
                                  <p:endCondLst>
                                    <p:cond evt="onNext" delay="0">
                                      <p:tgtEl>
                                        <p:sldTgt/>
                                      </p:tgtEl>
                                    </p:cond>
                                  </p:endCondLst>
                                  <p:childTnLst>
                                    <p:animRot by="120000">
                                      <p:cBhvr>
                                        <p:cTn id="391" dur="50" fill="hold">
                                          <p:stCondLst>
                                            <p:cond delay="0"/>
                                          </p:stCondLst>
                                        </p:cTn>
                                        <p:tgtEl>
                                          <p:spTgt spid="81"/>
                                        </p:tgtEl>
                                        <p:attrNameLst>
                                          <p:attrName>r</p:attrName>
                                        </p:attrNameLst>
                                      </p:cBhvr>
                                    </p:animRot>
                                    <p:animRot by="-240000">
                                      <p:cBhvr>
                                        <p:cTn id="392" dur="100" fill="hold">
                                          <p:stCondLst>
                                            <p:cond delay="100"/>
                                          </p:stCondLst>
                                        </p:cTn>
                                        <p:tgtEl>
                                          <p:spTgt spid="81"/>
                                        </p:tgtEl>
                                        <p:attrNameLst>
                                          <p:attrName>r</p:attrName>
                                        </p:attrNameLst>
                                      </p:cBhvr>
                                    </p:animRot>
                                    <p:animRot by="240000">
                                      <p:cBhvr>
                                        <p:cTn id="393" dur="100" fill="hold">
                                          <p:stCondLst>
                                            <p:cond delay="200"/>
                                          </p:stCondLst>
                                        </p:cTn>
                                        <p:tgtEl>
                                          <p:spTgt spid="81"/>
                                        </p:tgtEl>
                                        <p:attrNameLst>
                                          <p:attrName>r</p:attrName>
                                        </p:attrNameLst>
                                      </p:cBhvr>
                                    </p:animRot>
                                    <p:animRot by="-240000">
                                      <p:cBhvr>
                                        <p:cTn id="394" dur="100" fill="hold">
                                          <p:stCondLst>
                                            <p:cond delay="300"/>
                                          </p:stCondLst>
                                        </p:cTn>
                                        <p:tgtEl>
                                          <p:spTgt spid="81"/>
                                        </p:tgtEl>
                                        <p:attrNameLst>
                                          <p:attrName>r</p:attrName>
                                        </p:attrNameLst>
                                      </p:cBhvr>
                                    </p:animRot>
                                    <p:animRot by="120000">
                                      <p:cBhvr>
                                        <p:cTn id="395" dur="100" fill="hold">
                                          <p:stCondLst>
                                            <p:cond delay="400"/>
                                          </p:stCondLst>
                                        </p:cTn>
                                        <p:tgtEl>
                                          <p:spTgt spid="81"/>
                                        </p:tgtEl>
                                        <p:attrNameLst>
                                          <p:attrName>r</p:attrName>
                                        </p:attrNameLst>
                                      </p:cBhvr>
                                    </p:animRot>
                                  </p:childTnLst>
                                </p:cTn>
                              </p:par>
                              <p:par>
                                <p:cTn id="396" presetID="1" presetClass="mediacall" presetSubtype="0" fill="hold" nodeType="withEffect">
                                  <p:stCondLst>
                                    <p:cond delay="0"/>
                                  </p:stCondLst>
                                  <p:childTnLst>
                                    <p:cmd type="call" cmd="playFrom(0.0)">
                                      <p:cBhvr>
                                        <p:cTn id="397" dur="30406" fill="hold"/>
                                        <p:tgtEl>
                                          <p:spTgt spid="74"/>
                                        </p:tgtEl>
                                      </p:cBhvr>
                                    </p:cmd>
                                  </p:childTnLst>
                                </p:cTn>
                              </p:par>
                            </p:childTnLst>
                          </p:cTn>
                        </p:par>
                      </p:childTnLst>
                    </p:cTn>
                  </p:par>
                </p:childTnLst>
              </p:cTn>
              <p:nextCondLst>
                <p:cond evt="onClick" delay="0">
                  <p:tgtEl>
                    <p:spTgt spid="76"/>
                  </p:tgtEl>
                </p:cond>
              </p:nextCondLst>
            </p:seq>
            <p:audio>
              <p:cMediaNode vol="80000">
                <p:cTn id="398" fill="hold" display="0">
                  <p:stCondLst>
                    <p:cond delay="indefinite"/>
                  </p:stCondLst>
                  <p:endCondLst>
                    <p:cond evt="onStopAudio" delay="0">
                      <p:tgtEl>
                        <p:sldTgt/>
                      </p:tgtEl>
                    </p:cond>
                  </p:endCondLst>
                </p:cTn>
                <p:tgtEl>
                  <p:spTgt spid="2"/>
                </p:tgtEl>
              </p:cMediaNode>
            </p:audio>
          </p:childTnLst>
        </p:cTn>
      </p:par>
    </p:tnLst>
    <p:bldLst>
      <p:bldP spid="83" grpId="0"/>
      <p:bldP spid="83"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1667" cy="2235"/>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4" name="Picture 11">
            <a:hlinkClick r:id="rId5" action="ppaction://hlinksldjump"/>
            <a:extLst>
              <a:ext uri="{FF2B5EF4-FFF2-40B4-BE49-F238E27FC236}">
                <a16:creationId xmlns:a16="http://schemas.microsoft.com/office/drawing/2014/main" xmlns="" id="{183C79EC-0C75-4B4D-AB23-82680B2606E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Google Shape;1486;p46">
            <a:extLst>
              <a:ext uri="{FF2B5EF4-FFF2-40B4-BE49-F238E27FC236}">
                <a16:creationId xmlns:a16="http://schemas.microsoft.com/office/drawing/2014/main" xmlns="" id="{0A015D9F-BE76-798D-FF93-6665C327E39D}"/>
              </a:ext>
            </a:extLst>
          </p:cNvPr>
          <p:cNvSpPr/>
          <p:nvPr/>
        </p:nvSpPr>
        <p:spPr>
          <a:xfrm>
            <a:off x="2233245" y="801384"/>
            <a:ext cx="9212166" cy="3328035"/>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rgbClr val="FFFE87"/>
          </a:solidFill>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ubtitle 1">
            <a:extLst>
              <a:ext uri="{FF2B5EF4-FFF2-40B4-BE49-F238E27FC236}">
                <a16:creationId xmlns:a16="http://schemas.microsoft.com/office/drawing/2014/main" xmlns="" id="{C9087FC2-6F78-F0DC-BE1A-E8AFE8076EBC}"/>
              </a:ext>
            </a:extLst>
          </p:cNvPr>
          <p:cNvSpPr txBox="1">
            <a:spLocks/>
          </p:cNvSpPr>
          <p:nvPr/>
        </p:nvSpPr>
        <p:spPr>
          <a:xfrm>
            <a:off x="2633254" y="1062851"/>
            <a:ext cx="8390916" cy="174053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30000"/>
              </a:lnSpc>
              <a:buNone/>
            </a:pPr>
            <a:r>
              <a:rPr lang="en-US" sz="3600" b="1" dirty="0">
                <a:solidFill>
                  <a:srgbClr val="0070C0"/>
                </a:solidFill>
                <a:cs typeface="iCiel Cadena" panose="02000503000000020004" charset="0"/>
              </a:rPr>
              <a:t>Chia </a:t>
            </a:r>
            <a:r>
              <a:rPr lang="en-US" sz="3600" b="1" dirty="0" err="1">
                <a:solidFill>
                  <a:srgbClr val="0070C0"/>
                </a:solidFill>
                <a:cs typeface="iCiel Cadena" panose="02000503000000020004" charset="0"/>
              </a:rPr>
              <a:t>sẻ</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về</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kết</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quả</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đáng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tự</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hào</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bản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thân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và</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cảm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xúc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của</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em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khi</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thực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hiện</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những</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việc</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làm</a:t>
            </a:r>
            <a:r>
              <a:rPr lang="en-US" sz="3600" b="1" dirty="0">
                <a:solidFill>
                  <a:srgbClr val="0070C0"/>
                </a:solidFill>
                <a:cs typeface="iCiel Cadena" panose="02000503000000020004" charset="0"/>
              </a:rPr>
              <a:t> </a:t>
            </a:r>
            <a:r>
              <a:rPr lang="en-US" sz="3600" b="1" dirty="0" err="1">
                <a:solidFill>
                  <a:srgbClr val="0070C0"/>
                </a:solidFill>
                <a:cs typeface="iCiel Cadena" panose="02000503000000020004" charset="0"/>
              </a:rPr>
              <a:t>đó</a:t>
            </a:r>
            <a:r>
              <a:rPr lang="en-US" sz="3600" b="1" dirty="0">
                <a:solidFill>
                  <a:srgbClr val="0070C0"/>
                </a:solidFill>
                <a:cs typeface="iCiel Cadena" panose="02000503000000020004" charset="0"/>
              </a:rPr>
              <a:t>.</a:t>
            </a:r>
          </a:p>
        </p:txBody>
      </p:sp>
      <p:grpSp>
        <p:nvGrpSpPr>
          <p:cNvPr id="7" name="Group 6">
            <a:extLst>
              <a:ext uri="{FF2B5EF4-FFF2-40B4-BE49-F238E27FC236}">
                <a16:creationId xmlns:a16="http://schemas.microsoft.com/office/drawing/2014/main" xmlns="" id="{79501CD0-7E84-70EE-955E-C3820B8BC9E5}"/>
              </a:ext>
            </a:extLst>
          </p:cNvPr>
          <p:cNvGrpSpPr/>
          <p:nvPr/>
        </p:nvGrpSpPr>
        <p:grpSpPr>
          <a:xfrm>
            <a:off x="535424" y="3277457"/>
            <a:ext cx="3358481" cy="2695748"/>
            <a:chOff x="7758766" y="2506497"/>
            <a:chExt cx="1729684" cy="1405318"/>
          </a:xfrm>
        </p:grpSpPr>
        <p:pic>
          <p:nvPicPr>
            <p:cNvPr id="8" name="图片 2" descr="2">
              <a:extLst>
                <a:ext uri="{FF2B5EF4-FFF2-40B4-BE49-F238E27FC236}">
                  <a16:creationId xmlns:a16="http://schemas.microsoft.com/office/drawing/2014/main" xmlns="" id="{E376F6CC-EACC-3F1F-D4A9-0759FB65C5A9}"/>
                </a:ext>
              </a:extLst>
            </p:cNvPr>
            <p:cNvPicPr>
              <a:picLocks noChangeAspect="1"/>
            </p:cNvPicPr>
            <p:nvPr/>
          </p:nvPicPr>
          <p:blipFill>
            <a:blip r:embed="rId7"/>
            <a:stretch>
              <a:fillRect/>
            </a:stretch>
          </p:blipFill>
          <p:spPr>
            <a:xfrm>
              <a:off x="7809836" y="2506497"/>
              <a:ext cx="1627545" cy="1379862"/>
            </a:xfrm>
            <a:prstGeom prst="rect">
              <a:avLst/>
            </a:prstGeom>
          </p:spPr>
        </p:pic>
        <p:sp>
          <p:nvSpPr>
            <p:cNvPr id="9" name="Rounded Rectangle 4">
              <a:extLst>
                <a:ext uri="{FF2B5EF4-FFF2-40B4-BE49-F238E27FC236}">
                  <a16:creationId xmlns:a16="http://schemas.microsoft.com/office/drawing/2014/main" xmlns="" id="{723C0DF2-710F-0E23-CCCA-17464EB60212}"/>
                </a:ext>
              </a:extLst>
            </p:cNvPr>
            <p:cNvSpPr/>
            <p:nvPr/>
          </p:nvSpPr>
          <p:spPr>
            <a:xfrm>
              <a:off x="7758766" y="3344385"/>
              <a:ext cx="1729684" cy="567430"/>
            </a:xfrm>
            <a:prstGeom prst="roundRect">
              <a:avLst/>
            </a:prstGeom>
            <a:solidFill>
              <a:schemeClr val="accent4">
                <a:lumMod val="40000"/>
                <a:lumOff val="60000"/>
              </a:schemeClr>
            </a:solidFill>
            <a:ln>
              <a:solidFill>
                <a:srgbClr val="00B0F0"/>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Thảo</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luận</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nhóm</a:t>
              </a:r>
              <a:r>
                <a:rPr kumimoji="0" lang="en-US" sz="4000" b="0"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40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đôi</a:t>
              </a:r>
            </a:p>
          </p:txBody>
        </p:sp>
      </p:gr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2"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grpId="2"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animBg="1"/>
      <p:bldP spid="2" grpId="2" animBg="1"/>
      <p:bldP spid="6" grpId="1" build="p"/>
      <p:bldP spid="6"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xmlns=""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xmlns=""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xmlns=""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xmlns=""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xmlns="" id="{8EE0BC6D-1AB1-4CBF-88C6-665C1A8DEDFB}"/>
              </a:ext>
            </a:extLst>
          </p:cNvPr>
          <p:cNvSpPr txBox="1"/>
          <p:nvPr/>
        </p:nvSpPr>
        <p:spPr>
          <a:xfrm>
            <a:off x="1140431" y="3259565"/>
            <a:ext cx="970525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2. </a:t>
            </a:r>
            <a:r>
              <a:rPr kumimoji="0" lang="en-US" sz="54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Chơi</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trò</a:t>
            </a:r>
            <a:r>
              <a:rPr kumimoji="0" lang="en-US" sz="5400" b="1" i="0" u="none" strike="noStrike" kern="1200" cap="none" spc="0" normalizeH="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5400" b="1" i="0" u="none" strike="noStrike" kern="1200" cap="none" spc="0" normalizeH="0" noProof="0" dirty="0" err="1">
                <a:ln>
                  <a:noFill/>
                </a:ln>
                <a:solidFill>
                  <a:srgbClr val="FF0000"/>
                </a:solidFill>
                <a:effectLst/>
                <a:uLnTx/>
                <a:uFillTx/>
                <a:latin typeface="Arial" panose="020B0604020202020204" pitchFamily="34" charset="0"/>
                <a:cs typeface="Arial" panose="020B0604020202020204" pitchFamily="34" charset="0"/>
              </a:rPr>
              <a:t>chơi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Tôi</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tự</a:t>
            </a:r>
            <a:r>
              <a:rPr lang="en-US" sz="5400" b="1" dirty="0">
                <a:solidFill>
                  <a:srgbClr val="FF0000"/>
                </a:solidFill>
                <a:latin typeface="Arial" panose="020B0604020202020204" pitchFamily="34" charset="0"/>
                <a:cs typeface="Arial" panose="020B0604020202020204" pitchFamily="34" charset="0"/>
              </a:rPr>
              <a:t> </a:t>
            </a:r>
            <a:r>
              <a:rPr lang="en-US" sz="5400" b="1" dirty="0" err="1">
                <a:solidFill>
                  <a:srgbClr val="FF0000"/>
                </a:solidFill>
                <a:latin typeface="Arial" panose="020B0604020202020204" pitchFamily="34" charset="0"/>
                <a:cs typeface="Arial" panose="020B0604020202020204" pitchFamily="34" charset="0"/>
              </a:rPr>
              <a:t>hào</a:t>
            </a:r>
            <a:endParaRPr kumimoji="0" lang="en-US" sz="5400" b="1" i="0" u="none" strike="noStrike" kern="1200" cap="none" spc="0" normalizeH="0" baseline="0" noProof="0" dirty="0">
              <a:ln>
                <a:noFill/>
              </a:ln>
              <a:solidFill>
                <a:srgbClr val="FF0000"/>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xmlns=""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3990395" y="470828"/>
            <a:ext cx="3542059" cy="3542059"/>
          </a:xfrm>
          <a:prstGeom prst="rect">
            <a:avLst/>
          </a:prstGeom>
        </p:spPr>
      </p:pic>
    </p:spTree>
    <p:extLst>
      <p:ext uri="{BB962C8B-B14F-4D97-AF65-F5344CB8AC3E}">
        <p14:creationId xmlns:p14="http://schemas.microsoft.com/office/powerpoint/2010/main" val="1146008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Rectangle: Rounded Corners 1">
            <a:extLst>
              <a:ext uri="{FF2B5EF4-FFF2-40B4-BE49-F238E27FC236}">
                <a16:creationId xmlns:a16="http://schemas.microsoft.com/office/drawing/2014/main" xmlns="" id="{9595DACE-91BA-BA15-2AE7-F65BB2942307}"/>
              </a:ext>
            </a:extLst>
          </p:cNvPr>
          <p:cNvSpPr/>
          <p:nvPr/>
        </p:nvSpPr>
        <p:spPr>
          <a:xfrm>
            <a:off x="597408" y="83860"/>
            <a:ext cx="11082528" cy="2258648"/>
          </a:xfrm>
          <a:custGeom>
            <a:avLst/>
            <a:gdLst>
              <a:gd name="connsiteX0" fmla="*/ 0 w 11082528"/>
              <a:gd name="connsiteY0" fmla="*/ 376449 h 2258648"/>
              <a:gd name="connsiteX1" fmla="*/ 376449 w 11082528"/>
              <a:gd name="connsiteY1" fmla="*/ 0 h 2258648"/>
              <a:gd name="connsiteX2" fmla="*/ 10706079 w 11082528"/>
              <a:gd name="connsiteY2" fmla="*/ 0 h 2258648"/>
              <a:gd name="connsiteX3" fmla="*/ 11082528 w 11082528"/>
              <a:gd name="connsiteY3" fmla="*/ 376449 h 2258648"/>
              <a:gd name="connsiteX4" fmla="*/ 11082528 w 11082528"/>
              <a:gd name="connsiteY4" fmla="*/ 1882199 h 2258648"/>
              <a:gd name="connsiteX5" fmla="*/ 10706079 w 11082528"/>
              <a:gd name="connsiteY5" fmla="*/ 2258648 h 2258648"/>
              <a:gd name="connsiteX6" fmla="*/ 376449 w 11082528"/>
              <a:gd name="connsiteY6" fmla="*/ 2258648 h 2258648"/>
              <a:gd name="connsiteX7" fmla="*/ 0 w 11082528"/>
              <a:gd name="connsiteY7" fmla="*/ 1882199 h 2258648"/>
              <a:gd name="connsiteX8" fmla="*/ 0 w 11082528"/>
              <a:gd name="connsiteY8" fmla="*/ 376449 h 2258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82528" h="2258648" fill="none" extrusionOk="0">
                <a:moveTo>
                  <a:pt x="0" y="376449"/>
                </a:moveTo>
                <a:cubicBezTo>
                  <a:pt x="-35959" y="169234"/>
                  <a:pt x="194563" y="-30372"/>
                  <a:pt x="376449" y="0"/>
                </a:cubicBezTo>
                <a:cubicBezTo>
                  <a:pt x="5465487" y="111930"/>
                  <a:pt x="7690523" y="-66876"/>
                  <a:pt x="10706079" y="0"/>
                </a:cubicBezTo>
                <a:cubicBezTo>
                  <a:pt x="10886147" y="27429"/>
                  <a:pt x="11065019" y="142549"/>
                  <a:pt x="11082528" y="376449"/>
                </a:cubicBezTo>
                <a:cubicBezTo>
                  <a:pt x="11216900" y="696146"/>
                  <a:pt x="10960011" y="1316959"/>
                  <a:pt x="11082528" y="1882199"/>
                </a:cubicBezTo>
                <a:cubicBezTo>
                  <a:pt x="11096360" y="2060266"/>
                  <a:pt x="10928620" y="2284613"/>
                  <a:pt x="10706079" y="2258648"/>
                </a:cubicBezTo>
                <a:cubicBezTo>
                  <a:pt x="8822832" y="2124456"/>
                  <a:pt x="1916006" y="2103304"/>
                  <a:pt x="376449" y="2258648"/>
                </a:cubicBezTo>
                <a:cubicBezTo>
                  <a:pt x="158931" y="2218657"/>
                  <a:pt x="22370" y="2105275"/>
                  <a:pt x="0" y="1882199"/>
                </a:cubicBezTo>
                <a:cubicBezTo>
                  <a:pt x="-21119" y="1131620"/>
                  <a:pt x="57784" y="541125"/>
                  <a:pt x="0" y="376449"/>
                </a:cubicBezTo>
                <a:close/>
              </a:path>
              <a:path w="11082528" h="2258648" stroke="0" extrusionOk="0">
                <a:moveTo>
                  <a:pt x="0" y="376449"/>
                </a:moveTo>
                <a:cubicBezTo>
                  <a:pt x="-19433" y="186200"/>
                  <a:pt x="171544" y="-9081"/>
                  <a:pt x="376449" y="0"/>
                </a:cubicBezTo>
                <a:cubicBezTo>
                  <a:pt x="3434499" y="-31899"/>
                  <a:pt x="9032574" y="-75219"/>
                  <a:pt x="10706079" y="0"/>
                </a:cubicBezTo>
                <a:cubicBezTo>
                  <a:pt x="10898748" y="-973"/>
                  <a:pt x="11047217" y="152702"/>
                  <a:pt x="11082528" y="376449"/>
                </a:cubicBezTo>
                <a:cubicBezTo>
                  <a:pt x="11050134" y="622513"/>
                  <a:pt x="11067049" y="1382479"/>
                  <a:pt x="11082528" y="1882199"/>
                </a:cubicBezTo>
                <a:cubicBezTo>
                  <a:pt x="11073600" y="2055208"/>
                  <a:pt x="10926270" y="2290841"/>
                  <a:pt x="10706079" y="2258648"/>
                </a:cubicBezTo>
                <a:cubicBezTo>
                  <a:pt x="5955685" y="2230951"/>
                  <a:pt x="1556552" y="2291106"/>
                  <a:pt x="376449" y="2258648"/>
                </a:cubicBezTo>
                <a:cubicBezTo>
                  <a:pt x="153627" y="2250323"/>
                  <a:pt x="9111" y="2099878"/>
                  <a:pt x="0" y="1882199"/>
                </a:cubicBezTo>
                <a:cubicBezTo>
                  <a:pt x="-118947" y="1279018"/>
                  <a:pt x="19823" y="778725"/>
                  <a:pt x="0" y="376449"/>
                </a:cubicBezTo>
                <a:close/>
              </a:path>
            </a:pathLst>
          </a:custGeom>
          <a:solidFill>
            <a:srgbClr val="FFFFCC"/>
          </a:solidFill>
          <a:ln w="57150">
            <a:solidFill>
              <a:srgbClr val="002060"/>
            </a:solidFill>
            <a:prstDash val="dash"/>
            <a:extLst>
              <a:ext uri="{C807C97D-BFC1-408E-A445-0C87EB9F89A2}">
                <ask:lineSketchStyleProps xmlns:ask="http://schemas.microsoft.com/office/drawing/2018/sketchyshapes" xmln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Các thành viên trong nhóm đứng thành vòng tròn. Quản trò đứng giữa lần lượt tung bóng cho các thành viên.</a:t>
            </a:r>
          </a:p>
          <a:p>
            <a:pPr marL="571500" indent="-571500" algn="just">
              <a:buFont typeface="Arial" panose="020B0604020202020204" pitchFamily="34" charset="0"/>
              <a:buChar char="•"/>
            </a:pPr>
            <a:r>
              <a:rPr lang="vi-VN" sz="3200" dirty="0">
                <a:solidFill>
                  <a:srgbClr val="002060"/>
                </a:solidFill>
                <a:latin typeface="Calibri" panose="020F0502020204030204" pitchFamily="34" charset="0"/>
                <a:cs typeface="Calibri" panose="020F0502020204030204" pitchFamily="34" charset="0"/>
              </a:rPr>
              <a:t>Mỗi thành viên khi bắt được bóng sẽ chia sẻ về một đặc điểm hoặc một việc làm đáng tự hào của bản thân.</a:t>
            </a:r>
          </a:p>
        </p:txBody>
      </p:sp>
      <p:pic>
        <p:nvPicPr>
          <p:cNvPr id="5" name="Picture 4">
            <a:extLst>
              <a:ext uri="{FF2B5EF4-FFF2-40B4-BE49-F238E27FC236}">
                <a16:creationId xmlns:a16="http://schemas.microsoft.com/office/drawing/2014/main" xmlns="" id="{D57B6A4A-BAEF-CF02-79A7-E32D78ECB12E}"/>
              </a:ext>
            </a:extLst>
          </p:cNvPr>
          <p:cNvPicPr>
            <a:picLocks noChangeAspect="1"/>
          </p:cNvPicPr>
          <p:nvPr/>
        </p:nvPicPr>
        <p:blipFill>
          <a:blip r:embed="rId3"/>
          <a:stretch>
            <a:fillRect/>
          </a:stretch>
        </p:blipFill>
        <p:spPr>
          <a:xfrm>
            <a:off x="3246633" y="2419036"/>
            <a:ext cx="5896617" cy="41643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4829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5"/>
            <a:ext cx="11445272" cy="631792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grpSp>
        <p:nvGrpSpPr>
          <p:cNvPr id="3" name="Group 2">
            <a:extLst>
              <a:ext uri="{FF2B5EF4-FFF2-40B4-BE49-F238E27FC236}">
                <a16:creationId xmlns:a16="http://schemas.microsoft.com/office/drawing/2014/main" xmlns="" id="{3D9D136B-4644-0B05-AA4F-433AF34598AB}"/>
              </a:ext>
            </a:extLst>
          </p:cNvPr>
          <p:cNvGrpSpPr/>
          <p:nvPr/>
        </p:nvGrpSpPr>
        <p:grpSpPr>
          <a:xfrm>
            <a:off x="3060403" y="811658"/>
            <a:ext cx="8528845" cy="2415982"/>
            <a:chOff x="4175629" y="361066"/>
            <a:chExt cx="4412036" cy="2962328"/>
          </a:xfrm>
        </p:grpSpPr>
        <p:pic>
          <p:nvPicPr>
            <p:cNvPr id="4" name="Picture 3">
              <a:extLst>
                <a:ext uri="{FF2B5EF4-FFF2-40B4-BE49-F238E27FC236}">
                  <a16:creationId xmlns:a16="http://schemas.microsoft.com/office/drawing/2014/main" xmlns="" id="{53BF489F-1A65-AD10-EBE5-36F0887468A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6" name="TextBox 5">
              <a:extLst>
                <a:ext uri="{FF2B5EF4-FFF2-40B4-BE49-F238E27FC236}">
                  <a16:creationId xmlns:a16="http://schemas.microsoft.com/office/drawing/2014/main" xmlns="" id="{00D59B84-C926-85F7-1DB9-ED7C4EC4DE1C}"/>
                </a:ext>
              </a:extLst>
            </p:cNvPr>
            <p:cNvSpPr txBox="1"/>
            <p:nvPr/>
          </p:nvSpPr>
          <p:spPr>
            <a:xfrm>
              <a:off x="4637577" y="1015070"/>
              <a:ext cx="3477509" cy="2308324"/>
            </a:xfrm>
            <a:prstGeom prst="rect">
              <a:avLst/>
            </a:prstGeom>
            <a:noFill/>
          </p:spPr>
          <p:txBody>
            <a:bodyPr wrap="square" rtlCol="0">
              <a:spAutoFit/>
            </a:bodyPr>
            <a:lstStyle/>
            <a:p>
              <a:pPr algn="ctr"/>
              <a:r>
                <a:rPr lang="en-US" sz="4800" b="1" dirty="0" err="1"/>
                <a:t>Em</a:t>
              </a:r>
              <a:r>
                <a:rPr lang="en-US" sz="4800" b="1" dirty="0"/>
                <a:t> </a:t>
              </a:r>
              <a:r>
                <a:rPr lang="en-US" sz="4800" b="1" dirty="0" err="1"/>
                <a:t>cảm</a:t>
              </a:r>
              <a:r>
                <a:rPr lang="en-US" sz="4800" b="1" dirty="0"/>
                <a:t> </a:t>
              </a:r>
              <a:r>
                <a:rPr lang="en-US" sz="4800" b="1" dirty="0" err="1"/>
                <a:t>thấy</a:t>
              </a:r>
              <a:r>
                <a:rPr lang="en-US" sz="4800" b="1" dirty="0"/>
                <a:t> </a:t>
              </a:r>
              <a:r>
                <a:rPr lang="en-US" sz="4800" b="1" dirty="0" err="1"/>
                <a:t>thế</a:t>
              </a:r>
              <a:r>
                <a:rPr lang="en-US" sz="4800" b="1" dirty="0"/>
                <a:t> </a:t>
              </a:r>
              <a:r>
                <a:rPr lang="en-US" sz="4800" b="1" dirty="0" err="1"/>
                <a:t>nào</a:t>
              </a:r>
              <a:r>
                <a:rPr lang="en-US" sz="4800" b="1" dirty="0"/>
                <a:t> </a:t>
              </a:r>
              <a:r>
                <a:rPr lang="en-US" sz="4800" b="1" dirty="0" err="1"/>
                <a:t>sau</a:t>
              </a:r>
              <a:r>
                <a:rPr lang="en-US" sz="4800" b="1" dirty="0"/>
                <a:t> </a:t>
              </a:r>
              <a:r>
                <a:rPr lang="en-US" sz="4800" b="1" dirty="0" err="1"/>
                <a:t>khi</a:t>
              </a:r>
              <a:r>
                <a:rPr lang="en-US" sz="4800" b="1" dirty="0"/>
                <a:t> </a:t>
              </a:r>
              <a:r>
                <a:rPr lang="en-US" sz="4800" b="1" dirty="0" err="1"/>
                <a:t>chơi</a:t>
              </a:r>
              <a:r>
                <a:rPr lang="en-US" sz="4800" b="1" dirty="0"/>
                <a:t> </a:t>
              </a:r>
              <a:r>
                <a:rPr lang="en-US" sz="4800" b="1" dirty="0" err="1"/>
                <a:t>trò</a:t>
              </a:r>
              <a:r>
                <a:rPr lang="en-US" sz="4800" b="1" dirty="0"/>
                <a:t> </a:t>
              </a:r>
              <a:r>
                <a:rPr lang="en-US" sz="4800" b="1" dirty="0" err="1"/>
                <a:t>chơi</a:t>
              </a:r>
              <a:r>
                <a:rPr lang="en-US" sz="4800" b="1" dirty="0"/>
                <a:t> </a:t>
              </a:r>
              <a:r>
                <a:rPr lang="en-US" sz="4800" b="1" dirty="0" err="1"/>
                <a:t>này</a:t>
              </a:r>
              <a:r>
                <a:rPr lang="en-US" sz="4800" b="1" dirty="0"/>
                <a:t>?</a:t>
              </a:r>
            </a:p>
          </p:txBody>
        </p:sp>
      </p:grpSp>
      <p:pic>
        <p:nvPicPr>
          <p:cNvPr id="7" name="Picture 6">
            <a:extLst>
              <a:ext uri="{FF2B5EF4-FFF2-40B4-BE49-F238E27FC236}">
                <a16:creationId xmlns:a16="http://schemas.microsoft.com/office/drawing/2014/main" xmlns="" id="{932A6ACB-9576-043E-77A1-4646A7DC9411}"/>
              </a:ext>
            </a:extLst>
          </p:cNvPr>
          <p:cNvPicPr>
            <a:picLocks noChangeAspect="1"/>
          </p:cNvPicPr>
          <p:nvPr/>
        </p:nvPicPr>
        <p:blipFill>
          <a:blip r:embed="rId6"/>
          <a:stretch>
            <a:fillRect/>
          </a:stretch>
        </p:blipFill>
        <p:spPr>
          <a:xfrm>
            <a:off x="723579" y="2894564"/>
            <a:ext cx="3125065" cy="3827951"/>
          </a:xfrm>
          <a:prstGeom prst="rect">
            <a:avLst/>
          </a:prstGeom>
        </p:spPr>
      </p:pic>
      <p:grpSp>
        <p:nvGrpSpPr>
          <p:cNvPr id="8" name="Group 7">
            <a:extLst>
              <a:ext uri="{FF2B5EF4-FFF2-40B4-BE49-F238E27FC236}">
                <a16:creationId xmlns:a16="http://schemas.microsoft.com/office/drawing/2014/main" xmlns="" id="{CC87D2EE-7919-0535-2C06-1E64D0B158A4}"/>
              </a:ext>
            </a:extLst>
          </p:cNvPr>
          <p:cNvGrpSpPr/>
          <p:nvPr/>
        </p:nvGrpSpPr>
        <p:grpSpPr>
          <a:xfrm>
            <a:off x="3663155" y="3226085"/>
            <a:ext cx="8528845" cy="2397380"/>
            <a:chOff x="4175629" y="361066"/>
            <a:chExt cx="4412036" cy="2939519"/>
          </a:xfrm>
        </p:grpSpPr>
        <p:pic>
          <p:nvPicPr>
            <p:cNvPr id="9" name="Picture 8">
              <a:extLst>
                <a:ext uri="{FF2B5EF4-FFF2-40B4-BE49-F238E27FC236}">
                  <a16:creationId xmlns:a16="http://schemas.microsoft.com/office/drawing/2014/main" xmlns="" id="{0C5CED67-1A92-D309-53A3-A6B5CBB3F90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rcRect/>
            <a:stretch>
              <a:fillRect/>
            </a:stretch>
          </p:blipFill>
          <p:spPr>
            <a:xfrm flipH="1">
              <a:off x="4175629" y="361066"/>
              <a:ext cx="4412036" cy="2939519"/>
            </a:xfrm>
            <a:prstGeom prst="rect">
              <a:avLst/>
            </a:prstGeom>
          </p:spPr>
        </p:pic>
        <p:sp>
          <p:nvSpPr>
            <p:cNvPr id="10" name="TextBox 9">
              <a:extLst>
                <a:ext uri="{FF2B5EF4-FFF2-40B4-BE49-F238E27FC236}">
                  <a16:creationId xmlns:a16="http://schemas.microsoft.com/office/drawing/2014/main" xmlns="" id="{AA59CAA4-9C66-308B-953C-59D8A5FC4D55}"/>
                </a:ext>
              </a:extLst>
            </p:cNvPr>
            <p:cNvSpPr txBox="1"/>
            <p:nvPr/>
          </p:nvSpPr>
          <p:spPr>
            <a:xfrm>
              <a:off x="4637577" y="1015070"/>
              <a:ext cx="3477509" cy="1924620"/>
            </a:xfrm>
            <a:prstGeom prst="rect">
              <a:avLst/>
            </a:prstGeom>
            <a:noFill/>
          </p:spPr>
          <p:txBody>
            <a:bodyPr wrap="square" rtlCol="0">
              <a:spAutoFit/>
            </a:bodyPr>
            <a:lstStyle/>
            <a:p>
              <a:pPr algn="ctr"/>
              <a:r>
                <a:rPr lang="en-US" sz="4800" b="1" dirty="0" err="1"/>
                <a:t>Trò</a:t>
              </a:r>
              <a:r>
                <a:rPr lang="en-US" sz="4800" b="1" dirty="0"/>
                <a:t> </a:t>
              </a:r>
              <a:r>
                <a:rPr lang="en-US" sz="4800" b="1" dirty="0" err="1"/>
                <a:t>chơi</a:t>
              </a:r>
              <a:r>
                <a:rPr lang="en-US" sz="4800" b="1" dirty="0"/>
                <a:t> </a:t>
              </a:r>
              <a:r>
                <a:rPr lang="en-US" sz="4800" b="1" dirty="0" err="1"/>
                <a:t>giúp</a:t>
              </a:r>
              <a:r>
                <a:rPr lang="en-US" sz="4800" b="1" dirty="0"/>
                <a:t> </a:t>
              </a:r>
              <a:r>
                <a:rPr lang="en-US" sz="4800" b="1" dirty="0" err="1"/>
                <a:t>em</a:t>
              </a:r>
              <a:r>
                <a:rPr lang="en-US" sz="4800" b="1" dirty="0"/>
                <a:t> </a:t>
              </a:r>
              <a:r>
                <a:rPr lang="en-US" sz="4800" b="1" dirty="0" err="1"/>
                <a:t>nhận</a:t>
              </a:r>
              <a:r>
                <a:rPr lang="en-US" sz="4800" b="1" dirty="0"/>
                <a:t> </a:t>
              </a:r>
              <a:r>
                <a:rPr lang="en-US" sz="4800" b="1" dirty="0" err="1"/>
                <a:t>ra</a:t>
              </a:r>
              <a:r>
                <a:rPr lang="en-US" sz="4800" b="1" dirty="0"/>
                <a:t> </a:t>
              </a:r>
              <a:r>
                <a:rPr lang="en-US" sz="4800" b="1" dirty="0" err="1"/>
                <a:t>điều</a:t>
              </a:r>
              <a:r>
                <a:rPr lang="en-US" sz="4800" b="1" dirty="0"/>
                <a:t> </a:t>
              </a:r>
              <a:r>
                <a:rPr lang="en-US" sz="4800" b="1" dirty="0" err="1"/>
                <a:t>gì</a:t>
              </a:r>
              <a:r>
                <a:rPr lang="en-US" sz="4800" b="1" dirty="0"/>
                <a:t>?</a:t>
              </a:r>
            </a:p>
          </p:txBody>
        </p:sp>
      </p:grpSp>
    </p:spTree>
    <p:extLst>
      <p:ext uri="{BB962C8B-B14F-4D97-AF65-F5344CB8AC3E}">
        <p14:creationId xmlns:p14="http://schemas.microsoft.com/office/powerpoint/2010/main" val="108322291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14:presetBounceEnd="6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6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60000">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subTnLst>
                                        <p:audio>
                                          <p:cMediaNode>
                                            <p:cTn display="0" masterRel="sameClick">
                                              <p:stCondLst>
                                                <p:cond evt="begin" delay="0">
                                                  <p:tn val="16"/>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3" name="图片 18">
            <a:extLst>
              <a:ext uri="{FF2B5EF4-FFF2-40B4-BE49-F238E27FC236}">
                <a16:creationId xmlns:a16="http://schemas.microsoft.com/office/drawing/2014/main" xmlns="" id="{A59070BC-4996-D2D2-FB99-24D3F807E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0698" y="-183677"/>
            <a:ext cx="4402996" cy="2332437"/>
          </a:xfrm>
          <a:prstGeom prst="rect">
            <a:avLst/>
          </a:prstGeom>
        </p:spPr>
      </p:pic>
      <p:sp>
        <p:nvSpPr>
          <p:cNvPr id="4" name="TextBox 3">
            <a:extLst>
              <a:ext uri="{FF2B5EF4-FFF2-40B4-BE49-F238E27FC236}">
                <a16:creationId xmlns:a16="http://schemas.microsoft.com/office/drawing/2014/main" xmlns="" id="{D17EDCA8-B69A-1FDA-6768-E92BFAA3F559}"/>
              </a:ext>
            </a:extLst>
          </p:cNvPr>
          <p:cNvSpPr txBox="1"/>
          <p:nvPr/>
        </p:nvSpPr>
        <p:spPr>
          <a:xfrm rot="21242213">
            <a:off x="4789237" y="796038"/>
            <a:ext cx="307403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KẾT LUẬN</a:t>
            </a:r>
          </a:p>
        </p:txBody>
      </p:sp>
      <p:sp>
        <p:nvSpPr>
          <p:cNvPr id="5" name="Rectangle: Rounded Corners 4">
            <a:extLst>
              <a:ext uri="{FF2B5EF4-FFF2-40B4-BE49-F238E27FC236}">
                <a16:creationId xmlns:a16="http://schemas.microsoft.com/office/drawing/2014/main" xmlns="" id="{CB9C023C-8B6E-E667-32E8-E28901E66001}"/>
              </a:ext>
            </a:extLst>
          </p:cNvPr>
          <p:cNvSpPr/>
          <p:nvPr/>
        </p:nvSpPr>
        <p:spPr>
          <a:xfrm>
            <a:off x="409221" y="2237361"/>
            <a:ext cx="8262168" cy="3618909"/>
          </a:xfrm>
          <a:prstGeom prst="roundRect">
            <a:avLst/>
          </a:prstGeom>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5400" b="1" i="1"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cần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về</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bản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thân</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tin chia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sẻ</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niềm</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tự</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hào</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đó</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với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mọi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1" u="none" strike="noStrike" kern="1200" cap="none" spc="0" normalizeH="0" noProof="0" dirty="0" err="1">
                <a:ln>
                  <a:noFill/>
                </a:ln>
                <a:solidFill>
                  <a:prstClr val="black"/>
                </a:solidFill>
                <a:effectLst/>
                <a:uLnTx/>
                <a:uFillTx/>
                <a:latin typeface="Calibri" panose="020F0502020204030204" pitchFamily="34" charset="0"/>
                <a:ea typeface="+mn-ea"/>
                <a:cs typeface="Calibri" panose="020F0502020204030204" pitchFamily="34" charset="0"/>
              </a:rPr>
              <a:t>người</a:t>
            </a:r>
            <a:r>
              <a:rPr kumimoji="0" lang="en-US" sz="5400" b="1" i="1" u="none" strike="noStrike" kern="1200" cap="none" spc="0" normalizeH="0" noProof="0" dirty="0">
                <a:ln>
                  <a:noFill/>
                </a:ln>
                <a:solidFill>
                  <a:prstClr val="black"/>
                </a:solidFill>
                <a:effectLst/>
                <a:uLnTx/>
                <a:uFillTx/>
                <a:latin typeface="Calibri" panose="020F0502020204030204" pitchFamily="34" charset="0"/>
                <a:ea typeface="+mn-ea"/>
                <a:cs typeface="Calibri" panose="020F0502020204030204" pitchFamily="34" charset="0"/>
              </a:rPr>
              <a:t>.</a:t>
            </a:r>
            <a:endParaRPr kumimoji="0" lang="vi-VN" sz="54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xmlns="" id="{8C3CAD36-A2A4-760C-0651-47ADE9D43B8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8457882" y="3879578"/>
            <a:ext cx="2088232" cy="3322187"/>
          </a:xfrm>
          <a:prstGeom prst="rect">
            <a:avLst/>
          </a:prstGeom>
        </p:spPr>
      </p:pic>
      <p:pic>
        <p:nvPicPr>
          <p:cNvPr id="8" name="Picture 7">
            <a:extLst>
              <a:ext uri="{FF2B5EF4-FFF2-40B4-BE49-F238E27FC236}">
                <a16:creationId xmlns:a16="http://schemas.microsoft.com/office/drawing/2014/main" xmlns="" id="{D657B7CE-E86A-73FB-0AEC-A37A17E97E21}"/>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10333008" y="3961771"/>
            <a:ext cx="2088231" cy="2991842"/>
          </a:xfrm>
          <a:prstGeom prst="rect">
            <a:avLst/>
          </a:prstGeom>
        </p:spPr>
      </p:pic>
    </p:spTree>
    <p:extLst>
      <p:ext uri="{BB962C8B-B14F-4D97-AF65-F5344CB8AC3E}">
        <p14:creationId xmlns:p14="http://schemas.microsoft.com/office/powerpoint/2010/main" val="42756026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out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xmlns=""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xmlns=""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xmlns=""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xmlns=""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xmlns=""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xmlns=""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xmlns=""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xmlns=""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xmlns=""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xmlns=""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xmlns=""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xmlns=""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pic>
        <p:nvPicPr>
          <p:cNvPr id="9" name="Picture 8">
            <a:extLst>
              <a:ext uri="{FF2B5EF4-FFF2-40B4-BE49-F238E27FC236}">
                <a16:creationId xmlns:a16="http://schemas.microsoft.com/office/drawing/2014/main" xmlns="" id="{50CD36FD-A799-88AC-5D30-DEE016A866FB}"/>
              </a:ext>
            </a:extLst>
          </p:cNvPr>
          <p:cNvPicPr>
            <a:picLocks noChangeAspect="1"/>
          </p:cNvPicPr>
          <p:nvPr/>
        </p:nvPicPr>
        <p:blipFill>
          <a:blip r:embed="rId7"/>
          <a:stretch>
            <a:fillRect/>
          </a:stretch>
        </p:blipFill>
        <p:spPr>
          <a:xfrm>
            <a:off x="2535606" y="1627346"/>
            <a:ext cx="7913212" cy="3499148"/>
          </a:xfrm>
          <a:prstGeom prst="rect">
            <a:avLst/>
          </a:prstGeom>
        </p:spPr>
      </p:pic>
    </p:spTree>
    <p:extLst>
      <p:ext uri="{BB962C8B-B14F-4D97-AF65-F5344CB8AC3E}">
        <p14:creationId xmlns:p14="http://schemas.microsoft.com/office/powerpoint/2010/main" val="542251404"/>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1931542" y="965771"/>
            <a:ext cx="8106310" cy="4161033"/>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56056" y="1425339"/>
            <a:ext cx="3681095" cy="5807075"/>
          </a:xfrm>
          <a:prstGeom prst="rect">
            <a:avLst/>
          </a:prstGeom>
        </p:spPr>
      </p:pic>
      <p:pic>
        <p:nvPicPr>
          <p:cNvPr id="5" name="Picture 4">
            <a:extLst>
              <a:ext uri="{FF2B5EF4-FFF2-40B4-BE49-F238E27FC236}">
                <a16:creationId xmlns:a16="http://schemas.microsoft.com/office/drawing/2014/main" xmlns="" id="{43AE6B5D-B247-D4BB-9085-25E733185445}"/>
              </a:ext>
            </a:extLst>
          </p:cNvPr>
          <p:cNvPicPr>
            <a:picLocks noChangeAspect="1"/>
          </p:cNvPicPr>
          <p:nvPr/>
        </p:nvPicPr>
        <p:blipFill>
          <a:blip r:embed="rId10"/>
          <a:stretch>
            <a:fillRect/>
          </a:stretch>
        </p:blipFill>
        <p:spPr>
          <a:xfrm>
            <a:off x="3955551" y="1132484"/>
            <a:ext cx="4926442" cy="846260"/>
          </a:xfrm>
          <a:prstGeom prst="rect">
            <a:avLst/>
          </a:prstGeom>
        </p:spPr>
      </p:pic>
      <p:sp>
        <p:nvSpPr>
          <p:cNvPr id="8" name="TextBox 7">
            <a:extLst>
              <a:ext uri="{FF2B5EF4-FFF2-40B4-BE49-F238E27FC236}">
                <a16:creationId xmlns:a16="http://schemas.microsoft.com/office/drawing/2014/main" xmlns="" id="{275A58AB-D4D3-6656-7913-6D90377A57B4}"/>
              </a:ext>
            </a:extLst>
          </p:cNvPr>
          <p:cNvSpPr txBox="1"/>
          <p:nvPr/>
        </p:nvSpPr>
        <p:spPr>
          <a:xfrm>
            <a:off x="3976099" y="308225"/>
            <a:ext cx="6616557" cy="584775"/>
          </a:xfrm>
          <a:prstGeom prst="rect">
            <a:avLst/>
          </a:prstGeom>
          <a:noFill/>
        </p:spPr>
        <p:txBody>
          <a:bodyPr wrap="square" rtlCol="0">
            <a:spAutoFit/>
          </a:bodyPr>
          <a:lstStyle/>
          <a:p>
            <a:r>
              <a:rPr lang="en-US" sz="3200" dirty="0" err="1">
                <a:solidFill>
                  <a:srgbClr val="002060"/>
                </a:solidFill>
              </a:rPr>
              <a:t>Thứ</a:t>
            </a:r>
            <a:r>
              <a:rPr lang="en-US" sz="3200" dirty="0">
                <a:solidFill>
                  <a:srgbClr val="002060"/>
                </a:solidFill>
              </a:rPr>
              <a:t>….</a:t>
            </a:r>
            <a:r>
              <a:rPr lang="en-US" sz="3200" dirty="0" err="1">
                <a:solidFill>
                  <a:srgbClr val="002060"/>
                </a:solidFill>
              </a:rPr>
              <a:t>ngày</a:t>
            </a:r>
            <a:r>
              <a:rPr lang="en-US" sz="3200" dirty="0">
                <a:solidFill>
                  <a:srgbClr val="002060"/>
                </a:solidFill>
              </a:rPr>
              <a:t>….</a:t>
            </a:r>
            <a:r>
              <a:rPr lang="en-US" sz="3200" dirty="0" err="1">
                <a:solidFill>
                  <a:srgbClr val="002060"/>
                </a:solidFill>
              </a:rPr>
              <a:t>tháng</a:t>
            </a:r>
            <a:r>
              <a:rPr lang="en-US" sz="3200" dirty="0">
                <a:solidFill>
                  <a:srgbClr val="002060"/>
                </a:solidFill>
              </a:rPr>
              <a:t>….</a:t>
            </a:r>
            <a:r>
              <a:rPr lang="en-US" sz="3200" dirty="0" err="1">
                <a:solidFill>
                  <a:srgbClr val="002060"/>
                </a:solidFill>
              </a:rPr>
              <a:t>năm</a:t>
            </a:r>
            <a:r>
              <a:rPr lang="en-US" sz="3200" dirty="0">
                <a:solidFill>
                  <a:srgbClr val="002060"/>
                </a:solidFill>
              </a:rPr>
              <a:t>….</a:t>
            </a:r>
          </a:p>
        </p:txBody>
      </p:sp>
      <p:pic>
        <p:nvPicPr>
          <p:cNvPr id="11" name="Picture 10">
            <a:extLst>
              <a:ext uri="{FF2B5EF4-FFF2-40B4-BE49-F238E27FC236}">
                <a16:creationId xmlns:a16="http://schemas.microsoft.com/office/drawing/2014/main" xmlns="" id="{208371FB-2057-CEF9-CDDC-57C4860E4162}"/>
              </a:ext>
            </a:extLst>
          </p:cNvPr>
          <p:cNvPicPr>
            <a:picLocks noChangeAspect="1"/>
          </p:cNvPicPr>
          <p:nvPr/>
        </p:nvPicPr>
        <p:blipFill>
          <a:blip r:embed="rId11"/>
          <a:stretch>
            <a:fillRect/>
          </a:stretch>
        </p:blipFill>
        <p:spPr>
          <a:xfrm>
            <a:off x="2290186" y="2413598"/>
            <a:ext cx="7693819" cy="2523963"/>
          </a:xfrm>
          <a:prstGeom prst="rect">
            <a:avLst/>
          </a:prstGeom>
        </p:spPr>
      </p:pic>
      <p:pic>
        <p:nvPicPr>
          <p:cNvPr id="13" name="Picture 12">
            <a:extLst>
              <a:ext uri="{FF2B5EF4-FFF2-40B4-BE49-F238E27FC236}">
                <a16:creationId xmlns:a16="http://schemas.microsoft.com/office/drawing/2014/main" xmlns="" id="{0921AD1B-B1E0-EF36-C4CA-E57FF11CC64E}"/>
              </a:ext>
            </a:extLst>
          </p:cNvPr>
          <p:cNvPicPr>
            <a:picLocks noChangeAspect="1"/>
          </p:cNvPicPr>
          <p:nvPr/>
        </p:nvPicPr>
        <p:blipFill>
          <a:blip r:embed="rId12"/>
          <a:stretch>
            <a:fillRect/>
          </a:stretch>
        </p:blipFill>
        <p:spPr>
          <a:xfrm>
            <a:off x="1706487" y="1427719"/>
            <a:ext cx="1956986" cy="1865538"/>
          </a:xfrm>
          <a:prstGeom prst="rect">
            <a:avLst/>
          </a:prstGeom>
        </p:spPr>
      </p:pic>
    </p:spTree>
    <p:extLst>
      <p:ext uri="{BB962C8B-B14F-4D97-AF65-F5344CB8AC3E}">
        <p14:creationId xmlns:p14="http://schemas.microsoft.com/office/powerpoint/2010/main" val="154019999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447040" y="-174625"/>
            <a:ext cx="11958320" cy="6605905"/>
            <a:chOff x="704" y="-275"/>
            <a:chExt cx="18832" cy="10403"/>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18040" y="-275"/>
              <a:ext cx="1496" cy="2006"/>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6" name="图片 2">
            <a:extLst>
              <a:ext uri="{FF2B5EF4-FFF2-40B4-BE49-F238E27FC236}">
                <a16:creationId xmlns:a16="http://schemas.microsoft.com/office/drawing/2014/main" xmlns="" id="{885C4D47-979E-7B28-9937-0BF7C2A29AA8}"/>
              </a:ext>
            </a:extLst>
          </p:cNvPr>
          <p:cNvPicPr>
            <a:picLocks noChangeAspect="1"/>
          </p:cNvPicPr>
          <p:nvPr/>
        </p:nvPicPr>
        <p:blipFill>
          <a:blip r:embed="rId6"/>
          <a:stretch>
            <a:fillRect/>
          </a:stretch>
        </p:blipFill>
        <p:spPr>
          <a:xfrm>
            <a:off x="1448658" y="1465052"/>
            <a:ext cx="9082354" cy="2634336"/>
          </a:xfrm>
          <a:prstGeom prst="rect">
            <a:avLst/>
          </a:prstGeom>
        </p:spPr>
      </p:pic>
      <p:sp>
        <p:nvSpPr>
          <p:cNvPr id="8" name="文本框 9">
            <a:extLst>
              <a:ext uri="{FF2B5EF4-FFF2-40B4-BE49-F238E27FC236}">
                <a16:creationId xmlns:a16="http://schemas.microsoft.com/office/drawing/2014/main" xmlns="" id="{82F3F22E-1256-039F-971E-971CB71C5DB0}"/>
              </a:ext>
            </a:extLst>
          </p:cNvPr>
          <p:cNvSpPr txBox="1"/>
          <p:nvPr/>
        </p:nvSpPr>
        <p:spPr>
          <a:xfrm>
            <a:off x="3799287" y="2178984"/>
            <a:ext cx="6197470" cy="1569660"/>
          </a:xfrm>
          <a:prstGeom prst="rect">
            <a:avLst/>
          </a:prstGeom>
          <a:noFill/>
        </p:spPr>
        <p:txBody>
          <a:bodyPr wrap="square" rtlCol="0">
            <a:spAutoFit/>
          </a:bodyPr>
          <a:lstStyle/>
          <a:p>
            <a:pPr algn="just"/>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Xác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định</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và</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giới</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thiệu</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được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những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việc</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làm</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đáng</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tự</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hào</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của</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bản</a:t>
            </a:r>
            <a:r>
              <a:rPr lang="en-US" altLang="zh-CN" sz="3200" b="1" spc="300" dirty="0">
                <a:latin typeface="Calibri" panose="020F0502020204030204" pitchFamily="34" charset="0"/>
                <a:ea typeface="字体管家天蝎座" panose="00020600040101010101" charset="-122"/>
                <a:cs typeface="Calibri" panose="020F0502020204030204" pitchFamily="34" charset="0"/>
              </a:rPr>
              <a:t> </a:t>
            </a:r>
            <a:r>
              <a:rPr lang="en-US" altLang="zh-CN" sz="3200" b="1" spc="300" dirty="0" err="1">
                <a:latin typeface="Calibri" panose="020F0502020204030204" pitchFamily="34" charset="0"/>
                <a:ea typeface="字体管家天蝎座" panose="00020600040101010101" charset="-122"/>
                <a:cs typeface="Calibri" panose="020F0502020204030204" pitchFamily="34" charset="0"/>
              </a:rPr>
              <a:t>thân</a:t>
            </a:r>
            <a:endParaRPr lang="zh-CN" altLang="en-US" sz="3200" b="1" spc="300" dirty="0">
              <a:uFillTx/>
              <a:latin typeface="Calibri" panose="020F0502020204030204" pitchFamily="34" charset="0"/>
              <a:ea typeface="字体管家天蝎座" panose="00020600040101010101" charset="-122"/>
              <a:cs typeface="Calibri" panose="020F0502020204030204" pitchFamily="34" charset="0"/>
            </a:endParaRPr>
          </a:p>
        </p:txBody>
      </p:sp>
      <p:pic>
        <p:nvPicPr>
          <p:cNvPr id="24" name="Picture 23">
            <a:extLst>
              <a:ext uri="{FF2B5EF4-FFF2-40B4-BE49-F238E27FC236}">
                <a16:creationId xmlns:a16="http://schemas.microsoft.com/office/drawing/2014/main" xmlns="" id="{6239CE3D-28DF-AA7B-DAB2-90F0AB3DFCC7}"/>
              </a:ext>
            </a:extLst>
          </p:cNvPr>
          <p:cNvPicPr>
            <a:picLocks noChangeAspect="1"/>
          </p:cNvPicPr>
          <p:nvPr/>
        </p:nvPicPr>
        <p:blipFill>
          <a:blip r:embed="rId7"/>
          <a:stretch>
            <a:fillRect/>
          </a:stretch>
        </p:blipFill>
        <p:spPr>
          <a:xfrm>
            <a:off x="3739351" y="0"/>
            <a:ext cx="4651651" cy="1072989"/>
          </a:xfrm>
          <a:prstGeom prst="rect">
            <a:avLst/>
          </a:prstGeom>
        </p:spPr>
      </p:pic>
    </p:spTree>
    <p:extLst>
      <p:ext uri="{BB962C8B-B14F-4D97-AF65-F5344CB8AC3E}">
        <p14:creationId xmlns:p14="http://schemas.microsoft.com/office/powerpoint/2010/main" val="279960320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l="-26000"/>
          </a:stretch>
        </a:blipFill>
        <a:effectLst/>
      </p:bgPr>
    </p:bg>
    <p:spTree>
      <p:nvGrpSpPr>
        <p:cNvPr id="1" name=""/>
        <p:cNvGrpSpPr/>
        <p:nvPr/>
      </p:nvGrpSpPr>
      <p:grpSpPr>
        <a:xfrm>
          <a:off x="0" y="0"/>
          <a:ext cx="0" cy="0"/>
          <a:chOff x="0" y="0"/>
          <a:chExt cx="0" cy="0"/>
        </a:xfrm>
      </p:grpSpPr>
      <p:sp>
        <p:nvSpPr>
          <p:cNvPr id="18" name="矩形 17"/>
          <p:cNvSpPr/>
          <p:nvPr userDrawn="1"/>
        </p:nvSpPr>
        <p:spPr>
          <a:xfrm>
            <a:off x="2225040" y="2132965"/>
            <a:ext cx="7592060" cy="2351405"/>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89804"/>
            </a:schemeClr>
          </a:solidFill>
          <a:ln w="76200">
            <a:solidFill>
              <a:srgbClr val="9CE1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19" name="图片 18" descr="46"/>
          <p:cNvPicPr>
            <a:picLocks noChangeAspect="1"/>
          </p:cNvPicPr>
          <p:nvPr/>
        </p:nvPicPr>
        <p:blipFill>
          <a:blip r:embed="rId4"/>
          <a:stretch>
            <a:fillRect/>
          </a:stretch>
        </p:blipFill>
        <p:spPr>
          <a:xfrm>
            <a:off x="-259080" y="4399280"/>
            <a:ext cx="12192000" cy="2458720"/>
          </a:xfrm>
          <a:prstGeom prst="rect">
            <a:avLst/>
          </a:prstGeom>
        </p:spPr>
      </p:pic>
      <p:pic>
        <p:nvPicPr>
          <p:cNvPr id="2" name="图片 1" descr="41"/>
          <p:cNvPicPr>
            <a:picLocks noChangeAspect="1"/>
          </p:cNvPicPr>
          <p:nvPr/>
        </p:nvPicPr>
        <p:blipFill>
          <a:blip r:embed="rId5"/>
          <a:stretch>
            <a:fillRect/>
          </a:stretch>
        </p:blipFill>
        <p:spPr>
          <a:xfrm>
            <a:off x="-86360" y="4076065"/>
            <a:ext cx="2945130" cy="2856865"/>
          </a:xfrm>
          <a:prstGeom prst="rect">
            <a:avLst/>
          </a:prstGeom>
        </p:spPr>
      </p:pic>
      <p:pic>
        <p:nvPicPr>
          <p:cNvPr id="10" name="图片 9" descr="43"/>
          <p:cNvPicPr>
            <a:picLocks noChangeAspect="1"/>
          </p:cNvPicPr>
          <p:nvPr/>
        </p:nvPicPr>
        <p:blipFill>
          <a:blip r:embed="rId6"/>
          <a:stretch>
            <a:fillRect/>
          </a:stretch>
        </p:blipFill>
        <p:spPr>
          <a:xfrm>
            <a:off x="0" y="73660"/>
            <a:ext cx="1989455" cy="2667635"/>
          </a:xfrm>
          <a:prstGeom prst="rect">
            <a:avLst/>
          </a:prstGeom>
        </p:spPr>
      </p:pic>
      <p:pic>
        <p:nvPicPr>
          <p:cNvPr id="4" name="图片 3" descr="千库网_小朋友奔跑_元素编号12844002"/>
          <p:cNvPicPr>
            <a:picLocks noChangeAspect="1"/>
          </p:cNvPicPr>
          <p:nvPr/>
        </p:nvPicPr>
        <p:blipFill>
          <a:blip r:embed="rId7"/>
          <a:stretch>
            <a:fillRect/>
          </a:stretch>
        </p:blipFill>
        <p:spPr>
          <a:xfrm>
            <a:off x="575310" y="4229735"/>
            <a:ext cx="3763645" cy="2509520"/>
          </a:xfrm>
          <a:prstGeom prst="rect">
            <a:avLst/>
          </a:prstGeom>
        </p:spPr>
      </p:pic>
      <p:pic>
        <p:nvPicPr>
          <p:cNvPr id="7" name="图片 6" descr="42"/>
          <p:cNvPicPr>
            <a:picLocks noChangeAspect="1"/>
          </p:cNvPicPr>
          <p:nvPr/>
        </p:nvPicPr>
        <p:blipFill>
          <a:blip r:embed="rId8"/>
          <a:srcRect l="83056" t="50219"/>
          <a:stretch>
            <a:fillRect/>
          </a:stretch>
        </p:blipFill>
        <p:spPr>
          <a:xfrm>
            <a:off x="9948545" y="3796665"/>
            <a:ext cx="2243455" cy="3136265"/>
          </a:xfrm>
          <a:prstGeom prst="rect">
            <a:avLst/>
          </a:prstGeom>
        </p:spPr>
      </p:pic>
      <p:pic>
        <p:nvPicPr>
          <p:cNvPr id="6" name="图片 5" descr="千库网_人物儿童_元素编号13319176"/>
          <p:cNvPicPr>
            <a:picLocks noChangeAspect="1"/>
          </p:cNvPicPr>
          <p:nvPr/>
        </p:nvPicPr>
        <p:blipFill>
          <a:blip r:embed="rId9"/>
          <a:stretch>
            <a:fillRect/>
          </a:stretch>
        </p:blipFill>
        <p:spPr>
          <a:xfrm flipH="1">
            <a:off x="8662579" y="1495742"/>
            <a:ext cx="3681095" cy="5807075"/>
          </a:xfrm>
          <a:prstGeom prst="rect">
            <a:avLst/>
          </a:prstGeom>
        </p:spPr>
      </p:pic>
      <p:pic>
        <p:nvPicPr>
          <p:cNvPr id="8" name="Picture 7">
            <a:extLst>
              <a:ext uri="{FF2B5EF4-FFF2-40B4-BE49-F238E27FC236}">
                <a16:creationId xmlns:a16="http://schemas.microsoft.com/office/drawing/2014/main" xmlns="" id="{CFA83350-D7E8-BD4F-AF7C-34A19FF85D34}"/>
              </a:ext>
            </a:extLst>
          </p:cNvPr>
          <p:cNvPicPr>
            <a:picLocks noChangeAspect="1"/>
          </p:cNvPicPr>
          <p:nvPr/>
        </p:nvPicPr>
        <p:blipFill>
          <a:blip r:embed="rId10"/>
          <a:stretch>
            <a:fillRect/>
          </a:stretch>
        </p:blipFill>
        <p:spPr>
          <a:xfrm>
            <a:off x="2961725" y="2533719"/>
            <a:ext cx="7254869" cy="2139881"/>
          </a:xfrm>
          <a:prstGeom prst="rect">
            <a:avLst/>
          </a:prstGeom>
        </p:spPr>
      </p:pic>
    </p:spTree>
    <p:extLst>
      <p:ext uri="{BB962C8B-B14F-4D97-AF65-F5344CB8AC3E}">
        <p14:creationId xmlns:p14="http://schemas.microsoft.com/office/powerpoint/2010/main" val="38393840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46405"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64号-萌趣软糖体"/>
              <a:ea typeface="字魂64号-萌趣软糖体"/>
              <a:cs typeface="+mn-cs"/>
            </a:endParaRPr>
          </a:p>
        </p:txBody>
      </p:sp>
      <p:pic>
        <p:nvPicPr>
          <p:cNvPr id="3" name="Picture 2" descr="Cute cartoon thai student namaste greeting in the school uniform. Free Vector">
            <a:extLst>
              <a:ext uri="{FF2B5EF4-FFF2-40B4-BE49-F238E27FC236}">
                <a16:creationId xmlns:a16="http://schemas.microsoft.com/office/drawing/2014/main" xmlns="" id="{A3F01FB8-498A-5AF3-176B-1136270E81B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959591"/>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te cartoon thai student namaste greeting in the school uniform. Free Vector">
            <a:extLst>
              <a:ext uri="{FF2B5EF4-FFF2-40B4-BE49-F238E27FC236}">
                <a16:creationId xmlns:a16="http://schemas.microsoft.com/office/drawing/2014/main" xmlns="" id="{F29CEF3D-2BAA-60E7-CBEE-089B8E3B1F9B}"/>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219184" y="2075660"/>
            <a:ext cx="3179189" cy="498311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95F21309-19F5-460F-A3AC-278AE261C4F7}"/>
              </a:ext>
            </a:extLst>
          </p:cNvPr>
          <p:cNvGrpSpPr/>
          <p:nvPr/>
        </p:nvGrpSpPr>
        <p:grpSpPr>
          <a:xfrm>
            <a:off x="1458620" y="1565435"/>
            <a:ext cx="9164955" cy="1567815"/>
            <a:chOff x="7958" y="6360"/>
            <a:chExt cx="14433" cy="2469"/>
          </a:xfrm>
          <a:solidFill>
            <a:srgbClr val="FFFF00"/>
          </a:solidFill>
        </p:grpSpPr>
        <p:sp>
          <p:nvSpPr>
            <p:cNvPr id="6" name="Flowchart: Alternate Process 5">
              <a:extLst>
                <a:ext uri="{FF2B5EF4-FFF2-40B4-BE49-F238E27FC236}">
                  <a16:creationId xmlns:a16="http://schemas.microsoft.com/office/drawing/2014/main" xmlns="" id="{E06B9A48-8549-4277-9B1F-576C1384B202}"/>
                </a:ext>
              </a:extLst>
            </p:cNvPr>
            <p:cNvSpPr/>
            <p:nvPr/>
          </p:nvSpPr>
          <p:spPr>
            <a:xfrm>
              <a:off x="9750" y="6443"/>
              <a:ext cx="12641" cy="2225"/>
            </a:xfrm>
            <a:prstGeom prst="flowChartAlternateProcess">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1.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Giới</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thiệu</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kumimoji="0" lang="en-US" sz="4000" b="1" i="0" u="none" strike="noStrike" kern="0" cap="none" spc="0" normalizeH="0" baseline="0" noProof="0" dirty="0" err="1">
                  <a:ln>
                    <a:noFill/>
                  </a:ln>
                  <a:solidFill>
                    <a:srgbClr val="000000"/>
                  </a:solidFill>
                  <a:effectLst/>
                  <a:uLnTx/>
                  <a:uFillTx/>
                  <a:latin typeface="Arial"/>
                  <a:ea typeface="+mn-ea"/>
                  <a:cs typeface="+mn-cs"/>
                  <a:sym typeface="Arial" panose="020B0604020202020204"/>
                </a:rPr>
                <a:t>những</a:t>
              </a:r>
              <a:r>
                <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rPr>
                <a:t> </a:t>
              </a:r>
              <a:r>
                <a:rPr lang="en-US" sz="4000" b="1" kern="0" dirty="0" err="1">
                  <a:solidFill>
                    <a:srgbClr val="000000"/>
                  </a:solidFill>
                  <a:latin typeface="Arial"/>
                  <a:sym typeface="Arial" panose="020B0604020202020204"/>
                </a:rPr>
                <a:t>việc</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đáng</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tự</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hào</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của</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bản</a:t>
              </a:r>
              <a:r>
                <a:rPr lang="en-US" sz="4000" b="1" kern="0" dirty="0">
                  <a:solidFill>
                    <a:srgbClr val="000000"/>
                  </a:solidFill>
                  <a:latin typeface="Arial"/>
                  <a:sym typeface="Arial" panose="020B0604020202020204"/>
                </a:rPr>
                <a:t> </a:t>
              </a:r>
              <a:r>
                <a:rPr lang="en-US" sz="4000" b="1" kern="0" dirty="0" err="1">
                  <a:solidFill>
                    <a:srgbClr val="000000"/>
                  </a:solidFill>
                  <a:latin typeface="Arial"/>
                  <a:sym typeface="Arial" panose="020B0604020202020204"/>
                </a:rPr>
                <a:t>thân</a:t>
              </a:r>
              <a:endParaRPr kumimoji="0" lang="en-US" sz="4000" b="1" i="0" u="none" strike="noStrike" kern="0" cap="none" spc="0" normalizeH="0" baseline="0" noProof="0" dirty="0">
                <a:ln>
                  <a:noFill/>
                </a:ln>
                <a:solidFill>
                  <a:srgbClr val="000000"/>
                </a:solidFill>
                <a:effectLst/>
                <a:uLnTx/>
                <a:uFillTx/>
                <a:latin typeface="Arial"/>
                <a:ea typeface="+mn-ea"/>
                <a:cs typeface="+mn-cs"/>
                <a:sym typeface="Arial" panose="020B0604020202020204"/>
              </a:endParaRPr>
            </a:p>
          </p:txBody>
        </p:sp>
        <p:grpSp>
          <p:nvGrpSpPr>
            <p:cNvPr id="7" name="Group 6">
              <a:extLst>
                <a:ext uri="{FF2B5EF4-FFF2-40B4-BE49-F238E27FC236}">
                  <a16:creationId xmlns:a16="http://schemas.microsoft.com/office/drawing/2014/main" xmlns="" id="{4E268923-0061-D30E-9442-8AA0378C4AC3}"/>
                </a:ext>
              </a:extLst>
            </p:cNvPr>
            <p:cNvGrpSpPr/>
            <p:nvPr/>
          </p:nvGrpSpPr>
          <p:grpSpPr>
            <a:xfrm>
              <a:off x="7958" y="6360"/>
              <a:ext cx="2474" cy="2469"/>
              <a:chOff x="4830" y="484"/>
              <a:chExt cx="3441" cy="3383"/>
            </a:xfrm>
            <a:grpFill/>
          </p:grpSpPr>
          <p:sp>
            <p:nvSpPr>
              <p:cNvPr id="8" name="Oval 7">
                <a:extLst>
                  <a:ext uri="{FF2B5EF4-FFF2-40B4-BE49-F238E27FC236}">
                    <a16:creationId xmlns:a16="http://schemas.microsoft.com/office/drawing/2014/main" xmlns="" id="{2A3D5B02-846F-EE38-3014-CC698E81DDE9}"/>
                  </a:ext>
                </a:extLst>
              </p:cNvPr>
              <p:cNvSpPr/>
              <p:nvPr/>
            </p:nvSpPr>
            <p:spPr>
              <a:xfrm>
                <a:off x="4830" y="484"/>
                <a:ext cx="3441" cy="3383"/>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9" name="Picture 8">
                <a:extLst>
                  <a:ext uri="{FF2B5EF4-FFF2-40B4-BE49-F238E27FC236}">
                    <a16:creationId xmlns:a16="http://schemas.microsoft.com/office/drawing/2014/main" xmlns="" id="{2FE498C2-69AD-9304-9A16-2FD0F97A2D0F}"/>
                  </a:ext>
                </a:extLst>
              </p:cNvPr>
              <p:cNvPicPr/>
              <p:nvPr/>
            </p:nvPicPr>
            <p:blipFill>
              <a:blip r:embed="rId6"/>
              <a:srcRect l="10062" t="6494" r="2926" b="8123"/>
              <a:stretch>
                <a:fillRect/>
              </a:stretch>
            </p:blipFill>
            <p:spPr>
              <a:xfrm>
                <a:off x="4966" y="527"/>
                <a:ext cx="3279" cy="3053"/>
              </a:xfrm>
              <a:prstGeom prst="ellipse">
                <a:avLst/>
              </a:prstGeom>
              <a:grpFill/>
              <a:ln w="76200">
                <a:solidFill>
                  <a:schemeClr val="tx1">
                    <a:alpha val="0"/>
                  </a:schemeClr>
                </a:solidFill>
              </a:ln>
            </p:spPr>
          </p:pic>
        </p:grpSp>
      </p:grpSp>
    </p:spTree>
    <p:extLst>
      <p:ext uri="{BB962C8B-B14F-4D97-AF65-F5344CB8AC3E}">
        <p14:creationId xmlns:p14="http://schemas.microsoft.com/office/powerpoint/2010/main" val="27969218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3"/>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0"/>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08162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xmlns="" id="{C90E6234-B3A2-8F0C-6E08-A2DF94D2DCD3}"/>
              </a:ext>
            </a:extLst>
          </p:cNvPr>
          <p:cNvSpPr txBox="1"/>
          <p:nvPr/>
        </p:nvSpPr>
        <p:spPr>
          <a:xfrm>
            <a:off x="1407561" y="0"/>
            <a:ext cx="10068674" cy="940653"/>
          </a:xfrm>
          <a:prstGeom prst="doubleWave">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4000" b="1" dirty="0" err="1">
                <a:solidFill>
                  <a:srgbClr val="002060"/>
                </a:solidFill>
                <a:latin typeface="Calibri" panose="020F0502020204030204" pitchFamily="34" charset="0"/>
                <a:cs typeface="Calibri" panose="020F0502020204030204" pitchFamily="34" charset="0"/>
              </a:rPr>
              <a:t>Nhớ</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việc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đáng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của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endParaRPr lang="en-US" sz="4000" b="1" i="1" dirty="0">
              <a:solidFill>
                <a:srgbClr val="002060"/>
              </a:solidFill>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xmlns="" id="{2C1D75C7-0BE1-5CC2-61FA-D79DF11B385A}"/>
              </a:ext>
            </a:extLst>
          </p:cNvPr>
          <p:cNvGrpSpPr/>
          <p:nvPr/>
        </p:nvGrpSpPr>
        <p:grpSpPr>
          <a:xfrm>
            <a:off x="528086" y="1120660"/>
            <a:ext cx="2845384" cy="5150015"/>
            <a:chOff x="600005" y="1130934"/>
            <a:chExt cx="2845384" cy="5150015"/>
          </a:xfrm>
        </p:grpSpPr>
        <p:pic>
          <p:nvPicPr>
            <p:cNvPr id="8" name="PA_图片 2" descr="图片包含 事情, 物体&#10;&#10;已生成极高可信度的说明">
              <a:extLst>
                <a:ext uri="{FF2B5EF4-FFF2-40B4-BE49-F238E27FC236}">
                  <a16:creationId xmlns:a16="http://schemas.microsoft.com/office/drawing/2014/main" xmlns="" id="{CA1DFC97-42B2-A93B-5A17-E0E967901B6C}"/>
                </a:ext>
              </a:extLst>
            </p:cNvPr>
            <p:cNvPicPr>
              <a:picLocks noChangeAspect="1"/>
            </p:cNvPicPr>
            <p:nvPr>
              <p:custDataLst>
                <p:tags r:id="rId7"/>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9" name="PA_文本框 12">
              <a:extLst>
                <a:ext uri="{FF2B5EF4-FFF2-40B4-BE49-F238E27FC236}">
                  <a16:creationId xmlns:a16="http://schemas.microsoft.com/office/drawing/2014/main" xmlns="" id="{7E77145B-A185-1CA0-4EDB-7E6F551A5498}"/>
                </a:ext>
              </a:extLst>
            </p:cNvPr>
            <p:cNvSpPr txBox="1"/>
            <p:nvPr>
              <p:custDataLst>
                <p:tags r:id="rId8"/>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em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làm</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thành</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công</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2" name="Group 11">
            <a:extLst>
              <a:ext uri="{FF2B5EF4-FFF2-40B4-BE49-F238E27FC236}">
                <a16:creationId xmlns:a16="http://schemas.microsoft.com/office/drawing/2014/main" xmlns="" id="{D432FA6C-DF6C-2C60-AA80-761DC2FD5E2A}"/>
              </a:ext>
            </a:extLst>
          </p:cNvPr>
          <p:cNvGrpSpPr/>
          <p:nvPr/>
        </p:nvGrpSpPr>
        <p:grpSpPr>
          <a:xfrm>
            <a:off x="3528140" y="1182305"/>
            <a:ext cx="2845384" cy="5150015"/>
            <a:chOff x="600005" y="1130934"/>
            <a:chExt cx="2845384" cy="5150015"/>
          </a:xfrm>
        </p:grpSpPr>
        <p:pic>
          <p:nvPicPr>
            <p:cNvPr id="13" name="PA_图片 2" descr="图片包含 事情, 物体&#10;&#10;已生成极高可信度的说明">
              <a:extLst>
                <a:ext uri="{FF2B5EF4-FFF2-40B4-BE49-F238E27FC236}">
                  <a16:creationId xmlns:a16="http://schemas.microsoft.com/office/drawing/2014/main" xmlns="" id="{73A14CDB-D9A2-D4D9-9907-C551D703F2A2}"/>
                </a:ext>
              </a:extLst>
            </p:cNvPr>
            <p:cNvPicPr>
              <a:picLocks noChangeAspect="1"/>
            </p:cNvPicPr>
            <p:nvPr>
              <p:custDataLst>
                <p:tags r:id="rId5"/>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16" name="PA_文本框 12">
              <a:extLst>
                <a:ext uri="{FF2B5EF4-FFF2-40B4-BE49-F238E27FC236}">
                  <a16:creationId xmlns:a16="http://schemas.microsoft.com/office/drawing/2014/main" xmlns="" id="{823F9958-7177-A36B-0BED-C4150A1CB20B}"/>
                </a:ext>
              </a:extLst>
            </p:cNvPr>
            <p:cNvSpPr txBox="1"/>
            <p:nvPr>
              <p:custDataLst>
                <p:tags r:id="rId6"/>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thể</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hiện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sự</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tiến</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bộ</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19" name="Group 18">
            <a:extLst>
              <a:ext uri="{FF2B5EF4-FFF2-40B4-BE49-F238E27FC236}">
                <a16:creationId xmlns:a16="http://schemas.microsoft.com/office/drawing/2014/main" xmlns="" id="{39CBD611-9E86-059B-4C4E-85F743AA9DB7}"/>
              </a:ext>
            </a:extLst>
          </p:cNvPr>
          <p:cNvGrpSpPr/>
          <p:nvPr/>
        </p:nvGrpSpPr>
        <p:grpSpPr>
          <a:xfrm>
            <a:off x="6641210" y="1172030"/>
            <a:ext cx="2845384" cy="5150015"/>
            <a:chOff x="600005" y="1130934"/>
            <a:chExt cx="2845384" cy="5150015"/>
          </a:xfrm>
        </p:grpSpPr>
        <p:pic>
          <p:nvPicPr>
            <p:cNvPr id="20" name="PA_图片 2" descr="图片包含 事情, 物体&#10;&#10;已生成极高可信度的说明">
              <a:extLst>
                <a:ext uri="{FF2B5EF4-FFF2-40B4-BE49-F238E27FC236}">
                  <a16:creationId xmlns:a16="http://schemas.microsoft.com/office/drawing/2014/main" xmlns="" id="{280C7FE2-799D-C3F4-36A5-011B65028B69}"/>
                </a:ext>
              </a:extLst>
            </p:cNvPr>
            <p:cNvPicPr>
              <a:picLocks noChangeAspect="1"/>
            </p:cNvPicPr>
            <p:nvPr>
              <p:custDataLst>
                <p:tags r:id="rId3"/>
              </p:custDataLst>
            </p:nvPr>
          </p:nvPicPr>
          <p:blipFill>
            <a:blip r:embed="rId11"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1" name="PA_文本框 12">
              <a:extLst>
                <a:ext uri="{FF2B5EF4-FFF2-40B4-BE49-F238E27FC236}">
                  <a16:creationId xmlns:a16="http://schemas.microsoft.com/office/drawing/2014/main" xmlns="" id="{27AC2011-DB9F-FCFC-0423-14DB026809E3}"/>
                </a:ext>
              </a:extLst>
            </p:cNvPr>
            <p:cNvSpPr txBox="1"/>
            <p:nvPr>
              <p:custDataLst>
                <p:tags r:id="rId4"/>
              </p:custDataLst>
            </p:nvPr>
          </p:nvSpPr>
          <p:spPr>
            <a:xfrm>
              <a:off x="857464" y="3084522"/>
              <a:ext cx="2328872" cy="2554545"/>
            </a:xfrm>
            <a:prstGeom prst="rect">
              <a:avLst/>
            </a:prstGeom>
            <a:noFill/>
          </p:spPr>
          <p:txBody>
            <a:bodyPr wrap="square" rtlCol="0">
              <a:spAutoFit/>
            </a:bodyPr>
            <a:lstStyle/>
            <a:p>
              <a:pPr algn="ctr"/>
              <a:r>
                <a:rPr lang="en-US" altLang="zh-CN" sz="4000" dirty="0" err="1">
                  <a:solidFill>
                    <a:srgbClr val="FF0000"/>
                  </a:solidFill>
                  <a:ea typeface="印品黑体" panose="00000500000000000000" pitchFamily="2" charset="-122"/>
                  <a:cs typeface="Times New Roman" panose="02020603050405020304" pitchFamily="18" charset="0"/>
                  <a:sym typeface="+mn-lt"/>
                </a:rPr>
                <a:t>Những</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việc</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tốt</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giúp</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đỡ</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mọi</a:t>
              </a:r>
              <a:r>
                <a:rPr lang="en-US" altLang="zh-CN" sz="4000" dirty="0">
                  <a:solidFill>
                    <a:srgbClr val="FF0000"/>
                  </a:solidFill>
                  <a:ea typeface="印品黑体" panose="00000500000000000000" pitchFamily="2" charset="-122"/>
                  <a:cs typeface="Times New Roman" panose="02020603050405020304" pitchFamily="18" charset="0"/>
                  <a:sym typeface="+mn-lt"/>
                </a:rPr>
                <a:t> </a:t>
              </a:r>
              <a:r>
                <a:rPr lang="en-US" altLang="zh-CN" sz="4000" dirty="0" err="1">
                  <a:solidFill>
                    <a:srgbClr val="FF0000"/>
                  </a:solidFill>
                  <a:ea typeface="印品黑体" panose="00000500000000000000" pitchFamily="2" charset="-122"/>
                  <a:cs typeface="Times New Roman" panose="02020603050405020304" pitchFamily="18" charset="0"/>
                  <a:sym typeface="+mn-lt"/>
                </a:rPr>
                <a:t>người</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grpSp>
        <p:nvGrpSpPr>
          <p:cNvPr id="22" name="Group 21">
            <a:extLst>
              <a:ext uri="{FF2B5EF4-FFF2-40B4-BE49-F238E27FC236}">
                <a16:creationId xmlns:a16="http://schemas.microsoft.com/office/drawing/2014/main" xmlns="" id="{B1DAF94A-1082-43A0-85E9-DFAE37E9AC82}"/>
              </a:ext>
            </a:extLst>
          </p:cNvPr>
          <p:cNvGrpSpPr/>
          <p:nvPr/>
        </p:nvGrpSpPr>
        <p:grpSpPr>
          <a:xfrm>
            <a:off x="9739901" y="1172030"/>
            <a:ext cx="2078928" cy="5150015"/>
            <a:chOff x="600005" y="1130934"/>
            <a:chExt cx="2845384" cy="5150015"/>
          </a:xfrm>
        </p:grpSpPr>
        <p:pic>
          <p:nvPicPr>
            <p:cNvPr id="23" name="PA_图片 2" descr="图片包含 事情, 物体&#10;&#10;已生成极高可信度的说明">
              <a:extLst>
                <a:ext uri="{FF2B5EF4-FFF2-40B4-BE49-F238E27FC236}">
                  <a16:creationId xmlns:a16="http://schemas.microsoft.com/office/drawing/2014/main" xmlns="" id="{EEEC927F-FEE0-0B74-0754-32F2BC04ED94}"/>
                </a:ext>
              </a:extLst>
            </p:cNvPr>
            <p:cNvPicPr>
              <a:picLocks noChangeAspect="1"/>
            </p:cNvPicPr>
            <p:nvPr>
              <p:custDataLst>
                <p:tags r:id="rId1"/>
              </p:custDataLst>
            </p:nvPr>
          </p:nvPicPr>
          <p:blipFill>
            <a:blip r:embed="rId12" cstate="print">
              <a:extLst>
                <a:ext uri="{28A0092B-C50C-407E-A947-70E740481C1C}">
                  <a14:useLocalDpi xmlns:a14="http://schemas.microsoft.com/office/drawing/2010/main" val="0"/>
                </a:ext>
              </a:extLst>
            </a:blip>
            <a:stretch>
              <a:fillRect/>
            </a:stretch>
          </p:blipFill>
          <p:spPr>
            <a:xfrm>
              <a:off x="600005" y="1130934"/>
              <a:ext cx="2845384" cy="5150015"/>
            </a:xfrm>
            <a:prstGeom prst="rect">
              <a:avLst/>
            </a:prstGeom>
          </p:spPr>
        </p:pic>
        <p:sp>
          <p:nvSpPr>
            <p:cNvPr id="24" name="PA_文本框 12">
              <a:extLst>
                <a:ext uri="{FF2B5EF4-FFF2-40B4-BE49-F238E27FC236}">
                  <a16:creationId xmlns:a16="http://schemas.microsoft.com/office/drawing/2014/main" xmlns="" id="{684A444C-18D4-8402-6B91-AFE079850E31}"/>
                </a:ext>
              </a:extLst>
            </p:cNvPr>
            <p:cNvSpPr txBox="1"/>
            <p:nvPr>
              <p:custDataLst>
                <p:tags r:id="rId2"/>
              </p:custDataLst>
            </p:nvPr>
          </p:nvSpPr>
          <p:spPr>
            <a:xfrm>
              <a:off x="857464" y="3084522"/>
              <a:ext cx="2328872" cy="707886"/>
            </a:xfrm>
            <a:prstGeom prst="rect">
              <a:avLst/>
            </a:prstGeom>
            <a:noFill/>
          </p:spPr>
          <p:txBody>
            <a:bodyPr wrap="square" rtlCol="0">
              <a:spAutoFit/>
            </a:bodyPr>
            <a:lstStyle/>
            <a:p>
              <a:pPr algn="ctr"/>
              <a:r>
                <a:rPr lang="en-US" altLang="zh-CN" sz="4000" dirty="0">
                  <a:solidFill>
                    <a:srgbClr val="FF0000"/>
                  </a:solidFill>
                  <a:ea typeface="印品黑体" panose="00000500000000000000" pitchFamily="2" charset="-122"/>
                  <a:cs typeface="Times New Roman" panose="02020603050405020304" pitchFamily="18" charset="0"/>
                  <a:sym typeface="+mn-lt"/>
                </a:rPr>
                <a:t>…..</a:t>
              </a:r>
              <a:endParaRPr lang="zh-CN" altLang="en-US" sz="4000" dirty="0">
                <a:solidFill>
                  <a:srgbClr val="FF0000"/>
                </a:solidFill>
                <a:ea typeface="印品黑体" panose="00000500000000000000"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10027276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userDrawn="1"/>
        </p:nvSpPr>
        <p:spPr>
          <a:xfrm>
            <a:off x="452845" y="432196"/>
            <a:ext cx="11445272" cy="6225458"/>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2" name="TextBox 1">
            <a:extLst>
              <a:ext uri="{FF2B5EF4-FFF2-40B4-BE49-F238E27FC236}">
                <a16:creationId xmlns:a16="http://schemas.microsoft.com/office/drawing/2014/main" xmlns="" id="{C90E6234-B3A2-8F0C-6E08-A2DF94D2DCD3}"/>
              </a:ext>
            </a:extLst>
          </p:cNvPr>
          <p:cNvSpPr txBox="1"/>
          <p:nvPr/>
        </p:nvSpPr>
        <p:spPr>
          <a:xfrm>
            <a:off x="1263723" y="0"/>
            <a:ext cx="10068674" cy="1595021"/>
          </a:xfrm>
          <a:prstGeom prst="doubleWave">
            <a:avLst/>
          </a:prstGeom>
          <a:solidFill>
            <a:srgbClr val="FFFF00"/>
          </a:solidFill>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Ghi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chép</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hoặc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vẽ</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lại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việc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đó</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dưới</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một</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hình</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thức</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mà</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em</a:t>
            </a:r>
            <a:r>
              <a:rPr kumimoji="0" lang="en-US" sz="3600" b="1" i="0" u="none" strike="noStrike" kern="1200" cap="none" spc="0" normalizeH="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noProof="0" dirty="0" err="1">
                <a:ln>
                  <a:noFill/>
                </a:ln>
                <a:solidFill>
                  <a:srgbClr val="002060"/>
                </a:solidFill>
                <a:effectLst/>
                <a:uLnTx/>
                <a:uFillTx/>
                <a:latin typeface="Calibri" panose="020F0502020204030204" pitchFamily="34" charset="0"/>
                <a:ea typeface="+mn-ea"/>
                <a:cs typeface="Calibri" panose="020F0502020204030204" pitchFamily="34" charset="0"/>
              </a:rPr>
              <a:t>thích</a:t>
            </a:r>
            <a:endParaRPr kumimoji="0" lang="en-US" sz="36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Picture 5" descr="A cartoon of a tree&#10;&#10;Description automatically generated with low confidence">
            <a:extLst>
              <a:ext uri="{FF2B5EF4-FFF2-40B4-BE49-F238E27FC236}">
                <a16:creationId xmlns:a16="http://schemas.microsoft.com/office/drawing/2014/main" xmlns="" id="{3E255213-2939-7522-4FD5-FA5DF5C66375}"/>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2785099" y="1544227"/>
            <a:ext cx="7252753" cy="4951504"/>
          </a:xfrm>
          <a:prstGeom prst="rect">
            <a:avLst/>
          </a:prstGeom>
        </p:spPr>
      </p:pic>
    </p:spTree>
    <p:extLst>
      <p:ext uri="{BB962C8B-B14F-4D97-AF65-F5344CB8AC3E}">
        <p14:creationId xmlns:p14="http://schemas.microsoft.com/office/powerpoint/2010/main" val="4267332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TotalTime>
  <Words>544</Words>
  <Application>Microsoft Office PowerPoint</Application>
  <PresentationFormat>Custom</PresentationFormat>
  <Paragraphs>113</Paragraphs>
  <Slides>35</Slides>
  <Notes>11</Notes>
  <HiddenSlides>0</HiddenSlides>
  <MMClips>2</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36</cp:revision>
  <dcterms:created xsi:type="dcterms:W3CDTF">2023-07-01T00:47:13Z</dcterms:created>
  <dcterms:modified xsi:type="dcterms:W3CDTF">2023-08-11T02:07:33Z</dcterms:modified>
</cp:coreProperties>
</file>