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dia/audio10.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46"/>
  </p:notesMasterIdLst>
  <p:sldIdLst>
    <p:sldId id="578" r:id="rId5"/>
    <p:sldId id="579" r:id="rId6"/>
    <p:sldId id="546" r:id="rId7"/>
    <p:sldId id="548" r:id="rId8"/>
    <p:sldId id="580" r:id="rId9"/>
    <p:sldId id="581" r:id="rId10"/>
    <p:sldId id="583" r:id="rId11"/>
    <p:sldId id="582" r:id="rId12"/>
    <p:sldId id="584" r:id="rId13"/>
    <p:sldId id="586" r:id="rId14"/>
    <p:sldId id="585" r:id="rId15"/>
    <p:sldId id="464" r:id="rId16"/>
    <p:sldId id="465" r:id="rId17"/>
    <p:sldId id="466" r:id="rId18"/>
    <p:sldId id="574" r:id="rId19"/>
    <p:sldId id="610" r:id="rId20"/>
    <p:sldId id="611" r:id="rId21"/>
    <p:sldId id="587" r:id="rId22"/>
    <p:sldId id="612" r:id="rId23"/>
    <p:sldId id="593" r:id="rId24"/>
    <p:sldId id="594" r:id="rId25"/>
    <p:sldId id="595" r:id="rId26"/>
    <p:sldId id="596" r:id="rId27"/>
    <p:sldId id="597" r:id="rId28"/>
    <p:sldId id="598" r:id="rId29"/>
    <p:sldId id="599" r:id="rId30"/>
    <p:sldId id="600" r:id="rId31"/>
    <p:sldId id="601" r:id="rId32"/>
    <p:sldId id="602" r:id="rId33"/>
    <p:sldId id="603" r:id="rId34"/>
    <p:sldId id="604" r:id="rId35"/>
    <p:sldId id="605" r:id="rId36"/>
    <p:sldId id="606" r:id="rId37"/>
    <p:sldId id="607" r:id="rId38"/>
    <p:sldId id="608" r:id="rId39"/>
    <p:sldId id="609" r:id="rId40"/>
    <p:sldId id="534" r:id="rId41"/>
    <p:sldId id="444" r:id="rId42"/>
    <p:sldId id="575" r:id="rId43"/>
    <p:sldId id="576" r:id="rId44"/>
    <p:sldId id="5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08934"/>
    <a:srgbClr val="FBE8CF"/>
    <a:srgbClr val="9C5B0C"/>
    <a:srgbClr val="F1A03F"/>
    <a:srgbClr val="B8D991"/>
    <a:srgbClr val="55A84B"/>
    <a:srgbClr val="75BA5B"/>
    <a:srgbClr val="F0AE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02BCD-C4F6-4AD7-95A6-F8E4737DF7FF}" type="datetimeFigureOut">
              <a:rPr lang="en-US" smtClean="0"/>
              <a:pPr/>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5C464-9AE0-472F-BA27-2F4211676E1A}" type="slidenum">
              <a:rPr lang="en-US" smtClean="0"/>
              <a:pPr/>
              <a:t>‹#›</a:t>
            </a:fld>
            <a:endParaRPr lang="en-US"/>
          </a:p>
        </p:txBody>
      </p:sp>
    </p:spTree>
    <p:extLst>
      <p:ext uri="{BB962C8B-B14F-4D97-AF65-F5344CB8AC3E}">
        <p14:creationId xmlns:p14="http://schemas.microsoft.com/office/powerpoint/2010/main" val="127015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95BC-E4BE-85D6-8C17-7DCFFDEC34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01B7D-E69F-AFC9-5497-B9C1DD4CFE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9A84D8-DC8B-878F-A9ED-3874D5D5CD84}"/>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5" name="Footer Placeholder 4">
            <a:extLst>
              <a:ext uri="{FF2B5EF4-FFF2-40B4-BE49-F238E27FC236}">
                <a16:creationId xmlns:a16="http://schemas.microsoft.com/office/drawing/2014/main" id="{4AF11598-1B7B-245F-AF40-3C85E86A6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C2C29-315B-4819-2EAC-BEC63EBED30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19199815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54DC-B3B8-18B1-5982-458940A54B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1B5605-9B05-DE46-5B39-F017D67B74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4859B-B6C3-DBAF-6D6D-271E29B7F481}"/>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5" name="Footer Placeholder 4">
            <a:extLst>
              <a:ext uri="{FF2B5EF4-FFF2-40B4-BE49-F238E27FC236}">
                <a16:creationId xmlns:a16="http://schemas.microsoft.com/office/drawing/2014/main" id="{D9E8003E-DF8D-8F66-577E-DF2FE7BC16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A97180-1C14-93EA-FE3E-FB5DD420AF59}"/>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3342653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60ACAD-0802-2524-124A-C949181D4DE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EF0D83-02D0-0D67-B3C6-DA67F4DE1A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11878-C098-BF80-0684-00BF2C50038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5" name="Footer Placeholder 4">
            <a:extLst>
              <a:ext uri="{FF2B5EF4-FFF2-40B4-BE49-F238E27FC236}">
                <a16:creationId xmlns:a16="http://schemas.microsoft.com/office/drawing/2014/main" id="{3619410F-9A00-A403-E906-D03C2FA5F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00192-9AA0-E573-6EF6-EA6CCE4BA09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25094537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249384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16784096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22366512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453485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2982470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41520106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extLst>
      <p:ext uri="{BB962C8B-B14F-4D97-AF65-F5344CB8AC3E}">
        <p14:creationId xmlns:p14="http://schemas.microsoft.com/office/powerpoint/2010/main" val="32492643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28313046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3355-EF6C-EC31-89EE-E4496F8B9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45B1AC-29E9-F127-03BC-302D89330C7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88B68-CDEA-9C88-75B5-4BD8DF39B90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5" name="Footer Placeholder 4">
            <a:extLst>
              <a:ext uri="{FF2B5EF4-FFF2-40B4-BE49-F238E27FC236}">
                <a16:creationId xmlns:a16="http://schemas.microsoft.com/office/drawing/2014/main" id="{8A0C0A69-0316-4ABD-E5F9-8EC699811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FEC64B-48CA-E7FA-1C78-93AB07EBBD7E}"/>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3344917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18473032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34184992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13179184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1569350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pPr/>
              <a:t>2025/9/17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pPr/>
              <a:t>‹#›</a:t>
            </a:fld>
            <a:endParaRPr lang="zh-CN" altLang="en-US"/>
          </a:p>
        </p:txBody>
      </p:sp>
    </p:spTree>
    <p:extLst>
      <p:ext uri="{BB962C8B-B14F-4D97-AF65-F5344CB8AC3E}">
        <p14:creationId xmlns:p14="http://schemas.microsoft.com/office/powerpoint/2010/main" val="18985505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341282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3226997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1787871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1331117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258299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1989-6E6C-42D4-0982-9178B9C9E8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826B60-29FB-5699-58A6-EFA77FBC82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1CBE1-B069-3752-51A3-8252B799BE3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5" name="Footer Placeholder 4">
            <a:extLst>
              <a:ext uri="{FF2B5EF4-FFF2-40B4-BE49-F238E27FC236}">
                <a16:creationId xmlns:a16="http://schemas.microsoft.com/office/drawing/2014/main" id="{3B30391D-104C-1A82-3D51-0D5BE38FC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8C121C-6CB2-766A-1313-0CE397115962}"/>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38136684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2752352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2475867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2569246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1024975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424401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4035351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4115779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928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3463692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259589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EA84-CFE9-EEE1-8128-95DDE349FC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45B649-123F-BBD0-A3E6-A79727CEE0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CDF70-7211-3670-10FB-7BE476AD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BF3AD-8B45-3725-74C5-E77073EDEA18}"/>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6" name="Footer Placeholder 5">
            <a:extLst>
              <a:ext uri="{FF2B5EF4-FFF2-40B4-BE49-F238E27FC236}">
                <a16:creationId xmlns:a16="http://schemas.microsoft.com/office/drawing/2014/main" id="{139657B6-A3DF-0FA3-6C43-0E8D0558B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E5E0AC-A9FB-052A-8B22-4781B267B60B}"/>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3951508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2742952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3591887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860301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832396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2879689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3828849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1024416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343779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pPr/>
              <a:t>9/17/2025</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pPr/>
              <a:t>‹#›</a:t>
            </a:fld>
            <a:endParaRPr lang="en-US"/>
          </a:p>
        </p:txBody>
      </p:sp>
    </p:spTree>
    <p:extLst>
      <p:ext uri="{BB962C8B-B14F-4D97-AF65-F5344CB8AC3E}">
        <p14:creationId xmlns:p14="http://schemas.microsoft.com/office/powerpoint/2010/main" val="178843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30531624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8C25-3D2B-FD72-36A2-5671E42BFC7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DDF62ED-641B-B060-0AC5-3E20921459D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A7D13-2360-161B-E83A-A63555C05A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F2610-D6FC-62C7-AB75-151E0A72C3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18AF3-F175-BCDB-47AB-FBF2CC920ED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811076-DBE1-97D1-6224-20D02131DC37}"/>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8" name="Footer Placeholder 7">
            <a:extLst>
              <a:ext uri="{FF2B5EF4-FFF2-40B4-BE49-F238E27FC236}">
                <a16:creationId xmlns:a16="http://schemas.microsoft.com/office/drawing/2014/main" id="{B578BFFB-38F2-57B5-E83F-4CE889ED4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A6CA38-4452-091F-A206-E9C3467DA653}"/>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15579736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580436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2B42-33AC-D32D-04D7-B057D59AD2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C4701FB-1ACC-942F-9F72-6DE49B03C35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4" name="Footer Placeholder 3">
            <a:extLst>
              <a:ext uri="{FF2B5EF4-FFF2-40B4-BE49-F238E27FC236}">
                <a16:creationId xmlns:a16="http://schemas.microsoft.com/office/drawing/2014/main" id="{8BAFF781-FFEB-9553-AFE5-F50AFE395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7D6D33-7FD7-BF97-E967-D2A73C3133F0}"/>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9638006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A2924-BE7B-9941-73BB-E07AC87D3019}"/>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3" name="Footer Placeholder 2">
            <a:extLst>
              <a:ext uri="{FF2B5EF4-FFF2-40B4-BE49-F238E27FC236}">
                <a16:creationId xmlns:a16="http://schemas.microsoft.com/office/drawing/2014/main" id="{4C90C912-CF7E-29FF-95BB-690F650E7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0E82AC-D3B4-72B2-7C5D-15D308CDBBA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24279621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1353-D545-A87D-B827-C02E72EE9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E639-E449-AF49-C031-9989DC3101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657BB-A6F0-896D-DF6D-E31AD96D12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CF60E-CFE3-F5EC-DB0E-3310B50DA92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6" name="Footer Placeholder 5">
            <a:extLst>
              <a:ext uri="{FF2B5EF4-FFF2-40B4-BE49-F238E27FC236}">
                <a16:creationId xmlns:a16="http://schemas.microsoft.com/office/drawing/2014/main" id="{467D3E90-96B2-667D-6867-C23A3D222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637B26-9009-8EC8-E7CC-AC8F2C2DFD7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507785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DBFE-E269-21EC-A9C2-F42508737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A3B09-881C-3C04-C671-DC7BB72366A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9AB62-13DD-5D25-62EE-C1D732FC46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BB3B8-3912-CEC6-7C4B-CACB433AE182}"/>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pPr/>
              <a:t>9/17/2025</a:t>
            </a:fld>
            <a:endParaRPr lang="en-US"/>
          </a:p>
        </p:txBody>
      </p:sp>
      <p:sp>
        <p:nvSpPr>
          <p:cNvPr id="6" name="Footer Placeholder 5">
            <a:extLst>
              <a:ext uri="{FF2B5EF4-FFF2-40B4-BE49-F238E27FC236}">
                <a16:creationId xmlns:a16="http://schemas.microsoft.com/office/drawing/2014/main" id="{5DE057CF-0CF0-0DB7-827B-93F219E6E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4A8AB3-8EBC-81CC-C088-0CF557816E9F}"/>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pPr/>
              <a:t>‹#›</a:t>
            </a:fld>
            <a:endParaRPr lang="en-US"/>
          </a:p>
        </p:txBody>
      </p:sp>
    </p:spTree>
    <p:extLst>
      <p:ext uri="{BB962C8B-B14F-4D97-AF65-F5344CB8AC3E}">
        <p14:creationId xmlns:p14="http://schemas.microsoft.com/office/powerpoint/2010/main" val="4162910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1" r:id="rId12"/>
    <p:sldLayoutId id="2147483712"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44192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9384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086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http://dl10.glitter-graphics.net/pub/628/628290gqhiis6k6p.gif" TargetMode="External"/><Relationship Id="rId3" Type="http://schemas.openxmlformats.org/officeDocument/2006/relationships/image" Target="../media/image6.wmf"/><Relationship Id="rId7" Type="http://schemas.openxmlformats.org/officeDocument/2006/relationships/image" Target="../media/image10.gif"/><Relationship Id="rId2" Type="http://schemas.openxmlformats.org/officeDocument/2006/relationships/image" Target="../media/image5.jpeg"/><Relationship Id="rId1" Type="http://schemas.openxmlformats.org/officeDocument/2006/relationships/slideLayout" Target="../slideLayouts/slideLayout20.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audio" Target="../media/audio10.wav"/><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 Target="slide28.xml"/><Relationship Id="rId7" Type="http://schemas.openxmlformats.org/officeDocument/2006/relationships/slide" Target="slide30.xml"/><Relationship Id="rId12" Type="http://schemas.openxmlformats.org/officeDocument/2006/relationships/image" Target="../media/image63.png"/><Relationship Id="rId2" Type="http://schemas.openxmlformats.org/officeDocument/2006/relationships/slide" Target="slide32.xm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slide" Target="slide29.xml"/><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slide" Target="slide31.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6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7.xml"/><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6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7.xml"/><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12.xml"/><Relationship Id="rId7" Type="http://schemas.openxmlformats.org/officeDocument/2006/relationships/image" Target="../media/image70.jpe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slide" Target="slide27.xml"/><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slideLayout" Target="../slideLayouts/slideLayout12.xml"/><Relationship Id="rId7" Type="http://schemas.openxmlformats.org/officeDocument/2006/relationships/image" Target="../media/image72.jpe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slide" Target="slide27.xml"/><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79.sv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78.png"/><Relationship Id="rId1" Type="http://schemas.openxmlformats.org/officeDocument/2006/relationships/slideLayout" Target="../slideLayouts/slideLayout50.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107" y="1513945"/>
            <a:ext cx="1905000" cy="1447800"/>
          </a:xfrm>
          <a:prstGeom prst="rect">
            <a:avLst/>
          </a:prstGeom>
          <a:noFill/>
        </p:spPr>
        <p:txBody>
          <a:bodyPr spcFirstLastPara="1">
            <a:prstTxWarp prst="textArchDown">
              <a:avLst/>
            </a:prstTxWarp>
            <a:spAutoFit/>
          </a:bodyPr>
          <a:lstStyle/>
          <a:p>
            <a:pPr algn="ctr">
              <a:defRPr/>
            </a:pPr>
            <a:r>
              <a:rPr lang="en-US" sz="2000" b="1">
                <a:solidFill>
                  <a:schemeClr val="bg1"/>
                </a:solidFill>
                <a:latin typeface="VNI-Times" pitchFamily="2" charset="0"/>
                <a:cs typeface="Arial" charset="0"/>
              </a:rPr>
              <a:t>GD &amp; ÑT</a:t>
            </a:r>
          </a:p>
        </p:txBody>
      </p:sp>
      <p:sp>
        <p:nvSpPr>
          <p:cNvPr id="5123" name="AutoShape 33"/>
          <p:cNvSpPr>
            <a:spLocks noChangeArrowheads="1"/>
          </p:cNvSpPr>
          <p:nvPr/>
        </p:nvSpPr>
        <p:spPr bwMode="auto">
          <a:xfrm>
            <a:off x="6172201" y="990600"/>
            <a:ext cx="996951"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4" name="AutoShape 24"/>
          <p:cNvSpPr>
            <a:spLocks noChangeArrowheads="1"/>
          </p:cNvSpPr>
          <p:nvPr/>
        </p:nvSpPr>
        <p:spPr bwMode="auto">
          <a:xfrm rot="19926999">
            <a:off x="2401888" y="4503738"/>
            <a:ext cx="1295400"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5" name="AutoShape 24"/>
          <p:cNvSpPr>
            <a:spLocks noChangeArrowheads="1"/>
          </p:cNvSpPr>
          <p:nvPr/>
        </p:nvSpPr>
        <p:spPr bwMode="auto">
          <a:xfrm rot="19926999">
            <a:off x="6477002" y="4267200"/>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6" name="AutoShape 24"/>
          <p:cNvSpPr>
            <a:spLocks noChangeArrowheads="1"/>
          </p:cNvSpPr>
          <p:nvPr/>
        </p:nvSpPr>
        <p:spPr bwMode="auto">
          <a:xfrm rot="19926999">
            <a:off x="2743202" y="5029200"/>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7" name="AutoShape 33"/>
          <p:cNvSpPr>
            <a:spLocks noChangeArrowheads="1"/>
          </p:cNvSpPr>
          <p:nvPr/>
        </p:nvSpPr>
        <p:spPr bwMode="auto">
          <a:xfrm>
            <a:off x="8229601" y="1981200"/>
            <a:ext cx="996951" cy="7953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8" name="AutoShape 28"/>
          <p:cNvSpPr>
            <a:spLocks noChangeArrowheads="1"/>
          </p:cNvSpPr>
          <p:nvPr/>
        </p:nvSpPr>
        <p:spPr bwMode="auto">
          <a:xfrm>
            <a:off x="6324600" y="4343403"/>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29" name="AutoShape 28"/>
          <p:cNvSpPr>
            <a:spLocks noChangeArrowheads="1"/>
          </p:cNvSpPr>
          <p:nvPr/>
        </p:nvSpPr>
        <p:spPr bwMode="auto">
          <a:xfrm>
            <a:off x="5410200" y="1676403"/>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0" name="AutoShape 32"/>
          <p:cNvSpPr>
            <a:spLocks noChangeArrowheads="1"/>
          </p:cNvSpPr>
          <p:nvPr/>
        </p:nvSpPr>
        <p:spPr bwMode="auto">
          <a:xfrm rot="17331562">
            <a:off x="7812882" y="2042320"/>
            <a:ext cx="715962" cy="596900"/>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1" name="AutoShape 24"/>
          <p:cNvSpPr>
            <a:spLocks noChangeArrowheads="1"/>
          </p:cNvSpPr>
          <p:nvPr/>
        </p:nvSpPr>
        <p:spPr bwMode="auto">
          <a:xfrm rot="19926999">
            <a:off x="6248402" y="4114800"/>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2" name="AutoShape 33"/>
          <p:cNvSpPr>
            <a:spLocks noChangeArrowheads="1"/>
          </p:cNvSpPr>
          <p:nvPr/>
        </p:nvSpPr>
        <p:spPr bwMode="auto">
          <a:xfrm>
            <a:off x="2057401" y="990600"/>
            <a:ext cx="996951" cy="8715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3" name="AutoShape 24"/>
          <p:cNvSpPr>
            <a:spLocks noChangeArrowheads="1"/>
          </p:cNvSpPr>
          <p:nvPr/>
        </p:nvSpPr>
        <p:spPr bwMode="auto">
          <a:xfrm rot="19926999">
            <a:off x="2590802" y="5562600"/>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4" name="AutoShape 24"/>
          <p:cNvSpPr>
            <a:spLocks noChangeArrowheads="1"/>
          </p:cNvSpPr>
          <p:nvPr/>
        </p:nvSpPr>
        <p:spPr bwMode="auto">
          <a:xfrm rot="19926999">
            <a:off x="9372602" y="5486400"/>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5" name="AutoShape 24"/>
          <p:cNvSpPr>
            <a:spLocks noChangeArrowheads="1"/>
          </p:cNvSpPr>
          <p:nvPr/>
        </p:nvSpPr>
        <p:spPr bwMode="auto">
          <a:xfrm rot="19926999">
            <a:off x="5791202" y="2133600"/>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6" name="AutoShape 33"/>
          <p:cNvSpPr>
            <a:spLocks noChangeArrowheads="1"/>
          </p:cNvSpPr>
          <p:nvPr/>
        </p:nvSpPr>
        <p:spPr bwMode="auto">
          <a:xfrm>
            <a:off x="8991601" y="1066800"/>
            <a:ext cx="996951" cy="871538"/>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7" name="AutoShape 28"/>
          <p:cNvSpPr>
            <a:spLocks noChangeArrowheads="1"/>
          </p:cNvSpPr>
          <p:nvPr/>
        </p:nvSpPr>
        <p:spPr bwMode="auto">
          <a:xfrm>
            <a:off x="9372600" y="3124203"/>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8" name="AutoShape 28"/>
          <p:cNvSpPr>
            <a:spLocks noChangeArrowheads="1"/>
          </p:cNvSpPr>
          <p:nvPr/>
        </p:nvSpPr>
        <p:spPr bwMode="auto">
          <a:xfrm>
            <a:off x="2133600" y="3048003"/>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39" name="AutoShape 28"/>
          <p:cNvSpPr>
            <a:spLocks noChangeArrowheads="1"/>
          </p:cNvSpPr>
          <p:nvPr/>
        </p:nvSpPr>
        <p:spPr bwMode="auto">
          <a:xfrm>
            <a:off x="5715000" y="990603"/>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40" name="AutoShape 28"/>
          <p:cNvSpPr>
            <a:spLocks noChangeArrowheads="1"/>
          </p:cNvSpPr>
          <p:nvPr/>
        </p:nvSpPr>
        <p:spPr bwMode="auto">
          <a:xfrm>
            <a:off x="5867400" y="5334003"/>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a:p>
        </p:txBody>
      </p:sp>
      <p:sp>
        <p:nvSpPr>
          <p:cNvPr id="5141" name="AutoShape 12"/>
          <p:cNvSpPr>
            <a:spLocks noChangeArrowheads="1"/>
          </p:cNvSpPr>
          <p:nvPr/>
        </p:nvSpPr>
        <p:spPr bwMode="auto">
          <a:xfrm>
            <a:off x="10134600" y="5943600"/>
            <a:ext cx="533400" cy="457200"/>
          </a:xfrm>
          <a:prstGeom prst="star32">
            <a:avLst>
              <a:gd name="adj" fmla="val 15056"/>
            </a:avLst>
          </a:prstGeom>
          <a:solidFill>
            <a:srgbClr val="FFFF00"/>
          </a:solidFill>
          <a:ln w="9525">
            <a:solidFill>
              <a:srgbClr val="FF33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VnMonotype corsivaH" panose="020B7200000000000000" pitchFamily="34" charset="0"/>
            </a:endParaRPr>
          </a:p>
        </p:txBody>
      </p:sp>
      <p:grpSp>
        <p:nvGrpSpPr>
          <p:cNvPr id="2" name="Group 26"/>
          <p:cNvGrpSpPr>
            <a:grpSpLocks noChangeAspect="1"/>
          </p:cNvGrpSpPr>
          <p:nvPr/>
        </p:nvGrpSpPr>
        <p:grpSpPr bwMode="auto">
          <a:xfrm>
            <a:off x="1598836" y="746443"/>
            <a:ext cx="3425825" cy="2698750"/>
            <a:chOff x="4330" y="4900"/>
            <a:chExt cx="2400" cy="1872"/>
          </a:xfrm>
        </p:grpSpPr>
        <p:sp>
          <p:nvSpPr>
            <p:cNvPr id="5150" name="AutoShape 27"/>
            <p:cNvSpPr>
              <a:spLocks noChangeAspect="1" noChangeArrowheads="1"/>
            </p:cNvSpPr>
            <p:nvPr/>
          </p:nvSpPr>
          <p:spPr bwMode="auto">
            <a:xfrm>
              <a:off x="4330" y="4900"/>
              <a:ext cx="240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5151" name="AutoShape 28" descr="2"/>
            <p:cNvSpPr>
              <a:spLocks noChangeArrowheads="1"/>
            </p:cNvSpPr>
            <p:nvPr/>
          </p:nvSpPr>
          <p:spPr bwMode="auto">
            <a:xfrm>
              <a:off x="4330" y="5923"/>
              <a:ext cx="2400" cy="849"/>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pic>
          <p:nvPicPr>
            <p:cNvPr id="5152" name="Picture 29"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 y="5095"/>
              <a:ext cx="102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3" name="Picture 30"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 y="5834"/>
              <a:ext cx="1200"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31"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 y="5622"/>
              <a:ext cx="1557"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32"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 y="4900"/>
              <a:ext cx="868" cy="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6" name="Text Box 33"/>
            <p:cNvSpPr txBox="1">
              <a:spLocks noChangeArrowheads="1"/>
            </p:cNvSpPr>
            <p:nvPr/>
          </p:nvSpPr>
          <p:spPr bwMode="auto">
            <a:xfrm>
              <a:off x="5698" y="5672"/>
              <a:ext cx="68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cs typeface="Arial" panose="020B0604020202020204" pitchFamily="34" charset="0"/>
              </a:endParaRPr>
            </a:p>
          </p:txBody>
        </p:sp>
        <p:sp>
          <p:nvSpPr>
            <p:cNvPr id="5157" name="Text Box 34"/>
            <p:cNvSpPr txBox="1">
              <a:spLocks noChangeArrowheads="1"/>
            </p:cNvSpPr>
            <p:nvPr/>
          </p:nvSpPr>
          <p:spPr bwMode="auto">
            <a:xfrm>
              <a:off x="5618" y="5844"/>
              <a:ext cx="91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cs typeface="Arial" panose="020B0604020202020204" pitchFamily="34" charset="0"/>
              </a:endParaRPr>
            </a:p>
          </p:txBody>
        </p:sp>
        <p:sp>
          <p:nvSpPr>
            <p:cNvPr id="5158" name="Text Box 35"/>
            <p:cNvSpPr txBox="1">
              <a:spLocks noChangeArrowheads="1"/>
            </p:cNvSpPr>
            <p:nvPr/>
          </p:nvSpPr>
          <p:spPr bwMode="auto">
            <a:xfrm>
              <a:off x="5209" y="5784"/>
              <a:ext cx="63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cs typeface="Arial" panose="020B0604020202020204" pitchFamily="34" charset="0"/>
              </a:endParaRPr>
            </a:p>
          </p:txBody>
        </p:sp>
      </p:grpSp>
      <p:pic>
        <p:nvPicPr>
          <p:cNvPr id="5143" name="Picture 36" descr="http://dl10.glitter-graphics.net/pub/628/628290gqhiis6k6p.gif"/>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rot="5400000">
            <a:off x="-2261551" y="2522907"/>
            <a:ext cx="5775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WordArt 2"/>
          <p:cNvSpPr>
            <a:spLocks noChangeArrowheads="1" noChangeShapeType="1" noTextEdit="1"/>
          </p:cNvSpPr>
          <p:nvPr/>
        </p:nvSpPr>
        <p:spPr bwMode="auto">
          <a:xfrm>
            <a:off x="6953256" y="1266409"/>
            <a:ext cx="4286280" cy="1143000"/>
          </a:xfrm>
          <a:prstGeom prst="rect">
            <a:avLst/>
          </a:prstGeom>
        </p:spPr>
        <p:txBody>
          <a:bodyPr wrap="none"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 VÀ ĐỊA LÍ</a:t>
            </a:r>
          </a:p>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7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a:t>
            </a:r>
            <a:endPar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0" name="WordArt 3"/>
          <p:cNvSpPr>
            <a:spLocks noChangeArrowheads="1" noChangeShapeType="1" noTextEdit="1"/>
          </p:cNvSpPr>
          <p:nvPr/>
        </p:nvSpPr>
        <p:spPr bwMode="auto">
          <a:xfrm>
            <a:off x="391887" y="3429000"/>
            <a:ext cx="9037888" cy="2028622"/>
          </a:xfrm>
          <a:prstGeom prst="rect">
            <a:avLst/>
          </a:prstGeom>
        </p:spPr>
        <p:txBody>
          <a:bodyPr wrap="none" fromWordArt="1">
            <a:prstTxWarp prst="textPlain">
              <a:avLst>
                <a:gd name="adj" fmla="val 50000"/>
              </a:avLst>
            </a:prstTxWarp>
          </a:bodyPr>
          <a:lstStyle/>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2: THIÊN NHIÊN VIỆT NAM</a:t>
            </a:r>
          </a:p>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TIẾT 1 + 2).</a:t>
            </a:r>
          </a:p>
        </p:txBody>
      </p:sp>
    </p:spTree>
    <p:extLst>
      <p:ext uri="{BB962C8B-B14F-4D97-AF65-F5344CB8AC3E}">
        <p14:creationId xmlns:p14="http://schemas.microsoft.com/office/powerpoint/2010/main" val="3370402762"/>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Đề xuất mở rộng và đổi tên vùng Đồng bằng sông Hồng">
            <a:extLst>
              <a:ext uri="{FF2B5EF4-FFF2-40B4-BE49-F238E27FC236}">
                <a16:creationId xmlns:a16="http://schemas.microsoft.com/office/drawing/2014/main" id="{848EC811-B14F-10F0-3A7E-D2B3DF015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80"/>
          <a:stretch/>
        </p:blipFill>
        <p:spPr bwMode="auto">
          <a:xfrm>
            <a:off x="20" y="1282"/>
            <a:ext cx="6165649" cy="6373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C8A0BC-9BCA-CFD7-8922-6EA802777FEC}"/>
              </a:ext>
            </a:extLst>
          </p:cNvPr>
          <p:cNvSpPr txBox="1"/>
          <p:nvPr/>
        </p:nvSpPr>
        <p:spPr>
          <a:xfrm>
            <a:off x="310696" y="6034018"/>
            <a:ext cx="4334242"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微软雅黑"/>
              <a:cs typeface="+mn-cs"/>
            </a:endParaRPr>
          </a:p>
        </p:txBody>
      </p:sp>
      <p:sp>
        <p:nvSpPr>
          <p:cNvPr id="7" name="TextBox 6"/>
          <p:cNvSpPr txBox="1"/>
          <p:nvPr/>
        </p:nvSpPr>
        <p:spPr>
          <a:xfrm>
            <a:off x="0" y="6334780"/>
            <a:ext cx="6244046" cy="523220"/>
          </a:xfrm>
          <a:prstGeom prst="rect">
            <a:avLst/>
          </a:prstGeom>
          <a:noFill/>
        </p:spPr>
        <p:txBody>
          <a:bodyPr wrap="square" rtlCol="0">
            <a:spAutoFit/>
          </a:bodyPr>
          <a:lstStyle/>
          <a:p>
            <a:pPr lvl="0" algn="ctr"/>
            <a:r>
              <a:rPr lang="en-US" sz="2800" b="1" dirty="0" err="1">
                <a:solidFill>
                  <a:srgbClr val="0000FF"/>
                </a:solidFill>
                <a:latin typeface="Times New Roman" pitchFamily="18" charset="0"/>
                <a:ea typeface="微软雅黑"/>
                <a:cs typeface="Times New Roman" pitchFamily="18" charset="0"/>
              </a:rPr>
              <a:t>Đồng</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bằng</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Sông</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Hồng</a:t>
            </a:r>
            <a:endParaRPr lang="vi-VN" sz="2800" b="1" dirty="0">
              <a:solidFill>
                <a:srgbClr val="0000FF"/>
              </a:solidFill>
              <a:latin typeface="Times New Roman" pitchFamily="18" charset="0"/>
              <a:ea typeface="微软雅黑"/>
              <a:cs typeface="Times New Roman" pitchFamily="18" charset="0"/>
            </a:endParaRPr>
          </a:p>
        </p:txBody>
      </p:sp>
      <p:pic>
        <p:nvPicPr>
          <p:cNvPr id="8" name="Picture 2" descr="Thành lập 2 Hội đồng điều phối vùng ở đồng bằng sông Cửu Long và trung du  và miền núi phía Bắc">
            <a:extLst>
              <a:ext uri="{FF2B5EF4-FFF2-40B4-BE49-F238E27FC236}">
                <a16:creationId xmlns:a16="http://schemas.microsoft.com/office/drawing/2014/main" id="{485EA3F9-8339-F482-6282-9A0FF8723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
          <a:stretch/>
        </p:blipFill>
        <p:spPr bwMode="auto">
          <a:xfrm>
            <a:off x="6008914" y="1282"/>
            <a:ext cx="6183086" cy="63733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00354" y="6334780"/>
            <a:ext cx="6091646" cy="523220"/>
          </a:xfrm>
          <a:prstGeom prst="rect">
            <a:avLst/>
          </a:prstGeom>
          <a:noFill/>
        </p:spPr>
        <p:txBody>
          <a:bodyPr wrap="square" rtlCol="0">
            <a:spAutoFit/>
          </a:bodyPr>
          <a:lstStyle/>
          <a:p>
            <a:pPr lvl="0" algn="ctr"/>
            <a:r>
              <a:rPr lang="en-US" sz="2800" b="1" dirty="0" err="1">
                <a:solidFill>
                  <a:srgbClr val="0000FF"/>
                </a:solidFill>
                <a:latin typeface="Times New Roman" pitchFamily="18" charset="0"/>
                <a:ea typeface="微软雅黑"/>
                <a:cs typeface="Times New Roman" pitchFamily="18" charset="0"/>
              </a:rPr>
              <a:t>Đồng</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bằng</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Sông</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Cửu</a:t>
            </a:r>
            <a:r>
              <a:rPr lang="en-US" sz="2800" b="1" dirty="0">
                <a:solidFill>
                  <a:srgbClr val="0000FF"/>
                </a:solidFill>
                <a:latin typeface="Times New Roman" pitchFamily="18" charset="0"/>
                <a:ea typeface="微软雅黑"/>
                <a:cs typeface="Times New Roman" pitchFamily="18" charset="0"/>
              </a:rPr>
              <a:t> Long</a:t>
            </a:r>
            <a:endParaRPr lang="vi-VN" sz="2800" b="1" dirty="0">
              <a:solidFill>
                <a:srgbClr val="0000FF"/>
              </a:solidFill>
              <a:latin typeface="Times New Roman" pitchFamily="18" charset="0"/>
              <a:ea typeface="微软雅黑"/>
              <a:cs typeface="Times New Roman" pitchFamily="18" charset="0"/>
            </a:endParaRPr>
          </a:p>
        </p:txBody>
      </p:sp>
    </p:spTree>
    <p:extLst>
      <p:ext uri="{BB962C8B-B14F-4D97-AF65-F5344CB8AC3E}">
        <p14:creationId xmlns:p14="http://schemas.microsoft.com/office/powerpoint/2010/main" val="2802982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C63C9D-E812-ACC4-BE5C-0768FEE9668E}"/>
              </a:ext>
            </a:extLst>
          </p:cNvPr>
          <p:cNvSpPr txBox="1"/>
          <p:nvPr/>
        </p:nvSpPr>
        <p:spPr>
          <a:xfrm>
            <a:off x="0" y="191488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ea typeface="Cambria" panose="02040503050406030204" pitchFamily="18" charset="0"/>
                <a:cs typeface="Times New Roman" pitchFamily="18" charset="0"/>
              </a:rPr>
              <a:t>1.Địa </a:t>
            </a:r>
            <a:r>
              <a:rPr lang="en-US" sz="2800" b="1" dirty="0" err="1">
                <a:solidFill>
                  <a:srgbClr val="0000FF"/>
                </a:solidFill>
                <a:latin typeface="Times New Roman" pitchFamily="18" charset="0"/>
                <a:ea typeface="Cambria" panose="02040503050406030204" pitchFamily="18" charset="0"/>
                <a:cs typeface="Times New Roman" pitchFamily="18" charset="0"/>
              </a:rPr>
              <a:t>hình</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và</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khoáng</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sản</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Việt</a:t>
            </a:r>
            <a:r>
              <a:rPr lang="en-US" sz="2800" b="1" dirty="0">
                <a:solidFill>
                  <a:srgbClr val="0000FF"/>
                </a:solidFill>
                <a:latin typeface="Times New Roman" pitchFamily="18" charset="0"/>
                <a:ea typeface="Cambria" panose="02040503050406030204" pitchFamily="18" charset="0"/>
                <a:cs typeface="Times New Roman" pitchFamily="18" charset="0"/>
              </a:rPr>
              <a:t> Nam.</a:t>
            </a:r>
          </a:p>
        </p:txBody>
      </p:sp>
      <p:pic>
        <p:nvPicPr>
          <p:cNvPr id="12" name="Picture 11">
            <a:extLst>
              <a:ext uri="{FF2B5EF4-FFF2-40B4-BE49-F238E27FC236}">
                <a16:creationId xmlns:a16="http://schemas.microsoft.com/office/drawing/2014/main" id="{85F2D538-3D24-F248-9A05-71BDF8E0E6BA}"/>
              </a:ext>
            </a:extLst>
          </p:cNvPr>
          <p:cNvPicPr>
            <a:picLocks noChangeAspect="1"/>
          </p:cNvPicPr>
          <p:nvPr/>
        </p:nvPicPr>
        <p:blipFill>
          <a:blip r:embed="rId2" cstate="print"/>
          <a:stretch>
            <a:fillRect/>
          </a:stretch>
        </p:blipFill>
        <p:spPr>
          <a:xfrm>
            <a:off x="0" y="1077312"/>
            <a:ext cx="2377441" cy="934368"/>
          </a:xfrm>
          <a:prstGeom prst="rect">
            <a:avLst/>
          </a:prstGeom>
        </p:spPr>
      </p:pic>
      <p:sp>
        <p:nvSpPr>
          <p:cNvPr id="14" name="TextBox 13"/>
          <p:cNvSpPr txBox="1"/>
          <p:nvPr/>
        </p:nvSpPr>
        <p:spPr>
          <a:xfrm>
            <a:off x="0" y="421669"/>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Lịch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Địa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endParaRPr lang="vi-VN"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862147"/>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Thiên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Việt</a:t>
            </a:r>
            <a:r>
              <a:rPr lang="en-US" sz="2800" b="1" dirty="0">
                <a:solidFill>
                  <a:srgbClr val="FF0000"/>
                </a:solidFill>
                <a:latin typeface="Times New Roman" pitchFamily="18" charset="0"/>
                <a:cs typeface="Times New Roman" pitchFamily="18" charset="0"/>
              </a:rPr>
              <a:t> Nam (4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a:t>
            </a:r>
          </a:p>
        </p:txBody>
      </p:sp>
      <p:sp>
        <p:nvSpPr>
          <p:cNvPr id="16" name="TextBox 15"/>
          <p:cNvSpPr txBox="1"/>
          <p:nvPr/>
        </p:nvSpPr>
        <p:spPr>
          <a:xfrm>
            <a:off x="0" y="2325189"/>
            <a:ext cx="3435531" cy="523220"/>
          </a:xfrm>
          <a:prstGeom prst="rect">
            <a:avLst/>
          </a:prstGeom>
          <a:noFill/>
        </p:spPr>
        <p:txBody>
          <a:bodyPr wrap="square" rtlCol="0">
            <a:spAutoFit/>
          </a:bodyPr>
          <a:lstStyle/>
          <a:p>
            <a:r>
              <a:rPr lang="en-US" sz="2800" b="1" dirty="0">
                <a:solidFill>
                  <a:srgbClr val="009900"/>
                </a:solidFill>
                <a:latin typeface="Times New Roman" pitchFamily="18" charset="0"/>
                <a:cs typeface="Times New Roman" pitchFamily="18" charset="0"/>
              </a:rPr>
              <a:t>a. </a:t>
            </a:r>
            <a:r>
              <a:rPr lang="en-US" sz="2800" b="1" dirty="0" err="1">
                <a:solidFill>
                  <a:srgbClr val="009900"/>
                </a:solidFill>
                <a:latin typeface="Times New Roman" pitchFamily="18" charset="0"/>
                <a:cs typeface="Times New Roman" pitchFamily="18" charset="0"/>
              </a:rPr>
              <a:t>Địa</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hình</a:t>
            </a:r>
            <a:r>
              <a:rPr lang="en-US" sz="2800" b="1" dirty="0">
                <a:solidFill>
                  <a:srgbClr val="009900"/>
                </a:solidFill>
                <a:latin typeface="Times New Roman" pitchFamily="18" charset="0"/>
                <a:cs typeface="Times New Roman" pitchFamily="18" charset="0"/>
              </a:rPr>
              <a:t>.</a:t>
            </a:r>
          </a:p>
        </p:txBody>
      </p:sp>
      <p:sp>
        <p:nvSpPr>
          <p:cNvPr id="17" name="TextBox 16"/>
          <p:cNvSpPr txBox="1"/>
          <p:nvPr/>
        </p:nvSpPr>
        <p:spPr>
          <a:xfrm>
            <a:off x="0" y="3239590"/>
            <a:ext cx="7302138" cy="523220"/>
          </a:xfrm>
          <a:prstGeom prst="rect">
            <a:avLst/>
          </a:prstGeom>
          <a:noFill/>
        </p:spPr>
        <p:txBody>
          <a:bodyPr wrap="square" rtlCol="0">
            <a:spAutoFit/>
          </a:bodyPr>
          <a:lstStyle/>
          <a:p>
            <a:pPr lvl="0"/>
            <a:r>
              <a:rPr lang="en-US" sz="2800" b="1" dirty="0">
                <a:solidFill>
                  <a:srgbClr val="0000FF"/>
                </a:solidFill>
                <a:latin typeface="Times New Roman" pitchFamily="18" charset="0"/>
                <a:ea typeface="Cambria" panose="02040503050406030204" pitchFamily="18" charset="0"/>
                <a:cs typeface="Times New Roman" pitchFamily="18" charset="0"/>
              </a:rPr>
              <a:t>* </a:t>
            </a:r>
            <a:r>
              <a:rPr lang="vi-VN" sz="2800" b="1" dirty="0">
                <a:solidFill>
                  <a:srgbClr val="0000FF"/>
                </a:solidFill>
                <a:latin typeface="Times New Roman" pitchFamily="18" charset="0"/>
                <a:ea typeface="Cambria" panose="02040503050406030204" pitchFamily="18" charset="0"/>
                <a:cs typeface="Times New Roman" pitchFamily="18" charset="0"/>
              </a:rPr>
              <a:t>Đọc thông tin và quan sát hình 1</a:t>
            </a:r>
            <a:r>
              <a:rPr lang="en-US" sz="2800" b="1" dirty="0">
                <a:solidFill>
                  <a:srgbClr val="0000FF"/>
                </a:solidFill>
                <a:latin typeface="Times New Roman" pitchFamily="18" charset="0"/>
                <a:ea typeface="Cambria" panose="02040503050406030204" pitchFamily="18" charset="0"/>
                <a:cs typeface="Times New Roman" pitchFamily="18" charset="0"/>
              </a:rPr>
              <a:t>, 2</a:t>
            </a:r>
            <a:r>
              <a:rPr lang="vi-VN" sz="2800" b="1" dirty="0">
                <a:solidFill>
                  <a:srgbClr val="0000FF"/>
                </a:solidFill>
                <a:latin typeface="Times New Roman" pitchFamily="18" charset="0"/>
                <a:ea typeface="Cambria" panose="02040503050406030204" pitchFamily="18" charset="0"/>
                <a:cs typeface="Times New Roman" pitchFamily="18" charset="0"/>
              </a:rPr>
              <a:t> em hãy</a:t>
            </a:r>
            <a:r>
              <a:rPr lang="en-US" sz="2800" b="1" dirty="0">
                <a:solidFill>
                  <a:srgbClr val="0000FF"/>
                </a:solidFill>
                <a:latin typeface="Times New Roman" pitchFamily="18" charset="0"/>
                <a:ea typeface="Cambria" panose="02040503050406030204" pitchFamily="18" charset="0"/>
                <a:cs typeface="Times New Roman" pitchFamily="18" charset="0"/>
              </a:rPr>
              <a:t>:</a:t>
            </a:r>
          </a:p>
        </p:txBody>
      </p:sp>
      <p:sp>
        <p:nvSpPr>
          <p:cNvPr id="18" name="TextBox 17"/>
          <p:cNvSpPr txBox="1"/>
          <p:nvPr/>
        </p:nvSpPr>
        <p:spPr>
          <a:xfrm>
            <a:off x="0" y="4585065"/>
            <a:ext cx="6949440" cy="954107"/>
          </a:xfrm>
          <a:prstGeom prst="rect">
            <a:avLst/>
          </a:prstGeom>
          <a:noFill/>
        </p:spPr>
        <p:txBody>
          <a:bodyPr wrap="square" rtlCol="0">
            <a:spAutoFit/>
          </a:bodyPr>
          <a:lstStyle/>
          <a:p>
            <a:pPr lvl="0"/>
            <a:r>
              <a:rPr lang="en-US" sz="2800"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Nêu</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vai</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trò</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của</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tài</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nguyên</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khoáng</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sản</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đối</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với</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sự</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phát</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triển</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kinh</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tế</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nước</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ta</a:t>
            </a:r>
            <a:r>
              <a:rPr lang="en-US" sz="2800" b="1" dirty="0">
                <a:solidFill>
                  <a:srgbClr val="0000FF"/>
                </a:solidFill>
                <a:latin typeface="Times New Roman" pitchFamily="18" charset="0"/>
                <a:ea typeface="微软雅黑"/>
                <a:cs typeface="Times New Roman" pitchFamily="18" charset="0"/>
              </a:rPr>
              <a:t>.   </a:t>
            </a:r>
            <a:r>
              <a:rPr lang="vi-VN" sz="2800" b="1" dirty="0">
                <a:solidFill>
                  <a:srgbClr val="0000FF"/>
                </a:solidFill>
                <a:latin typeface="Times New Roman" pitchFamily="18" charset="0"/>
                <a:ea typeface="微软雅黑"/>
                <a:cs typeface="Times New Roman" pitchFamily="18" charset="0"/>
              </a:rPr>
              <a:t> </a:t>
            </a:r>
          </a:p>
        </p:txBody>
      </p:sp>
      <p:sp>
        <p:nvSpPr>
          <p:cNvPr id="19" name="TextBox 18"/>
          <p:cNvSpPr txBox="1"/>
          <p:nvPr/>
        </p:nvSpPr>
        <p:spPr>
          <a:xfrm>
            <a:off x="0" y="3696787"/>
            <a:ext cx="5251270" cy="954107"/>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Kể</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định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lược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khoáng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sản</a:t>
            </a:r>
            <a:r>
              <a:rPr lang="en-US" sz="2800" b="1" dirty="0">
                <a:solidFill>
                  <a:srgbClr val="0000FF"/>
                </a:solidFill>
                <a:latin typeface="Times New Roman" pitchFamily="18" charset="0"/>
                <a:cs typeface="Times New Roman" pitchFamily="18" charset="0"/>
              </a:rPr>
              <a:t> ở </a:t>
            </a:r>
            <a:r>
              <a:rPr lang="en-US" sz="2800" b="1" dirty="0" err="1">
                <a:solidFill>
                  <a:srgbClr val="0000FF"/>
                </a:solidFill>
                <a:latin typeface="Times New Roman" pitchFamily="18" charset="0"/>
                <a:cs typeface="Times New Roman" pitchFamily="18" charset="0"/>
              </a:rPr>
              <a:t>nước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ta</a:t>
            </a:r>
            <a:r>
              <a:rPr lang="en-US" sz="2800" b="1" dirty="0">
                <a:solidFill>
                  <a:srgbClr val="0000FF"/>
                </a:solidFill>
                <a:latin typeface="Times New Roman" pitchFamily="18" charset="0"/>
                <a:cs typeface="Times New Roman" pitchFamily="18" charset="0"/>
              </a:rPr>
              <a:t>.</a:t>
            </a:r>
          </a:p>
        </p:txBody>
      </p:sp>
      <p:sp>
        <p:nvSpPr>
          <p:cNvPr id="20" name="TextBox 19"/>
          <p:cNvSpPr txBox="1"/>
          <p:nvPr/>
        </p:nvSpPr>
        <p:spPr>
          <a:xfrm>
            <a:off x="0" y="2808514"/>
            <a:ext cx="4441371" cy="523220"/>
          </a:xfrm>
          <a:prstGeom prst="rect">
            <a:avLst/>
          </a:prstGeom>
          <a:noFill/>
        </p:spPr>
        <p:txBody>
          <a:bodyPr wrap="square" rtlCol="0">
            <a:spAutoFit/>
          </a:bodyPr>
          <a:lstStyle/>
          <a:p>
            <a:r>
              <a:rPr lang="en-US" sz="2800" b="1" dirty="0">
                <a:solidFill>
                  <a:srgbClr val="009900"/>
                </a:solidFill>
                <a:latin typeface="Times New Roman" pitchFamily="18" charset="0"/>
                <a:cs typeface="Times New Roman" pitchFamily="18" charset="0"/>
              </a:rPr>
              <a:t>b. </a:t>
            </a:r>
            <a:r>
              <a:rPr lang="en-US" sz="2800" b="1" dirty="0" err="1">
                <a:solidFill>
                  <a:srgbClr val="009900"/>
                </a:solidFill>
                <a:latin typeface="Times New Roman" pitchFamily="18" charset="0"/>
                <a:cs typeface="Times New Roman" pitchFamily="18" charset="0"/>
              </a:rPr>
              <a:t>Khoáng</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sản</a:t>
            </a:r>
            <a:endParaRPr lang="en-US" sz="2800" b="1" dirty="0">
              <a:solidFill>
                <a:srgbClr val="009900"/>
              </a:solidFill>
              <a:latin typeface="Times New Roman" pitchFamily="18" charset="0"/>
              <a:cs typeface="Times New Roman" pitchFamily="18" charset="0"/>
            </a:endParaRPr>
          </a:p>
        </p:txBody>
      </p:sp>
      <p:pic>
        <p:nvPicPr>
          <p:cNvPr id="22" name="Picture 21">
            <a:extLst>
              <a:ext uri="{FF2B5EF4-FFF2-40B4-BE49-F238E27FC236}">
                <a16:creationId xmlns:a16="http://schemas.microsoft.com/office/drawing/2014/main" id="{7F8416C2-5E19-2028-56D6-32104A5DCA3B}"/>
              </a:ext>
            </a:extLst>
          </p:cNvPr>
          <p:cNvPicPr>
            <a:picLocks noChangeAspect="1"/>
          </p:cNvPicPr>
          <p:nvPr/>
        </p:nvPicPr>
        <p:blipFill>
          <a:blip r:embed="rId3"/>
          <a:stretch>
            <a:fillRect/>
          </a:stretch>
        </p:blipFill>
        <p:spPr>
          <a:xfrm>
            <a:off x="7053943" y="1410790"/>
            <a:ext cx="5138057" cy="4036422"/>
          </a:xfrm>
          <a:prstGeom prst="rect">
            <a:avLst/>
          </a:prstGeom>
        </p:spPr>
      </p:pic>
      <p:sp>
        <p:nvSpPr>
          <p:cNvPr id="23" name="TextBox 22"/>
          <p:cNvSpPr txBox="1"/>
          <p:nvPr/>
        </p:nvSpPr>
        <p:spPr>
          <a:xfrm>
            <a:off x="0" y="5519338"/>
            <a:ext cx="12192000" cy="1384995"/>
          </a:xfrm>
          <a:prstGeom prst="rect">
            <a:avLst/>
          </a:prstGeom>
          <a:noFill/>
        </p:spPr>
        <p:txBody>
          <a:bodyPr wrap="square" rtlCol="0">
            <a:spAutoFit/>
          </a:bodyPr>
          <a:lstStyle/>
          <a:p>
            <a:pPr lvl="0"/>
            <a:r>
              <a:rPr lang="en-US" sz="2800" b="1" dirty="0">
                <a:solidFill>
                  <a:srgbClr val="009900"/>
                </a:solidFill>
                <a:latin typeface="Times New Roman" pitchFamily="18" charset="0"/>
                <a:cs typeface="Times New Roman" pitchFamily="18" charset="0"/>
              </a:rPr>
              <a:t>+ </a:t>
            </a:r>
            <a:r>
              <a:rPr lang="vi-VN" sz="2800" b="1" i="1" dirty="0">
                <a:solidFill>
                  <a:srgbClr val="009900"/>
                </a:solidFill>
                <a:latin typeface="Times New Roman" pitchFamily="18" charset="0"/>
                <a:ea typeface="Cambria" panose="02040503050406030204" pitchFamily="18" charset="0"/>
                <a:cs typeface="Times New Roman" pitchFamily="18" charset="0"/>
              </a:rPr>
              <a:t>Việt Nam có nhiều loại khoáng sản nhưng phần lớn có trữ lượng vừa và nhỏ. Một số khoáng sản có trữ lượng lớn: than, dầu mỏ, khí tự nhiên, sắt, đồng, bô-xít, a-pa-tít...</a:t>
            </a:r>
            <a:endParaRPr lang="en-US" sz="2800" b="1" dirty="0">
              <a:solidFill>
                <a:srgbClr val="0099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406518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
                                        </p:tgtEl>
                                        <p:attrNameLst>
                                          <p:attrName>style.visibility</p:attrName>
                                        </p:attrNameLst>
                                      </p:cBhvr>
                                      <p:to>
                                        <p:strVal val="visible"/>
                                      </p:to>
                                    </p:set>
                                    <p:anim calcmode="discrete" valueType="clr">
                                      <p:cBhvr override="childStyle">
                                        <p:cTn id="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
                                        </p:tgtEl>
                                        <p:attrNameLst>
                                          <p:attrName>fillcolor</p:attrName>
                                        </p:attrNameLst>
                                      </p:cBhvr>
                                      <p:tavLst>
                                        <p:tav tm="0">
                                          <p:val>
                                            <p:clrVal>
                                              <a:schemeClr val="accent2"/>
                                            </p:clrVal>
                                          </p:val>
                                        </p:tav>
                                        <p:tav tm="50000">
                                          <p:val>
                                            <p:clrVal>
                                              <a:schemeClr val="hlink"/>
                                            </p:clrVal>
                                          </p:val>
                                        </p:tav>
                                      </p:tavLst>
                                    </p:anim>
                                    <p:set>
                                      <p:cBhvr>
                                        <p:cTn id="9" dur="80"/>
                                        <p:tgtEl>
                                          <p:spTgt spid="2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
                                        </p:tgtEl>
                                        <p:attrNameLst>
                                          <p:attrName>style.visibility</p:attrName>
                                        </p:attrNameLst>
                                      </p:cBhvr>
                                      <p:to>
                                        <p:strVal val="visible"/>
                                      </p:to>
                                    </p:set>
                                    <p:anim calcmode="discrete" valueType="clr">
                                      <p:cBhvr override="childStyle">
                                        <p:cTn id="1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
                                        </p:tgtEl>
                                        <p:attrNameLst>
                                          <p:attrName>fillcolor</p:attrName>
                                        </p:attrNameLst>
                                      </p:cBhvr>
                                      <p:tavLst>
                                        <p:tav tm="0">
                                          <p:val>
                                            <p:clrVal>
                                              <a:schemeClr val="accent2"/>
                                            </p:clrVal>
                                          </p:val>
                                        </p:tav>
                                        <p:tav tm="50000">
                                          <p:val>
                                            <p:clrVal>
                                              <a:schemeClr val="hlink"/>
                                            </p:clrVal>
                                          </p:val>
                                        </p:tav>
                                      </p:tavLst>
                                    </p:anim>
                                    <p:set>
                                      <p:cBhvr>
                                        <p:cTn id="16" dur="80"/>
                                        <p:tgtEl>
                                          <p:spTgt spid="1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9"/>
                                        </p:tgtEl>
                                        <p:attrNameLst>
                                          <p:attrName>style.visibility</p:attrName>
                                        </p:attrNameLst>
                                      </p:cBhvr>
                                      <p:to>
                                        <p:strVal val="visible"/>
                                      </p:to>
                                    </p:set>
                                    <p:anim calcmode="discrete" valueType="clr">
                                      <p:cBhvr override="childStyle">
                                        <p:cTn id="2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9"/>
                                        </p:tgtEl>
                                        <p:attrNameLst>
                                          <p:attrName>fillcolor</p:attrName>
                                        </p:attrNameLst>
                                      </p:cBhvr>
                                      <p:tavLst>
                                        <p:tav tm="0">
                                          <p:val>
                                            <p:clrVal>
                                              <a:schemeClr val="accent2"/>
                                            </p:clrVal>
                                          </p:val>
                                        </p:tav>
                                        <p:tav tm="50000">
                                          <p:val>
                                            <p:clrVal>
                                              <a:schemeClr val="hlink"/>
                                            </p:clrVal>
                                          </p:val>
                                        </p:tav>
                                      </p:tavLst>
                                    </p:anim>
                                    <p:set>
                                      <p:cBhvr>
                                        <p:cTn id="29" dur="80"/>
                                        <p:tgtEl>
                                          <p:spTgt spid="19"/>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8"/>
                                        </p:tgtEl>
                                        <p:attrNameLst>
                                          <p:attrName>style.visibility</p:attrName>
                                        </p:attrNameLst>
                                      </p:cBhvr>
                                      <p:to>
                                        <p:strVal val="visible"/>
                                      </p:to>
                                    </p:set>
                                    <p:anim calcmode="discrete" valueType="clr">
                                      <p:cBhvr override="childStyle">
                                        <p:cTn id="34"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8"/>
                                        </p:tgtEl>
                                        <p:attrNameLst>
                                          <p:attrName>fillcolor</p:attrName>
                                        </p:attrNameLst>
                                      </p:cBhvr>
                                      <p:tavLst>
                                        <p:tav tm="0">
                                          <p:val>
                                            <p:clrVal>
                                              <a:schemeClr val="accent2"/>
                                            </p:clrVal>
                                          </p:val>
                                        </p:tav>
                                        <p:tav tm="50000">
                                          <p:val>
                                            <p:clrVal>
                                              <a:schemeClr val="hlink"/>
                                            </p:clrVal>
                                          </p:val>
                                        </p:tav>
                                      </p:tavLst>
                                    </p:anim>
                                    <p:set>
                                      <p:cBhvr>
                                        <p:cTn id="36" dur="80"/>
                                        <p:tgtEl>
                                          <p:spTgt spid="18"/>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23"/>
                                        </p:tgtEl>
                                        <p:attrNameLst>
                                          <p:attrName>style.visibility</p:attrName>
                                        </p:attrNameLst>
                                      </p:cBhvr>
                                      <p:to>
                                        <p:strVal val="visible"/>
                                      </p:to>
                                    </p:set>
                                    <p:anim calcmode="discrete" valueType="clr">
                                      <p:cBhvr override="childStyle">
                                        <p:cTn id="41"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23"/>
                                        </p:tgtEl>
                                        <p:attrNameLst>
                                          <p:attrName>fillcolor</p:attrName>
                                        </p:attrNameLst>
                                      </p:cBhvr>
                                      <p:tavLst>
                                        <p:tav tm="0">
                                          <p:val>
                                            <p:clrVal>
                                              <a:schemeClr val="accent2"/>
                                            </p:clrVal>
                                          </p:val>
                                        </p:tav>
                                        <p:tav tm="50000">
                                          <p:val>
                                            <p:clrVal>
                                              <a:schemeClr val="hlink"/>
                                            </p:clrVal>
                                          </p:val>
                                        </p:tav>
                                      </p:tavLst>
                                    </p:anim>
                                    <p:set>
                                      <p:cBhvr>
                                        <p:cTn id="43" dur="80"/>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id="{FF46026A-C868-0E20-58EF-0D5445E5B2A3}"/>
              </a:ext>
            </a:extLst>
          </p:cNvPr>
          <p:cNvSpPr txBox="1"/>
          <p:nvPr/>
        </p:nvSpPr>
        <p:spPr>
          <a:xfrm>
            <a:off x="1208314" y="5040086"/>
            <a:ext cx="46699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Than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Quảng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Ninh)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id="{C186A716-3B14-6B0A-9BA6-3D4A1A9CBA08}"/>
              </a:ext>
            </a:extLst>
          </p:cNvPr>
          <p:cNvSpPr txBox="1"/>
          <p:nvPr/>
        </p:nvSpPr>
        <p:spPr>
          <a:xfrm>
            <a:off x="7032171" y="5040086"/>
            <a:ext cx="46699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Dầu</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mỏ</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Biển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Đông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66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id="{B85B117B-767B-D54D-0D3D-91DD1CB1A92F}"/>
              </a:ext>
            </a:extLst>
          </p:cNvPr>
          <p:cNvSpPr txBox="1"/>
          <p:nvPr/>
        </p:nvSpPr>
        <p:spPr>
          <a:xfrm>
            <a:off x="1872343" y="5094515"/>
            <a:ext cx="46699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Apatit</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Lào</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descr="Titani – Wikipedia tiếng Việt">
            <a:extLst>
              <a:ext uri="{FF2B5EF4-FFF2-40B4-BE49-F238E27FC236}">
                <a16:creationId xmlns:a16="http://schemas.microsoft.com/office/drawing/2014/main"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id="{D136B442-A8FE-27CD-066D-B6009E77DC29}"/>
              </a:ext>
            </a:extLst>
          </p:cNvPr>
          <p:cNvSpPr txBox="1"/>
          <p:nvPr/>
        </p:nvSpPr>
        <p:spPr>
          <a:xfrm>
            <a:off x="7728857" y="5029201"/>
            <a:ext cx="3886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Titan (Thái Nguyên, Vũng Tàu)....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41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id="{4BE13D4E-B20A-EBAC-D557-5B44DABFFEAC}"/>
              </a:ext>
            </a:extLst>
          </p:cNvPr>
          <p:cNvSpPr txBox="1"/>
          <p:nvPr/>
        </p:nvSpPr>
        <p:spPr>
          <a:xfrm>
            <a:off x="566057" y="5094515"/>
            <a:ext cx="506185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Quặng</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sắt</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(Thái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Nguyên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Yên</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Bái</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Hà </a:t>
            </a:r>
            <a:r>
              <a:rPr kumimoji="0" lang="en-SG"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Tĩnh</a:t>
            </a:r>
            <a:r>
              <a:rPr kumimoji="0" lang="en-SG"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id="{4ABA60DF-C067-0938-35D4-80A9A8D6A4EA}"/>
              </a:ext>
            </a:extLst>
          </p:cNvPr>
          <p:cNvSpPr txBox="1"/>
          <p:nvPr/>
        </p:nvSpPr>
        <p:spPr>
          <a:xfrm>
            <a:off x="6564086" y="4985658"/>
            <a:ext cx="50618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Bô-xít (Tây Nguyên)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3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C63C9D-E812-ACC4-BE5C-0768FEE9668E}"/>
              </a:ext>
            </a:extLst>
          </p:cNvPr>
          <p:cNvSpPr txBox="1"/>
          <p:nvPr/>
        </p:nvSpPr>
        <p:spPr>
          <a:xfrm>
            <a:off x="0" y="1730375"/>
            <a:ext cx="10272395" cy="523220"/>
          </a:xfrm>
          <a:prstGeom prst="rect">
            <a:avLst/>
          </a:prstGeom>
          <a:noFill/>
        </p:spPr>
        <p:txBody>
          <a:bodyPr wrap="square" rtlCol="0">
            <a:spAutoFit/>
          </a:bodyPr>
          <a:lstStyle/>
          <a:p>
            <a:pPr lvl="0"/>
            <a:r>
              <a:rPr lang="en-US" sz="2800" b="1" dirty="0">
                <a:solidFill>
                  <a:srgbClr val="0000FF"/>
                </a:solidFill>
                <a:latin typeface="Times New Roman" pitchFamily="18" charset="0"/>
                <a:ea typeface="Cambria" panose="02040503050406030204" pitchFamily="18" charset="0"/>
                <a:cs typeface="Times New Roman" pitchFamily="18" charset="0"/>
              </a:rPr>
              <a:t>2. </a:t>
            </a:r>
            <a:r>
              <a:rPr lang="en-US" sz="2800" b="1" dirty="0" err="1">
                <a:solidFill>
                  <a:srgbClr val="0000FF"/>
                </a:solidFill>
                <a:latin typeface="Times New Roman" pitchFamily="18" charset="0"/>
                <a:ea typeface="Cambria" panose="02040503050406030204" pitchFamily="18" charset="0"/>
                <a:cs typeface="Times New Roman" pitchFamily="18" charset="0"/>
              </a:rPr>
              <a:t>Khí</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hậu</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và</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sông</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hồ</a:t>
            </a:r>
            <a:endParaRPr kumimoji="0" lang="en-US" sz="2800" b="1" i="0" u="none" strike="noStrike" kern="1200" cap="none" spc="0" normalizeH="0" baseline="0" noProof="0" dirty="0">
              <a:ln>
                <a:noFill/>
              </a:ln>
              <a:solidFill>
                <a:srgbClr val="0000FF"/>
              </a:solidFill>
              <a:effectLst/>
              <a:uLnTx/>
              <a:uFillTx/>
              <a:latin typeface="Times New Roman"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85F2D538-3D24-F248-9A05-71BDF8E0E6BA}"/>
              </a:ext>
            </a:extLst>
          </p:cNvPr>
          <p:cNvPicPr>
            <a:picLocks noChangeAspect="1"/>
          </p:cNvPicPr>
          <p:nvPr/>
        </p:nvPicPr>
        <p:blipFill>
          <a:blip r:embed="rId2" cstate="print"/>
          <a:stretch>
            <a:fillRect/>
          </a:stretch>
        </p:blipFill>
        <p:spPr>
          <a:xfrm>
            <a:off x="0" y="1077312"/>
            <a:ext cx="2377441" cy="751488"/>
          </a:xfrm>
          <a:prstGeom prst="rect">
            <a:avLst/>
          </a:prstGeom>
        </p:spPr>
      </p:pic>
      <p:sp>
        <p:nvSpPr>
          <p:cNvPr id="6" name="TextBox 5"/>
          <p:cNvSpPr txBox="1"/>
          <p:nvPr/>
        </p:nvSpPr>
        <p:spPr>
          <a:xfrm>
            <a:off x="0" y="421669"/>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Lịch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Địa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endParaRPr lang="vi-VN" sz="2800" b="1" dirty="0">
              <a:solidFill>
                <a:srgbClr val="0000FF"/>
              </a:solidFill>
              <a:latin typeface="Times New Roman" pitchFamily="18" charset="0"/>
              <a:cs typeface="Times New Roman" pitchFamily="18" charset="0"/>
            </a:endParaRPr>
          </a:p>
        </p:txBody>
      </p:sp>
      <p:sp>
        <p:nvSpPr>
          <p:cNvPr id="7" name="TextBox 6"/>
          <p:cNvSpPr txBox="1"/>
          <p:nvPr/>
        </p:nvSpPr>
        <p:spPr>
          <a:xfrm>
            <a:off x="0" y="862147"/>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Thiên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Việt</a:t>
            </a:r>
            <a:r>
              <a:rPr lang="en-US" sz="2800" b="1" dirty="0">
                <a:solidFill>
                  <a:srgbClr val="FF0000"/>
                </a:solidFill>
                <a:latin typeface="Times New Roman" pitchFamily="18" charset="0"/>
                <a:cs typeface="Times New Roman" pitchFamily="18" charset="0"/>
              </a:rPr>
              <a:t> Nam (4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a:t>
            </a:r>
          </a:p>
        </p:txBody>
      </p:sp>
      <p:sp>
        <p:nvSpPr>
          <p:cNvPr id="8" name="TextBox 7"/>
          <p:cNvSpPr txBox="1"/>
          <p:nvPr/>
        </p:nvSpPr>
        <p:spPr>
          <a:xfrm>
            <a:off x="0" y="2143125"/>
            <a:ext cx="3414713" cy="523220"/>
          </a:xfrm>
          <a:prstGeom prst="rect">
            <a:avLst/>
          </a:prstGeom>
          <a:noFill/>
        </p:spPr>
        <p:txBody>
          <a:bodyPr wrap="square" rtlCol="0">
            <a:spAutoFit/>
          </a:bodyPr>
          <a:lstStyle/>
          <a:p>
            <a:r>
              <a:rPr lang="en-US" sz="2800" b="1" dirty="0">
                <a:solidFill>
                  <a:srgbClr val="009900"/>
                </a:solidFill>
                <a:latin typeface="Times New Roman" pitchFamily="18" charset="0"/>
                <a:ea typeface="Cambria" panose="02040503050406030204" pitchFamily="18" charset="0"/>
                <a:cs typeface="Times New Roman" pitchFamily="18" charset="0"/>
              </a:rPr>
              <a:t>a.  </a:t>
            </a:r>
            <a:r>
              <a:rPr lang="en-US" sz="2800" b="1" dirty="0" err="1">
                <a:solidFill>
                  <a:srgbClr val="009900"/>
                </a:solidFill>
                <a:latin typeface="Times New Roman" pitchFamily="18" charset="0"/>
                <a:ea typeface="Cambria" panose="02040503050406030204" pitchFamily="18" charset="0"/>
                <a:cs typeface="Times New Roman" pitchFamily="18" charset="0"/>
              </a:rPr>
              <a:t>Khí</a:t>
            </a:r>
            <a:r>
              <a:rPr lang="en-US" sz="2800" b="1" dirty="0">
                <a:solidFill>
                  <a:srgbClr val="009900"/>
                </a:solidFill>
                <a:latin typeface="Times New Roman" pitchFamily="18" charset="0"/>
                <a:ea typeface="Cambria" panose="02040503050406030204" pitchFamily="18" charset="0"/>
                <a:cs typeface="Times New Roman" pitchFamily="18" charset="0"/>
              </a:rPr>
              <a:t> </a:t>
            </a:r>
            <a:r>
              <a:rPr lang="en-US" sz="2800" b="1" dirty="0" err="1">
                <a:solidFill>
                  <a:srgbClr val="009900"/>
                </a:solidFill>
                <a:latin typeface="Times New Roman" pitchFamily="18" charset="0"/>
                <a:ea typeface="Cambria" panose="02040503050406030204" pitchFamily="18" charset="0"/>
                <a:cs typeface="Times New Roman" pitchFamily="18" charset="0"/>
              </a:rPr>
              <a:t>hậu</a:t>
            </a:r>
            <a:endParaRPr lang="en-US" sz="2800" b="1" dirty="0">
              <a:solidFill>
                <a:srgbClr val="009900"/>
              </a:solidFill>
              <a:latin typeface="Times New Roman" pitchFamily="18" charset="0"/>
              <a:ea typeface="Cambria" panose="02040503050406030204" pitchFamily="18" charset="0"/>
              <a:cs typeface="Times New Roman" pitchFamily="18" charset="0"/>
            </a:endParaRPr>
          </a:p>
        </p:txBody>
      </p:sp>
      <p:sp>
        <p:nvSpPr>
          <p:cNvPr id="9" name="TextBox 8"/>
          <p:cNvSpPr txBox="1"/>
          <p:nvPr/>
        </p:nvSpPr>
        <p:spPr>
          <a:xfrm>
            <a:off x="0" y="2543175"/>
            <a:ext cx="12192000" cy="2246769"/>
          </a:xfrm>
          <a:prstGeom prst="rect">
            <a:avLst/>
          </a:prstGeom>
          <a:noFill/>
        </p:spPr>
        <p:txBody>
          <a:bodyPr wrap="square" rtlCol="0">
            <a:spAutoFit/>
          </a:bodyPr>
          <a:lstStyle/>
          <a:p>
            <a:r>
              <a:rPr lang="en-US" sz="2800" b="1" dirty="0">
                <a:solidFill>
                  <a:srgbClr val="0000FF"/>
                </a:solidFill>
                <a:latin typeface="Times New Roman" pitchFamily="18" charset="0"/>
                <a:ea typeface="Cambria" panose="02040503050406030204" pitchFamily="18" charset="0"/>
                <a:cs typeface="Times New Roman" pitchFamily="18" charset="0"/>
              </a:rPr>
              <a:t>* </a:t>
            </a:r>
            <a:r>
              <a:rPr lang="vi-VN" sz="2800" b="1" dirty="0">
                <a:solidFill>
                  <a:srgbClr val="0000FF"/>
                </a:solidFill>
                <a:latin typeface="Times New Roman" pitchFamily="18" charset="0"/>
                <a:ea typeface="Cambria" panose="02040503050406030204" pitchFamily="18" charset="0"/>
                <a:cs typeface="Times New Roman" pitchFamily="18" charset="0"/>
              </a:rPr>
              <a:t>Đọc thông tin, bảng nhiệt độ trung bình của Hà Nội và Thành phố Hồ Chí Minh, quan sát các hình 3, 4, em hãy:</a:t>
            </a:r>
          </a:p>
          <a:p>
            <a:pPr marL="342900" indent="-342900"/>
            <a:r>
              <a:rPr lang="en-US" sz="2800" b="1" dirty="0">
                <a:solidFill>
                  <a:srgbClr val="0000FF"/>
                </a:solidFill>
                <a:latin typeface="Times New Roman" pitchFamily="18" charset="0"/>
                <a:ea typeface="Cambria" panose="02040503050406030204" pitchFamily="18" charset="0"/>
                <a:cs typeface="Times New Roman" pitchFamily="18" charset="0"/>
              </a:rPr>
              <a:t>- </a:t>
            </a:r>
            <a:r>
              <a:rPr lang="vi-VN" sz="2800" b="1" dirty="0">
                <a:solidFill>
                  <a:srgbClr val="0000FF"/>
                </a:solidFill>
                <a:latin typeface="Times New Roman" pitchFamily="18" charset="0"/>
                <a:ea typeface="Cambria" panose="02040503050406030204" pitchFamily="18" charset="0"/>
                <a:cs typeface="Times New Roman" pitchFamily="18" charset="0"/>
              </a:rPr>
              <a:t>Trình bày đặc điểm chính của khí hậu nước ta.</a:t>
            </a:r>
          </a:p>
          <a:p>
            <a:pPr marL="342900" indent="-342900">
              <a:buFontTx/>
              <a:buChar char="-"/>
            </a:pPr>
            <a:r>
              <a:rPr lang="vi-VN" sz="2800" b="1" dirty="0">
                <a:solidFill>
                  <a:srgbClr val="0000FF"/>
                </a:solidFill>
                <a:latin typeface="Times New Roman" pitchFamily="18" charset="0"/>
                <a:ea typeface="Cambria" panose="02040503050406030204" pitchFamily="18" charset="0"/>
                <a:cs typeface="Times New Roman" pitchFamily="18" charset="0"/>
              </a:rPr>
              <a:t>Nêu những thuận lợi và khó khăn của khí hậu </a:t>
            </a:r>
            <a:endParaRPr lang="en-US" sz="2800" b="1" dirty="0">
              <a:solidFill>
                <a:srgbClr val="0000FF"/>
              </a:solidFill>
              <a:latin typeface="Times New Roman" pitchFamily="18" charset="0"/>
              <a:ea typeface="Cambria" panose="02040503050406030204" pitchFamily="18" charset="0"/>
              <a:cs typeface="Times New Roman" pitchFamily="18" charset="0"/>
            </a:endParaRPr>
          </a:p>
          <a:p>
            <a:pPr marL="342900" indent="-342900"/>
            <a:r>
              <a:rPr lang="vi-VN" sz="2800" b="1" dirty="0">
                <a:solidFill>
                  <a:srgbClr val="0000FF"/>
                </a:solidFill>
                <a:latin typeface="Times New Roman" pitchFamily="18" charset="0"/>
                <a:ea typeface="Cambria" panose="02040503050406030204" pitchFamily="18" charset="0"/>
                <a:cs typeface="Times New Roman" pitchFamily="18" charset="0"/>
              </a:rPr>
              <a:t>đối với đời sống và hoạt động sản xuất.</a:t>
            </a:r>
          </a:p>
        </p:txBody>
      </p:sp>
      <p:pic>
        <p:nvPicPr>
          <p:cNvPr id="10" name="Picture 9">
            <a:extLst>
              <a:ext uri="{FF2B5EF4-FFF2-40B4-BE49-F238E27FC236}">
                <a16:creationId xmlns:a16="http://schemas.microsoft.com/office/drawing/2014/main" id="{CEA561CA-B33A-159A-D29B-8C04709E2951}"/>
              </a:ext>
            </a:extLst>
          </p:cNvPr>
          <p:cNvPicPr>
            <a:picLocks noChangeAspect="1"/>
          </p:cNvPicPr>
          <p:nvPr/>
        </p:nvPicPr>
        <p:blipFill>
          <a:blip r:embed="rId3"/>
          <a:stretch>
            <a:fillRect/>
          </a:stretch>
        </p:blipFill>
        <p:spPr>
          <a:xfrm>
            <a:off x="6500812" y="4343400"/>
            <a:ext cx="5691188" cy="2514600"/>
          </a:xfrm>
          <a:prstGeom prst="rect">
            <a:avLst/>
          </a:prstGeom>
        </p:spPr>
      </p:pic>
    </p:spTree>
    <p:extLst>
      <p:ext uri="{BB962C8B-B14F-4D97-AF65-F5344CB8AC3E}">
        <p14:creationId xmlns:p14="http://schemas.microsoft.com/office/powerpoint/2010/main" val="27045932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21"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9">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9">
                                            <p:txEl>
                                              <p:pRg st="1" end="1"/>
                                            </p:txEl>
                                          </p:spTgt>
                                        </p:tgtEl>
                                        <p:attrNameLst>
                                          <p:attrName>style.visibility</p:attrName>
                                        </p:attrNameLst>
                                      </p:cBhvr>
                                      <p:to>
                                        <p:strVal val="visible"/>
                                      </p:to>
                                    </p:set>
                                    <p:anim calcmode="discrete" valueType="clr">
                                      <p:cBhvr override="childStyle">
                                        <p:cTn id="34" dur="80"/>
                                        <p:tgtEl>
                                          <p:spTgt spid="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9">
                                            <p:txEl>
                                              <p:pRg st="1" end="1"/>
                                            </p:txEl>
                                          </p:spTgt>
                                        </p:tgtEl>
                                        <p:attrNameLst>
                                          <p:attrName>fillcolor</p:attrName>
                                        </p:attrNameLst>
                                      </p:cBhvr>
                                      <p:tavLst>
                                        <p:tav tm="0">
                                          <p:val>
                                            <p:clrVal>
                                              <a:schemeClr val="accent2"/>
                                            </p:clrVal>
                                          </p:val>
                                        </p:tav>
                                        <p:tav tm="50000">
                                          <p:val>
                                            <p:clrVal>
                                              <a:schemeClr val="hlink"/>
                                            </p:clrVal>
                                          </p:val>
                                        </p:tav>
                                      </p:tavLst>
                                    </p:anim>
                                    <p:set>
                                      <p:cBhvr>
                                        <p:cTn id="36" dur="80"/>
                                        <p:tgtEl>
                                          <p:spTgt spid="9">
                                            <p:txEl>
                                              <p:pRg st="1" end="1"/>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nodeType="clickEffect">
                                  <p:stCondLst>
                                    <p:cond delay="0"/>
                                  </p:stCondLst>
                                  <p:iterate type="lt">
                                    <p:tmPct val="50000"/>
                                  </p:iterate>
                                  <p:childTnLst>
                                    <p:set>
                                      <p:cBhvr>
                                        <p:cTn id="40" dur="1" fill="hold">
                                          <p:stCondLst>
                                            <p:cond delay="0"/>
                                          </p:stCondLst>
                                        </p:cTn>
                                        <p:tgtEl>
                                          <p:spTgt spid="9">
                                            <p:txEl>
                                              <p:pRg st="2" end="2"/>
                                            </p:txEl>
                                          </p:spTgt>
                                        </p:tgtEl>
                                        <p:attrNameLst>
                                          <p:attrName>style.visibility</p:attrName>
                                        </p:attrNameLst>
                                      </p:cBhvr>
                                      <p:to>
                                        <p:strVal val="visible"/>
                                      </p:to>
                                    </p:set>
                                    <p:anim calcmode="discrete" valueType="clr">
                                      <p:cBhvr override="childStyle">
                                        <p:cTn id="41" dur="80"/>
                                        <p:tgtEl>
                                          <p:spTgt spid="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9">
                                            <p:txEl>
                                              <p:pRg st="2" end="2"/>
                                            </p:txEl>
                                          </p:spTgt>
                                        </p:tgtEl>
                                        <p:attrNameLst>
                                          <p:attrName>fillcolor</p:attrName>
                                        </p:attrNameLst>
                                      </p:cBhvr>
                                      <p:tavLst>
                                        <p:tav tm="0">
                                          <p:val>
                                            <p:clrVal>
                                              <a:schemeClr val="accent2"/>
                                            </p:clrVal>
                                          </p:val>
                                        </p:tav>
                                        <p:tav tm="50000">
                                          <p:val>
                                            <p:clrVal>
                                              <a:schemeClr val="hlink"/>
                                            </p:clrVal>
                                          </p:val>
                                        </p:tav>
                                      </p:tavLst>
                                    </p:anim>
                                    <p:set>
                                      <p:cBhvr>
                                        <p:cTn id="43" dur="80"/>
                                        <p:tgtEl>
                                          <p:spTgt spid="9">
                                            <p:txEl>
                                              <p:pRg st="2" end="2"/>
                                            </p:txEl>
                                          </p:spTgt>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nodeType="clickEffect">
                                  <p:stCondLst>
                                    <p:cond delay="0"/>
                                  </p:stCondLst>
                                  <p:iterate type="lt">
                                    <p:tmPct val="50000"/>
                                  </p:iterate>
                                  <p:childTnLst>
                                    <p:set>
                                      <p:cBhvr>
                                        <p:cTn id="47" dur="1" fill="hold">
                                          <p:stCondLst>
                                            <p:cond delay="0"/>
                                          </p:stCondLst>
                                        </p:cTn>
                                        <p:tgtEl>
                                          <p:spTgt spid="9">
                                            <p:txEl>
                                              <p:pRg st="3" end="3"/>
                                            </p:txEl>
                                          </p:spTgt>
                                        </p:tgtEl>
                                        <p:attrNameLst>
                                          <p:attrName>style.visibility</p:attrName>
                                        </p:attrNameLst>
                                      </p:cBhvr>
                                      <p:to>
                                        <p:strVal val="visible"/>
                                      </p:to>
                                    </p:set>
                                    <p:anim calcmode="discrete" valueType="clr">
                                      <p:cBhvr override="childStyle">
                                        <p:cTn id="48" dur="80"/>
                                        <p:tgtEl>
                                          <p:spTgt spid="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9">
                                            <p:txEl>
                                              <p:pRg st="3" end="3"/>
                                            </p:txEl>
                                          </p:spTgt>
                                        </p:tgtEl>
                                        <p:attrNameLst>
                                          <p:attrName>fillcolor</p:attrName>
                                        </p:attrNameLst>
                                      </p:cBhvr>
                                      <p:tavLst>
                                        <p:tav tm="0">
                                          <p:val>
                                            <p:clrVal>
                                              <a:schemeClr val="accent2"/>
                                            </p:clrVal>
                                          </p:val>
                                        </p:tav>
                                        <p:tav tm="50000">
                                          <p:val>
                                            <p:clrVal>
                                              <a:schemeClr val="hlink"/>
                                            </p:clrVal>
                                          </p:val>
                                        </p:tav>
                                      </p:tavLst>
                                    </p:anim>
                                    <p:set>
                                      <p:cBhvr>
                                        <p:cTn id="50" dur="80"/>
                                        <p:tgtEl>
                                          <p:spTgt spid="9">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C63C9D-E812-ACC4-BE5C-0768FEE9668E}"/>
              </a:ext>
            </a:extLst>
          </p:cNvPr>
          <p:cNvSpPr txBox="1"/>
          <p:nvPr/>
        </p:nvSpPr>
        <p:spPr>
          <a:xfrm>
            <a:off x="0" y="1387475"/>
            <a:ext cx="10272395" cy="461665"/>
          </a:xfrm>
          <a:prstGeom prst="rect">
            <a:avLst/>
          </a:prstGeom>
          <a:noFill/>
        </p:spPr>
        <p:txBody>
          <a:bodyPr wrap="square" rtlCol="0">
            <a:spAutoFit/>
          </a:bodyPr>
          <a:lstStyle/>
          <a:p>
            <a:pPr lvl="0"/>
            <a:r>
              <a:rPr lang="en-US" sz="2400" b="1" dirty="0">
                <a:solidFill>
                  <a:srgbClr val="0000FF"/>
                </a:solidFill>
                <a:latin typeface="Times New Roman" pitchFamily="18" charset="0"/>
                <a:ea typeface="Cambria" panose="02040503050406030204" pitchFamily="18" charset="0"/>
                <a:cs typeface="Times New Roman" pitchFamily="18" charset="0"/>
              </a:rPr>
              <a:t>2. </a:t>
            </a:r>
            <a:r>
              <a:rPr lang="en-US" sz="2400" b="1" dirty="0" err="1">
                <a:solidFill>
                  <a:srgbClr val="0000FF"/>
                </a:solidFill>
                <a:latin typeface="Times New Roman" pitchFamily="18" charset="0"/>
                <a:ea typeface="Cambria" panose="02040503050406030204" pitchFamily="18" charset="0"/>
                <a:cs typeface="Times New Roman" pitchFamily="18" charset="0"/>
              </a:rPr>
              <a:t>Khí</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hậu</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và</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sông</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hồ</a:t>
            </a:r>
            <a:endParaRPr kumimoji="0" lang="en-US" sz="2400" b="1" i="0" u="none" strike="noStrike" kern="1200" cap="none" spc="0" normalizeH="0" baseline="0" noProof="0" dirty="0">
              <a:ln>
                <a:noFill/>
              </a:ln>
              <a:solidFill>
                <a:srgbClr val="0000FF"/>
              </a:solidFill>
              <a:effectLst/>
              <a:uLnTx/>
              <a:uFillTx/>
              <a:latin typeface="Times New Roman"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85F2D538-3D24-F248-9A05-71BDF8E0E6BA}"/>
              </a:ext>
            </a:extLst>
          </p:cNvPr>
          <p:cNvPicPr>
            <a:picLocks noChangeAspect="1"/>
          </p:cNvPicPr>
          <p:nvPr/>
        </p:nvPicPr>
        <p:blipFill>
          <a:blip r:embed="rId2" cstate="print"/>
          <a:stretch>
            <a:fillRect/>
          </a:stretch>
        </p:blipFill>
        <p:spPr>
          <a:xfrm>
            <a:off x="0" y="905862"/>
            <a:ext cx="2377441" cy="594326"/>
          </a:xfrm>
          <a:prstGeom prst="rect">
            <a:avLst/>
          </a:prstGeom>
        </p:spPr>
      </p:pic>
      <p:sp>
        <p:nvSpPr>
          <p:cNvPr id="6" name="TextBox 5"/>
          <p:cNvSpPr txBox="1"/>
          <p:nvPr/>
        </p:nvSpPr>
        <p:spPr>
          <a:xfrm>
            <a:off x="0" y="364519"/>
            <a:ext cx="12192000" cy="461665"/>
          </a:xfrm>
          <a:prstGeom prst="rect">
            <a:avLst/>
          </a:prstGeom>
          <a:noFill/>
        </p:spPr>
        <p:txBody>
          <a:bodyPr wrap="square" rtlCol="0">
            <a:spAutoFit/>
          </a:bodyPr>
          <a:lstStyle/>
          <a:p>
            <a:pPr algn="ctr"/>
            <a:r>
              <a:rPr lang="en-US" sz="2400" b="1" dirty="0" err="1">
                <a:solidFill>
                  <a:srgbClr val="0000FF"/>
                </a:solidFill>
                <a:latin typeface="Times New Roman" pitchFamily="18" charset="0"/>
                <a:cs typeface="Times New Roman" pitchFamily="18" charset="0"/>
              </a:rPr>
              <a:t>Lịch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sử</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Địa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lí</a:t>
            </a:r>
            <a:endParaRPr lang="vi-VN" sz="2400" b="1" dirty="0">
              <a:solidFill>
                <a:srgbClr val="0000FF"/>
              </a:solidFill>
              <a:latin typeface="Times New Roman" pitchFamily="18" charset="0"/>
              <a:cs typeface="Times New Roman" pitchFamily="18" charset="0"/>
            </a:endParaRPr>
          </a:p>
        </p:txBody>
      </p:sp>
      <p:sp>
        <p:nvSpPr>
          <p:cNvPr id="7" name="TextBox 6"/>
          <p:cNvSpPr txBox="1"/>
          <p:nvPr/>
        </p:nvSpPr>
        <p:spPr>
          <a:xfrm>
            <a:off x="0" y="747847"/>
            <a:ext cx="12192000" cy="461665"/>
          </a:xfrm>
          <a:prstGeom prst="rect">
            <a:avLst/>
          </a:prstGeom>
          <a:noFill/>
        </p:spPr>
        <p:txBody>
          <a:bodyPr wrap="square" rtlCol="0">
            <a:spAutoFit/>
          </a:bodyPr>
          <a:lstStyle/>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a:t>
            </a:r>
            <a:r>
              <a:rPr lang="en-US" sz="2400" b="1" dirty="0" err="1">
                <a:solidFill>
                  <a:srgbClr val="FF0000"/>
                </a:solidFill>
                <a:latin typeface="Times New Roman" pitchFamily="18" charset="0"/>
                <a:cs typeface="Times New Roman" pitchFamily="18" charset="0"/>
              </a:rPr>
              <a:t>Thiên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Việt</a:t>
            </a:r>
            <a:r>
              <a:rPr lang="en-US" sz="2400" b="1" dirty="0">
                <a:solidFill>
                  <a:srgbClr val="FF0000"/>
                </a:solidFill>
                <a:latin typeface="Times New Roman" pitchFamily="18" charset="0"/>
                <a:cs typeface="Times New Roman" pitchFamily="18" charset="0"/>
              </a:rPr>
              <a:t> Nam (4 </a:t>
            </a: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a:t>
            </a:r>
          </a:p>
        </p:txBody>
      </p:sp>
      <p:sp>
        <p:nvSpPr>
          <p:cNvPr id="8" name="TextBox 7"/>
          <p:cNvSpPr txBox="1"/>
          <p:nvPr/>
        </p:nvSpPr>
        <p:spPr>
          <a:xfrm>
            <a:off x="0" y="1743074"/>
            <a:ext cx="3414713" cy="461665"/>
          </a:xfrm>
          <a:prstGeom prst="rect">
            <a:avLst/>
          </a:prstGeom>
          <a:noFill/>
        </p:spPr>
        <p:txBody>
          <a:bodyPr wrap="square" rtlCol="0">
            <a:spAutoFit/>
          </a:bodyPr>
          <a:lstStyle/>
          <a:p>
            <a:r>
              <a:rPr lang="en-US" sz="2400" b="1" dirty="0">
                <a:solidFill>
                  <a:srgbClr val="009900"/>
                </a:solidFill>
                <a:latin typeface="Times New Roman" pitchFamily="18" charset="0"/>
                <a:ea typeface="Cambria" panose="02040503050406030204" pitchFamily="18" charset="0"/>
                <a:cs typeface="Times New Roman" pitchFamily="18" charset="0"/>
              </a:rPr>
              <a:t>a.  </a:t>
            </a:r>
            <a:r>
              <a:rPr lang="en-US" sz="2400" b="1" dirty="0" err="1">
                <a:solidFill>
                  <a:srgbClr val="009900"/>
                </a:solidFill>
                <a:latin typeface="Times New Roman" pitchFamily="18" charset="0"/>
                <a:ea typeface="Cambria" panose="02040503050406030204" pitchFamily="18" charset="0"/>
                <a:cs typeface="Times New Roman" pitchFamily="18" charset="0"/>
              </a:rPr>
              <a:t>Khí</a:t>
            </a:r>
            <a:r>
              <a:rPr lang="en-US" sz="2400" b="1" dirty="0">
                <a:solidFill>
                  <a:srgbClr val="009900"/>
                </a:solidFill>
                <a:latin typeface="Times New Roman" pitchFamily="18" charset="0"/>
                <a:ea typeface="Cambria" panose="02040503050406030204" pitchFamily="18" charset="0"/>
                <a:cs typeface="Times New Roman" pitchFamily="18" charset="0"/>
              </a:rPr>
              <a:t> </a:t>
            </a:r>
            <a:r>
              <a:rPr lang="en-US" sz="2400" b="1" dirty="0" err="1">
                <a:solidFill>
                  <a:srgbClr val="009900"/>
                </a:solidFill>
                <a:latin typeface="Times New Roman" pitchFamily="18" charset="0"/>
                <a:ea typeface="Cambria" panose="02040503050406030204" pitchFamily="18" charset="0"/>
                <a:cs typeface="Times New Roman" pitchFamily="18" charset="0"/>
              </a:rPr>
              <a:t>hậu</a:t>
            </a:r>
            <a:endParaRPr lang="en-US" sz="2400" b="1" dirty="0">
              <a:solidFill>
                <a:srgbClr val="009900"/>
              </a:solidFill>
              <a:latin typeface="Times New Roman" pitchFamily="18" charset="0"/>
              <a:ea typeface="Cambria" panose="02040503050406030204" pitchFamily="18" charset="0"/>
              <a:cs typeface="Times New Roman" pitchFamily="18" charset="0"/>
            </a:endParaRPr>
          </a:p>
        </p:txBody>
      </p:sp>
      <p:sp>
        <p:nvSpPr>
          <p:cNvPr id="9" name="TextBox 8"/>
          <p:cNvSpPr txBox="1"/>
          <p:nvPr/>
        </p:nvSpPr>
        <p:spPr>
          <a:xfrm>
            <a:off x="0" y="2128838"/>
            <a:ext cx="12192000" cy="1200329"/>
          </a:xfrm>
          <a:prstGeom prst="rect">
            <a:avLst/>
          </a:prstGeom>
          <a:noFill/>
        </p:spPr>
        <p:txBody>
          <a:bodyPr wrap="square" rtlCol="0">
            <a:spAutoFit/>
          </a:bodyPr>
          <a:lstStyle/>
          <a:p>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Đọc thông tin, bảng nhiệt độ trung bình của Hà Nội và Thành phố Hồ Chí Minh, quan sát các hình 3, 4, em hãy:</a:t>
            </a:r>
          </a:p>
          <a:p>
            <a:pPr marL="342900" indent="-342900"/>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Trình bày đặc điểm chính của khí hậu nước ta.</a:t>
            </a:r>
          </a:p>
        </p:txBody>
      </p:sp>
      <p:sp>
        <p:nvSpPr>
          <p:cNvPr id="13" name="TextBox 12"/>
          <p:cNvSpPr txBox="1"/>
          <p:nvPr/>
        </p:nvSpPr>
        <p:spPr>
          <a:xfrm>
            <a:off x="0" y="5488543"/>
            <a:ext cx="12192000" cy="461665"/>
          </a:xfrm>
          <a:prstGeom prst="rect">
            <a:avLst/>
          </a:prstGeom>
          <a:noFill/>
        </p:spPr>
        <p:txBody>
          <a:bodyPr wrap="square" rtlCol="0">
            <a:spAutoFit/>
          </a:bodyPr>
          <a:lstStyle/>
          <a:p>
            <a:pPr marL="342900" indent="-342900"/>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Nêu những thuận lợi và khó khăn của khí hậu</a:t>
            </a:r>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đối với đời sống và hoạt động sản xuất.</a:t>
            </a:r>
          </a:p>
        </p:txBody>
      </p:sp>
      <p:sp>
        <p:nvSpPr>
          <p:cNvPr id="15" name="TextBox 14"/>
          <p:cNvSpPr txBox="1"/>
          <p:nvPr/>
        </p:nvSpPr>
        <p:spPr>
          <a:xfrm>
            <a:off x="0" y="3243263"/>
            <a:ext cx="12192000" cy="830997"/>
          </a:xfrm>
          <a:prstGeom prst="rect">
            <a:avLst/>
          </a:prstGeom>
          <a:noFill/>
        </p:spPr>
        <p:txBody>
          <a:bodyPr wrap="square" rtlCol="0">
            <a:spAutoFit/>
          </a:bodyPr>
          <a:lstStyle/>
          <a:p>
            <a:pPr lvl="0"/>
            <a:r>
              <a:rPr lang="en-US" sz="2400" b="1" dirty="0">
                <a:solidFill>
                  <a:srgbClr val="0000FF"/>
                </a:solidFill>
                <a:latin typeface="Times New Roman" pitchFamily="18" charset="0"/>
                <a:cs typeface="Times New Roman" pitchFamily="18" charset="0"/>
              </a:rPr>
              <a:t>+ K</a:t>
            </a:r>
            <a:r>
              <a:rPr lang="vi-VN" sz="2400" b="1" dirty="0">
                <a:solidFill>
                  <a:srgbClr val="0000FF"/>
                </a:solidFill>
                <a:latin typeface="Times New Roman" pitchFamily="18" charset="0"/>
                <a:ea typeface="Calibri" panose="020F0502020204030204" pitchFamily="34" charset="0"/>
                <a:cs typeface="Times New Roman" pitchFamily="18" charset="0"/>
              </a:rPr>
              <a:t>hí hậu nhiệt đới ẩm gió mùa.</a:t>
            </a:r>
            <a:r>
              <a:rPr lang="en-US" sz="2400" b="1" dirty="0">
                <a:solidFill>
                  <a:srgbClr val="0000FF"/>
                </a:solidFill>
                <a:latin typeface="Times New Roman" pitchFamily="18" charset="0"/>
                <a:ea typeface="Calibri" panose="020F0502020204030204" pitchFamily="34" charset="0"/>
                <a:cs typeface="Times New Roman" pitchFamily="18" charset="0"/>
              </a:rPr>
              <a:t> </a:t>
            </a:r>
            <a:r>
              <a:rPr lang="vi-VN" sz="2400" b="1" dirty="0">
                <a:solidFill>
                  <a:srgbClr val="0000FF"/>
                </a:solidFill>
                <a:latin typeface="Times New Roman" pitchFamily="18" charset="0"/>
                <a:ea typeface="Calibri" panose="020F0502020204030204" pitchFamily="34" charset="0"/>
                <a:cs typeface="Times New Roman" pitchFamily="18" charset="0"/>
              </a:rPr>
              <a:t>Nhiệt độ trung bình năm trên cả nước đều lớn hơn 20°C (trừ vùng núi cao).</a:t>
            </a:r>
          </a:p>
        </p:txBody>
      </p:sp>
      <p:sp>
        <p:nvSpPr>
          <p:cNvPr id="16" name="TextBox 15"/>
          <p:cNvSpPr txBox="1"/>
          <p:nvPr/>
        </p:nvSpPr>
        <p:spPr>
          <a:xfrm>
            <a:off x="0" y="3971925"/>
            <a:ext cx="12192000" cy="461665"/>
          </a:xfrm>
          <a:prstGeom prst="rect">
            <a:avLst/>
          </a:prstGeom>
          <a:noFill/>
        </p:spPr>
        <p:txBody>
          <a:bodyPr wrap="square" rtlCol="0">
            <a:spAutoFit/>
          </a:bodyPr>
          <a:lstStyle/>
          <a:p>
            <a:pPr lvl="0"/>
            <a:r>
              <a:rPr lang="en-US" sz="2400" b="1" dirty="0">
                <a:solidFill>
                  <a:srgbClr val="0000FF"/>
                </a:solidFill>
                <a:latin typeface="Times New Roman" pitchFamily="18" charset="0"/>
                <a:cs typeface="Times New Roman" pitchFamily="18" charset="0"/>
              </a:rPr>
              <a:t>+ </a:t>
            </a:r>
            <a:r>
              <a:rPr lang="vi-VN" sz="2400" b="1" dirty="0">
                <a:solidFill>
                  <a:srgbClr val="0000FF"/>
                </a:solidFill>
                <a:latin typeface="Times New Roman" pitchFamily="18" charset="0"/>
                <a:ea typeface="Calibri" panose="020F0502020204030204" pitchFamily="34" charset="0"/>
                <a:cs typeface="Times New Roman" pitchFamily="18" charset="0"/>
              </a:rPr>
              <a:t>Lượng mưa lớn, trung bình năm từ 1 500 đến 2 000 mm.</a:t>
            </a:r>
          </a:p>
        </p:txBody>
      </p:sp>
      <p:sp>
        <p:nvSpPr>
          <p:cNvPr id="17" name="TextBox 16"/>
          <p:cNvSpPr txBox="1"/>
          <p:nvPr/>
        </p:nvSpPr>
        <p:spPr>
          <a:xfrm>
            <a:off x="0" y="4369119"/>
            <a:ext cx="12192000" cy="461665"/>
          </a:xfrm>
          <a:prstGeom prst="rect">
            <a:avLst/>
          </a:prstGeom>
          <a:noFill/>
        </p:spPr>
        <p:txBody>
          <a:bodyPr wrap="square" rtlCol="0">
            <a:spAutoFit/>
          </a:bodyPr>
          <a:lstStyle/>
          <a:p>
            <a:pPr lvl="0"/>
            <a:r>
              <a:rPr lang="en-US" sz="2400" b="1" dirty="0">
                <a:solidFill>
                  <a:srgbClr val="0000FF"/>
                </a:solidFill>
                <a:latin typeface="Times New Roman" pitchFamily="18" charset="0"/>
                <a:cs typeface="Times New Roman" pitchFamily="18" charset="0"/>
              </a:rPr>
              <a:t>+ </a:t>
            </a:r>
            <a:r>
              <a:rPr lang="vi-VN" sz="2400" b="1" dirty="0">
                <a:solidFill>
                  <a:srgbClr val="0000FF"/>
                </a:solidFill>
                <a:latin typeface="Times New Roman" pitchFamily="18" charset="0"/>
                <a:ea typeface="Calibri" panose="020F0502020204030204" pitchFamily="34" charset="0"/>
                <a:cs typeface="Times New Roman" pitchFamily="18" charset="0"/>
              </a:rPr>
              <a:t>Một năm có hai mùa gió chính: gió mùa mùa đông và gió mùa mùa hạ</a:t>
            </a:r>
            <a:r>
              <a:rPr lang="en-US" sz="2400" b="1" dirty="0">
                <a:solidFill>
                  <a:srgbClr val="0000FF"/>
                </a:solidFill>
                <a:latin typeface="Times New Roman" pitchFamily="18" charset="0"/>
                <a:ea typeface="Calibri" panose="020F0502020204030204" pitchFamily="34" charset="0"/>
                <a:cs typeface="Times New Roman" pitchFamily="18" charset="0"/>
              </a:rPr>
              <a:t>.</a:t>
            </a:r>
            <a:endParaRPr lang="vi-VN" sz="2400" b="1" dirty="0">
              <a:solidFill>
                <a:srgbClr val="0000FF"/>
              </a:solidFill>
              <a:latin typeface="Times New Roman" pitchFamily="18" charset="0"/>
              <a:ea typeface="Calibri" panose="020F0502020204030204" pitchFamily="34" charset="0"/>
              <a:cs typeface="Times New Roman" pitchFamily="18" charset="0"/>
            </a:endParaRPr>
          </a:p>
        </p:txBody>
      </p:sp>
      <p:sp>
        <p:nvSpPr>
          <p:cNvPr id="18" name="TextBox 17"/>
          <p:cNvSpPr txBox="1"/>
          <p:nvPr/>
        </p:nvSpPr>
        <p:spPr>
          <a:xfrm>
            <a:off x="0" y="4772025"/>
            <a:ext cx="12192000" cy="830997"/>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 </a:t>
            </a:r>
            <a:r>
              <a:rPr lang="en-US" sz="2400" b="1" dirty="0">
                <a:solidFill>
                  <a:srgbClr val="0000FF"/>
                </a:solidFill>
                <a:latin typeface="Times New Roman" pitchFamily="18" charset="0"/>
                <a:ea typeface="Calibri" panose="020F0502020204030204" pitchFamily="34" charset="0"/>
                <a:cs typeface="Times New Roman" pitchFamily="18" charset="0"/>
              </a:rPr>
              <a:t>M</a:t>
            </a:r>
            <a:r>
              <a:rPr lang="vi-VN" sz="2400" b="1" dirty="0">
                <a:solidFill>
                  <a:srgbClr val="0000FF"/>
                </a:solidFill>
                <a:latin typeface="Times New Roman" pitchFamily="18" charset="0"/>
                <a:ea typeface="Calibri" panose="020F0502020204030204" pitchFamily="34" charset="0"/>
                <a:cs typeface="Times New Roman" pitchFamily="18" charset="0"/>
              </a:rPr>
              <a:t>iền Bắc có một mùa hạ nóng, mưa nhiều và một mùa đông lạnh mưa ít hơn; miền Nam nóng quanh năm có hai mùa mưa – khô rõ rệt.</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7045932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
                                        </p:tgtEl>
                                        <p:attrNameLst>
                                          <p:attrName>style.visibility</p:attrName>
                                        </p:attrNameLst>
                                      </p:cBhvr>
                                      <p:to>
                                        <p:strVal val="visible"/>
                                      </p:to>
                                    </p:set>
                                    <p:anim calcmode="discrete" valueType="clr">
                                      <p:cBhvr override="childStyle">
                                        <p:cTn id="14"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
                                        </p:tgtEl>
                                        <p:attrNameLst>
                                          <p:attrName>fillcolor</p:attrName>
                                        </p:attrNameLst>
                                      </p:cBhvr>
                                      <p:tavLst>
                                        <p:tav tm="0">
                                          <p:val>
                                            <p:clrVal>
                                              <a:schemeClr val="accent2"/>
                                            </p:clrVal>
                                          </p:val>
                                        </p:tav>
                                        <p:tav tm="50000">
                                          <p:val>
                                            <p:clrVal>
                                              <a:schemeClr val="hlink"/>
                                            </p:clrVal>
                                          </p:val>
                                        </p:tav>
                                      </p:tavLst>
                                    </p:anim>
                                    <p:set>
                                      <p:cBhvr>
                                        <p:cTn id="16" dur="80"/>
                                        <p:tgtEl>
                                          <p:spTgt spid="1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7"/>
                                        </p:tgtEl>
                                        <p:attrNameLst>
                                          <p:attrName>style.visibility</p:attrName>
                                        </p:attrNameLst>
                                      </p:cBhvr>
                                      <p:to>
                                        <p:strVal val="visible"/>
                                      </p:to>
                                    </p:set>
                                    <p:anim calcmode="discrete" valueType="clr">
                                      <p:cBhvr override="childStyle">
                                        <p:cTn id="2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
                                        </p:tgtEl>
                                        <p:attrNameLst>
                                          <p:attrName>fillcolor</p:attrName>
                                        </p:attrNameLst>
                                      </p:cBhvr>
                                      <p:tavLst>
                                        <p:tav tm="0">
                                          <p:val>
                                            <p:clrVal>
                                              <a:schemeClr val="accent2"/>
                                            </p:clrVal>
                                          </p:val>
                                        </p:tav>
                                        <p:tav tm="50000">
                                          <p:val>
                                            <p:clrVal>
                                              <a:schemeClr val="hlink"/>
                                            </p:clrVal>
                                          </p:val>
                                        </p:tav>
                                      </p:tavLst>
                                    </p:anim>
                                    <p:set>
                                      <p:cBhvr>
                                        <p:cTn id="23" dur="80"/>
                                        <p:tgtEl>
                                          <p:spTgt spid="1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8"/>
                                        </p:tgtEl>
                                        <p:attrNameLst>
                                          <p:attrName>style.visibility</p:attrName>
                                        </p:attrNameLst>
                                      </p:cBhvr>
                                      <p:to>
                                        <p:strVal val="visible"/>
                                      </p:to>
                                    </p:set>
                                    <p:anim calcmode="discrete" valueType="clr">
                                      <p:cBhvr override="childStyle">
                                        <p:cTn id="28"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
                                        </p:tgtEl>
                                        <p:attrNameLst>
                                          <p:attrName>fillcolor</p:attrName>
                                        </p:attrNameLst>
                                      </p:cBhvr>
                                      <p:tavLst>
                                        <p:tav tm="0">
                                          <p:val>
                                            <p:clrVal>
                                              <a:schemeClr val="accent2"/>
                                            </p:clrVal>
                                          </p:val>
                                        </p:tav>
                                        <p:tav tm="50000">
                                          <p:val>
                                            <p:clrVal>
                                              <a:schemeClr val="hlink"/>
                                            </p:clrVal>
                                          </p:val>
                                        </p:tav>
                                      </p:tavLst>
                                    </p:anim>
                                    <p:set>
                                      <p:cBhvr>
                                        <p:cTn id="30" dur="80"/>
                                        <p:tgtEl>
                                          <p:spTgt spid="1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3"/>
                                        </p:tgtEl>
                                        <p:attrNameLst>
                                          <p:attrName>style.visibility</p:attrName>
                                        </p:attrNameLst>
                                      </p:cBhvr>
                                      <p:to>
                                        <p:strVal val="visible"/>
                                      </p:to>
                                    </p:set>
                                    <p:anim calcmode="discrete" valueType="clr">
                                      <p:cBhvr override="childStyle">
                                        <p:cTn id="35"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3"/>
                                        </p:tgtEl>
                                        <p:attrNameLst>
                                          <p:attrName>fillcolor</p:attrName>
                                        </p:attrNameLst>
                                      </p:cBhvr>
                                      <p:tavLst>
                                        <p:tav tm="0">
                                          <p:val>
                                            <p:clrVal>
                                              <a:schemeClr val="accent2"/>
                                            </p:clrVal>
                                          </p:val>
                                        </p:tav>
                                        <p:tav tm="50000">
                                          <p:val>
                                            <p:clrVal>
                                              <a:schemeClr val="hlink"/>
                                            </p:clrVal>
                                          </p:val>
                                        </p:tav>
                                      </p:tavLst>
                                    </p:anim>
                                    <p:set>
                                      <p:cBhvr>
                                        <p:cTn id="37"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C63C9D-E812-ACC4-BE5C-0768FEE9668E}"/>
              </a:ext>
            </a:extLst>
          </p:cNvPr>
          <p:cNvSpPr txBox="1"/>
          <p:nvPr/>
        </p:nvSpPr>
        <p:spPr>
          <a:xfrm>
            <a:off x="0" y="1387475"/>
            <a:ext cx="10272395" cy="461665"/>
          </a:xfrm>
          <a:prstGeom prst="rect">
            <a:avLst/>
          </a:prstGeom>
          <a:noFill/>
        </p:spPr>
        <p:txBody>
          <a:bodyPr wrap="square" rtlCol="0">
            <a:spAutoFit/>
          </a:bodyPr>
          <a:lstStyle/>
          <a:p>
            <a:pPr lvl="0"/>
            <a:r>
              <a:rPr lang="en-US" sz="2400" b="1" dirty="0">
                <a:solidFill>
                  <a:srgbClr val="0000FF"/>
                </a:solidFill>
                <a:latin typeface="Times New Roman" pitchFamily="18" charset="0"/>
                <a:ea typeface="Cambria" panose="02040503050406030204" pitchFamily="18" charset="0"/>
                <a:cs typeface="Times New Roman" pitchFamily="18" charset="0"/>
              </a:rPr>
              <a:t>2. </a:t>
            </a:r>
            <a:r>
              <a:rPr lang="en-US" sz="2400" b="1" dirty="0" err="1">
                <a:solidFill>
                  <a:srgbClr val="0000FF"/>
                </a:solidFill>
                <a:latin typeface="Times New Roman" pitchFamily="18" charset="0"/>
                <a:ea typeface="Cambria" panose="02040503050406030204" pitchFamily="18" charset="0"/>
                <a:cs typeface="Times New Roman" pitchFamily="18" charset="0"/>
              </a:rPr>
              <a:t>Khí</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hậu</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và</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sông</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hồ</a:t>
            </a:r>
            <a:endParaRPr kumimoji="0" lang="en-US" sz="2400" b="1" i="0" u="none" strike="noStrike" kern="1200" cap="none" spc="0" normalizeH="0" baseline="0" noProof="0" dirty="0">
              <a:ln>
                <a:noFill/>
              </a:ln>
              <a:solidFill>
                <a:srgbClr val="0000FF"/>
              </a:solidFill>
              <a:effectLst/>
              <a:uLnTx/>
              <a:uFillTx/>
              <a:latin typeface="Times New Roman"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85F2D538-3D24-F248-9A05-71BDF8E0E6BA}"/>
              </a:ext>
            </a:extLst>
          </p:cNvPr>
          <p:cNvPicPr>
            <a:picLocks noChangeAspect="1"/>
          </p:cNvPicPr>
          <p:nvPr/>
        </p:nvPicPr>
        <p:blipFill>
          <a:blip r:embed="rId2" cstate="print"/>
          <a:stretch>
            <a:fillRect/>
          </a:stretch>
        </p:blipFill>
        <p:spPr>
          <a:xfrm>
            <a:off x="0" y="905862"/>
            <a:ext cx="2377441" cy="594326"/>
          </a:xfrm>
          <a:prstGeom prst="rect">
            <a:avLst/>
          </a:prstGeom>
        </p:spPr>
      </p:pic>
      <p:sp>
        <p:nvSpPr>
          <p:cNvPr id="6" name="TextBox 5"/>
          <p:cNvSpPr txBox="1"/>
          <p:nvPr/>
        </p:nvSpPr>
        <p:spPr>
          <a:xfrm>
            <a:off x="0" y="364519"/>
            <a:ext cx="12192000" cy="461665"/>
          </a:xfrm>
          <a:prstGeom prst="rect">
            <a:avLst/>
          </a:prstGeom>
          <a:noFill/>
        </p:spPr>
        <p:txBody>
          <a:bodyPr wrap="square" rtlCol="0">
            <a:spAutoFit/>
          </a:bodyPr>
          <a:lstStyle/>
          <a:p>
            <a:pPr algn="ctr"/>
            <a:r>
              <a:rPr lang="en-US" sz="2400" b="1" dirty="0" err="1">
                <a:solidFill>
                  <a:srgbClr val="0000FF"/>
                </a:solidFill>
                <a:latin typeface="Times New Roman" pitchFamily="18" charset="0"/>
                <a:cs typeface="Times New Roman" pitchFamily="18" charset="0"/>
              </a:rPr>
              <a:t>Lịch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sử</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Địa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lí</a:t>
            </a:r>
            <a:endParaRPr lang="vi-VN" sz="2400" b="1" dirty="0">
              <a:solidFill>
                <a:srgbClr val="0000FF"/>
              </a:solidFill>
              <a:latin typeface="Times New Roman" pitchFamily="18" charset="0"/>
              <a:cs typeface="Times New Roman" pitchFamily="18" charset="0"/>
            </a:endParaRPr>
          </a:p>
        </p:txBody>
      </p:sp>
      <p:sp>
        <p:nvSpPr>
          <p:cNvPr id="7" name="TextBox 6"/>
          <p:cNvSpPr txBox="1"/>
          <p:nvPr/>
        </p:nvSpPr>
        <p:spPr>
          <a:xfrm>
            <a:off x="0" y="747847"/>
            <a:ext cx="12192000" cy="461665"/>
          </a:xfrm>
          <a:prstGeom prst="rect">
            <a:avLst/>
          </a:prstGeom>
          <a:noFill/>
        </p:spPr>
        <p:txBody>
          <a:bodyPr wrap="square" rtlCol="0">
            <a:spAutoFit/>
          </a:bodyPr>
          <a:lstStyle/>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a:t>
            </a:r>
            <a:r>
              <a:rPr lang="en-US" sz="2400" b="1" dirty="0" err="1">
                <a:solidFill>
                  <a:srgbClr val="FF0000"/>
                </a:solidFill>
                <a:latin typeface="Times New Roman" pitchFamily="18" charset="0"/>
                <a:cs typeface="Times New Roman" pitchFamily="18" charset="0"/>
              </a:rPr>
              <a:t>Thiên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Việt</a:t>
            </a:r>
            <a:r>
              <a:rPr lang="en-US" sz="2400" b="1" dirty="0">
                <a:solidFill>
                  <a:srgbClr val="FF0000"/>
                </a:solidFill>
                <a:latin typeface="Times New Roman" pitchFamily="18" charset="0"/>
                <a:cs typeface="Times New Roman" pitchFamily="18" charset="0"/>
              </a:rPr>
              <a:t> Nam (4 </a:t>
            </a: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a:t>
            </a:r>
          </a:p>
        </p:txBody>
      </p:sp>
      <p:sp>
        <p:nvSpPr>
          <p:cNvPr id="8" name="TextBox 7"/>
          <p:cNvSpPr txBox="1"/>
          <p:nvPr/>
        </p:nvSpPr>
        <p:spPr>
          <a:xfrm>
            <a:off x="0" y="1743074"/>
            <a:ext cx="3414713" cy="461665"/>
          </a:xfrm>
          <a:prstGeom prst="rect">
            <a:avLst/>
          </a:prstGeom>
          <a:noFill/>
        </p:spPr>
        <p:txBody>
          <a:bodyPr wrap="square" rtlCol="0">
            <a:spAutoFit/>
          </a:bodyPr>
          <a:lstStyle/>
          <a:p>
            <a:r>
              <a:rPr lang="en-US" sz="2400" b="1" dirty="0">
                <a:solidFill>
                  <a:srgbClr val="009900"/>
                </a:solidFill>
                <a:latin typeface="Times New Roman" pitchFamily="18" charset="0"/>
                <a:ea typeface="Cambria" panose="02040503050406030204" pitchFamily="18" charset="0"/>
                <a:cs typeface="Times New Roman" pitchFamily="18" charset="0"/>
              </a:rPr>
              <a:t>a.  </a:t>
            </a:r>
            <a:r>
              <a:rPr lang="en-US" sz="2400" b="1" dirty="0" err="1">
                <a:solidFill>
                  <a:srgbClr val="009900"/>
                </a:solidFill>
                <a:latin typeface="Times New Roman" pitchFamily="18" charset="0"/>
                <a:ea typeface="Cambria" panose="02040503050406030204" pitchFamily="18" charset="0"/>
                <a:cs typeface="Times New Roman" pitchFamily="18" charset="0"/>
              </a:rPr>
              <a:t>Khí</a:t>
            </a:r>
            <a:r>
              <a:rPr lang="en-US" sz="2400" b="1" dirty="0">
                <a:solidFill>
                  <a:srgbClr val="009900"/>
                </a:solidFill>
                <a:latin typeface="Times New Roman" pitchFamily="18" charset="0"/>
                <a:ea typeface="Cambria" panose="02040503050406030204" pitchFamily="18" charset="0"/>
                <a:cs typeface="Times New Roman" pitchFamily="18" charset="0"/>
              </a:rPr>
              <a:t> </a:t>
            </a:r>
            <a:r>
              <a:rPr lang="en-US" sz="2400" b="1" dirty="0" err="1">
                <a:solidFill>
                  <a:srgbClr val="009900"/>
                </a:solidFill>
                <a:latin typeface="Times New Roman" pitchFamily="18" charset="0"/>
                <a:ea typeface="Cambria" panose="02040503050406030204" pitchFamily="18" charset="0"/>
                <a:cs typeface="Times New Roman" pitchFamily="18" charset="0"/>
              </a:rPr>
              <a:t>hậu</a:t>
            </a:r>
            <a:endParaRPr lang="en-US" sz="2400" b="1" dirty="0">
              <a:solidFill>
                <a:srgbClr val="009900"/>
              </a:solidFill>
              <a:latin typeface="Times New Roman" pitchFamily="18" charset="0"/>
              <a:ea typeface="Cambria" panose="02040503050406030204" pitchFamily="18" charset="0"/>
              <a:cs typeface="Times New Roman" pitchFamily="18" charset="0"/>
            </a:endParaRPr>
          </a:p>
        </p:txBody>
      </p:sp>
      <p:sp>
        <p:nvSpPr>
          <p:cNvPr id="9" name="TextBox 8"/>
          <p:cNvSpPr txBox="1"/>
          <p:nvPr/>
        </p:nvSpPr>
        <p:spPr>
          <a:xfrm>
            <a:off x="0" y="2128838"/>
            <a:ext cx="12192000" cy="1200329"/>
          </a:xfrm>
          <a:prstGeom prst="rect">
            <a:avLst/>
          </a:prstGeom>
          <a:noFill/>
        </p:spPr>
        <p:txBody>
          <a:bodyPr wrap="square" rtlCol="0">
            <a:spAutoFit/>
          </a:bodyPr>
          <a:lstStyle/>
          <a:p>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Đọc thông tin, bảng nhiệt độ trung bình của Hà Nội và Thành phố Hồ Chí Minh, quan sát các hình 3, 4, em hãy:</a:t>
            </a:r>
          </a:p>
          <a:p>
            <a:pPr marL="342900" indent="-342900"/>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Trình bày đặc điểm chính của khí hậu nước ta.</a:t>
            </a:r>
          </a:p>
        </p:txBody>
      </p:sp>
      <p:sp>
        <p:nvSpPr>
          <p:cNvPr id="13" name="TextBox 12"/>
          <p:cNvSpPr txBox="1"/>
          <p:nvPr/>
        </p:nvSpPr>
        <p:spPr>
          <a:xfrm>
            <a:off x="0" y="3302556"/>
            <a:ext cx="12192000" cy="461665"/>
          </a:xfrm>
          <a:prstGeom prst="rect">
            <a:avLst/>
          </a:prstGeom>
          <a:noFill/>
        </p:spPr>
        <p:txBody>
          <a:bodyPr wrap="square" rtlCol="0">
            <a:spAutoFit/>
          </a:bodyPr>
          <a:lstStyle/>
          <a:p>
            <a:pPr marL="342900" indent="-342900"/>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Nêu những thuận lợi và khó khăn của khí hậu</a:t>
            </a:r>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đối với đời sống và hoạt động sản xuất.</a:t>
            </a:r>
          </a:p>
        </p:txBody>
      </p:sp>
      <p:sp>
        <p:nvSpPr>
          <p:cNvPr id="19" name="TextBox 18"/>
          <p:cNvSpPr txBox="1"/>
          <p:nvPr/>
        </p:nvSpPr>
        <p:spPr>
          <a:xfrm>
            <a:off x="0" y="3814764"/>
            <a:ext cx="12192000" cy="830997"/>
          </a:xfrm>
          <a:prstGeom prst="rect">
            <a:avLst/>
          </a:prstGeom>
          <a:noFill/>
        </p:spPr>
        <p:txBody>
          <a:bodyPr wrap="square" rtlCol="0">
            <a:spAutoFit/>
          </a:bodyPr>
          <a:lstStyle/>
          <a:p>
            <a:pPr lvl="0"/>
            <a:r>
              <a:rPr lang="en-US" sz="2400" b="1" dirty="0">
                <a:solidFill>
                  <a:srgbClr val="0000FF"/>
                </a:solidFill>
                <a:latin typeface="Times New Roman" pitchFamily="18" charset="0"/>
                <a:cs typeface="Times New Roman" pitchFamily="18" charset="0"/>
              </a:rPr>
              <a:t>+ </a:t>
            </a:r>
            <a:r>
              <a:rPr lang="vi-VN" sz="2400" b="1" dirty="0">
                <a:solidFill>
                  <a:srgbClr val="0000FF"/>
                </a:solidFill>
                <a:latin typeface="Times New Roman" pitchFamily="18" charset="0"/>
                <a:ea typeface="Calibri" panose="020F0502020204030204" pitchFamily="34" charset="0"/>
                <a:cs typeface="Times New Roman" pitchFamily="18" charset="0"/>
              </a:rPr>
              <a:t>Khí hậu thuận lợi có cây trồng phát triển quanh năm cho năng suất cao, có sản phẩm nông nghiệp đa dạng.</a:t>
            </a:r>
          </a:p>
        </p:txBody>
      </p:sp>
    </p:spTree>
    <p:extLst>
      <p:ext uri="{BB962C8B-B14F-4D97-AF65-F5344CB8AC3E}">
        <p14:creationId xmlns:p14="http://schemas.microsoft.com/office/powerpoint/2010/main" val="27045932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18335D-2EF7-EDCE-6B41-B0B32EC9A28C}"/>
              </a:ext>
            </a:extLst>
          </p:cNvPr>
          <p:cNvPicPr>
            <a:picLocks noChangeAspect="1"/>
          </p:cNvPicPr>
          <p:nvPr/>
        </p:nvPicPr>
        <p:blipFill>
          <a:blip r:embed="rId2"/>
          <a:stretch>
            <a:fillRect/>
          </a:stretch>
        </p:blipFill>
        <p:spPr>
          <a:xfrm>
            <a:off x="0" y="0"/>
            <a:ext cx="6100763" cy="3443288"/>
          </a:xfrm>
          <a:prstGeom prst="rect">
            <a:avLst/>
          </a:prstGeom>
        </p:spPr>
      </p:pic>
      <p:pic>
        <p:nvPicPr>
          <p:cNvPr id="12" name="Picture 11">
            <a:extLst>
              <a:ext uri="{FF2B5EF4-FFF2-40B4-BE49-F238E27FC236}">
                <a16:creationId xmlns:a16="http://schemas.microsoft.com/office/drawing/2014/main" id="{59A7A10E-CFDE-9B3D-D1C0-787F06B23B96}"/>
              </a:ext>
            </a:extLst>
          </p:cNvPr>
          <p:cNvPicPr>
            <a:picLocks noChangeAspect="1"/>
          </p:cNvPicPr>
          <p:nvPr/>
        </p:nvPicPr>
        <p:blipFill>
          <a:blip r:embed="rId3"/>
          <a:stretch>
            <a:fillRect/>
          </a:stretch>
        </p:blipFill>
        <p:spPr>
          <a:xfrm>
            <a:off x="0" y="3443288"/>
            <a:ext cx="3986213" cy="3414712"/>
          </a:xfrm>
          <a:prstGeom prst="rect">
            <a:avLst/>
          </a:prstGeom>
        </p:spPr>
      </p:pic>
      <p:sp>
        <p:nvSpPr>
          <p:cNvPr id="13" name="TextBox 12">
            <a:extLst>
              <a:ext uri="{FF2B5EF4-FFF2-40B4-BE49-F238E27FC236}">
                <a16:creationId xmlns:a16="http://schemas.microsoft.com/office/drawing/2014/main" id="{4596083F-3178-51F7-617E-A48AE1888C0D}"/>
              </a:ext>
            </a:extLst>
          </p:cNvPr>
          <p:cNvSpPr txBox="1"/>
          <p:nvPr/>
        </p:nvSpPr>
        <p:spPr>
          <a:xfrm>
            <a:off x="1" y="6334780"/>
            <a:ext cx="2543174" cy="461665"/>
          </a:xfrm>
          <a:prstGeom prst="rect">
            <a:avLst/>
          </a:prstGeom>
          <a:solidFill>
            <a:schemeClr val="bg1"/>
          </a:solidFill>
        </p:spPr>
        <p:txBody>
          <a:bodyPr wrap="square" rtlCol="0">
            <a:spAutoFit/>
          </a:bodyPr>
          <a:lstStyle/>
          <a:p>
            <a:pPr algn="ctr"/>
            <a:r>
              <a:rPr lang="en-US" sz="2400" b="1" dirty="0" err="1">
                <a:solidFill>
                  <a:srgbClr val="0000FF"/>
                </a:solidFill>
                <a:effectLst/>
                <a:latin typeface="Times New Roman" pitchFamily="18" charset="0"/>
                <a:ea typeface="Cambria" panose="02040503050406030204" pitchFamily="18" charset="0"/>
                <a:cs typeface="Times New Roman" pitchFamily="18" charset="0"/>
              </a:rPr>
              <a:t>Vụ</a:t>
            </a:r>
            <a:r>
              <a:rPr lang="en-US" sz="2400" b="1" dirty="0">
                <a:solidFill>
                  <a:srgbClr val="0000FF"/>
                </a:solidFill>
                <a:effectLst/>
                <a:latin typeface="Times New Roman" pitchFamily="18" charset="0"/>
                <a:ea typeface="Cambria" panose="02040503050406030204" pitchFamily="18" charset="0"/>
                <a:cs typeface="Times New Roman" pitchFamily="18" charset="0"/>
              </a:rPr>
              <a:t> </a:t>
            </a:r>
            <a:r>
              <a:rPr lang="en-US" sz="2400" b="1" dirty="0" err="1">
                <a:solidFill>
                  <a:srgbClr val="0000FF"/>
                </a:solidFill>
                <a:effectLst/>
                <a:latin typeface="Times New Roman" pitchFamily="18" charset="0"/>
                <a:ea typeface="Cambria" panose="02040503050406030204" pitchFamily="18" charset="0"/>
                <a:cs typeface="Times New Roman" pitchFamily="18" charset="0"/>
              </a:rPr>
              <a:t>mùa</a:t>
            </a:r>
            <a:r>
              <a:rPr lang="en-US" sz="2400" b="1" dirty="0">
                <a:solidFill>
                  <a:srgbClr val="0000FF"/>
                </a:solidFill>
                <a:effectLst/>
                <a:latin typeface="Times New Roman" pitchFamily="18" charset="0"/>
                <a:ea typeface="Cambria" panose="02040503050406030204" pitchFamily="18" charset="0"/>
                <a:cs typeface="Times New Roman" pitchFamily="18" charset="0"/>
              </a:rPr>
              <a:t> </a:t>
            </a:r>
            <a:r>
              <a:rPr lang="en-US" sz="2400" b="1" dirty="0" err="1">
                <a:solidFill>
                  <a:srgbClr val="0000FF"/>
                </a:solidFill>
                <a:effectLst/>
                <a:latin typeface="Times New Roman" pitchFamily="18" charset="0"/>
                <a:ea typeface="Cambria" panose="02040503050406030204" pitchFamily="18" charset="0"/>
                <a:cs typeface="Times New Roman" pitchFamily="18" charset="0"/>
              </a:rPr>
              <a:t>bội</a:t>
            </a:r>
            <a:r>
              <a:rPr lang="en-US" sz="2400" b="1" dirty="0">
                <a:solidFill>
                  <a:srgbClr val="0000FF"/>
                </a:solidFill>
                <a:effectLst/>
                <a:latin typeface="Times New Roman" pitchFamily="18" charset="0"/>
                <a:ea typeface="Cambria" panose="02040503050406030204" pitchFamily="18" charset="0"/>
                <a:cs typeface="Times New Roman" pitchFamily="18" charset="0"/>
              </a:rPr>
              <a:t> </a:t>
            </a:r>
            <a:r>
              <a:rPr lang="en-US" sz="2400" b="1" dirty="0" err="1">
                <a:solidFill>
                  <a:srgbClr val="0000FF"/>
                </a:solidFill>
                <a:effectLst/>
                <a:latin typeface="Times New Roman" pitchFamily="18" charset="0"/>
                <a:ea typeface="Cambria" panose="02040503050406030204" pitchFamily="18" charset="0"/>
                <a:cs typeface="Times New Roman" pitchFamily="18" charset="0"/>
              </a:rPr>
              <a:t>thu</a:t>
            </a:r>
            <a:r>
              <a:rPr lang="en-US" sz="2400" b="1" dirty="0">
                <a:solidFill>
                  <a:srgbClr val="0000FF"/>
                </a:solidFill>
                <a:effectLst/>
                <a:latin typeface="Times New Roman" pitchFamily="18" charset="0"/>
                <a:ea typeface="Cambria" panose="02040503050406030204" pitchFamily="18" charset="0"/>
                <a:cs typeface="Times New Roman" pitchFamily="18" charset="0"/>
              </a:rPr>
              <a:t>.</a:t>
            </a:r>
            <a:endParaRPr lang="en-US" sz="2400" b="1" dirty="0">
              <a:solidFill>
                <a:srgbClr val="0000FF"/>
              </a:solidFill>
              <a:latin typeface="Times New Roman" pitchFamily="18" charset="0"/>
              <a:ea typeface="Cambria" panose="02040503050406030204" pitchFamily="18" charset="0"/>
              <a:cs typeface="Times New Roman" pitchFamily="18" charset="0"/>
            </a:endParaRPr>
          </a:p>
        </p:txBody>
      </p:sp>
      <p:pic>
        <p:nvPicPr>
          <p:cNvPr id="16" name="Picture 15">
            <a:extLst>
              <a:ext uri="{FF2B5EF4-FFF2-40B4-BE49-F238E27FC236}">
                <a16:creationId xmlns:a16="http://schemas.microsoft.com/office/drawing/2014/main" id="{9382E760-B516-E309-15F6-3BD06A705171}"/>
              </a:ext>
            </a:extLst>
          </p:cNvPr>
          <p:cNvPicPr>
            <a:picLocks noChangeAspect="1"/>
          </p:cNvPicPr>
          <p:nvPr/>
        </p:nvPicPr>
        <p:blipFill>
          <a:blip r:embed="rId4"/>
          <a:stretch>
            <a:fillRect/>
          </a:stretch>
        </p:blipFill>
        <p:spPr>
          <a:xfrm>
            <a:off x="6115051" y="0"/>
            <a:ext cx="6076949" cy="3043238"/>
          </a:xfrm>
          <a:prstGeom prst="rect">
            <a:avLst/>
          </a:prstGeom>
        </p:spPr>
      </p:pic>
      <p:sp>
        <p:nvSpPr>
          <p:cNvPr id="17" name="TextBox 16">
            <a:extLst>
              <a:ext uri="{FF2B5EF4-FFF2-40B4-BE49-F238E27FC236}">
                <a16:creationId xmlns:a16="http://schemas.microsoft.com/office/drawing/2014/main" id="{46B424FF-2160-8EDB-9431-8D26620FB736}"/>
              </a:ext>
            </a:extLst>
          </p:cNvPr>
          <p:cNvSpPr txBox="1"/>
          <p:nvPr/>
        </p:nvSpPr>
        <p:spPr>
          <a:xfrm>
            <a:off x="10172700" y="2625725"/>
            <a:ext cx="2019300" cy="461665"/>
          </a:xfrm>
          <a:prstGeom prst="rect">
            <a:avLst/>
          </a:prstGeom>
          <a:solidFill>
            <a:schemeClr val="bg1"/>
          </a:solidFill>
        </p:spPr>
        <p:txBody>
          <a:bodyPr wrap="square" rtlCol="0">
            <a:spAutoFit/>
          </a:bodyPr>
          <a:lstStyle/>
          <a:p>
            <a:pPr algn="ctr"/>
            <a:r>
              <a:rPr lang="en-US" sz="2400" b="1" dirty="0">
                <a:solidFill>
                  <a:srgbClr val="0000FF"/>
                </a:solidFill>
                <a:effectLst/>
                <a:latin typeface="Times New Roman" pitchFamily="18" charset="0"/>
                <a:ea typeface="Cambria" panose="02040503050406030204" pitchFamily="18" charset="0"/>
                <a:cs typeface="Times New Roman" pitchFamily="18" charset="0"/>
              </a:rPr>
              <a:t>Trang </a:t>
            </a:r>
            <a:r>
              <a:rPr lang="en-US" sz="2400" b="1" dirty="0" err="1">
                <a:solidFill>
                  <a:srgbClr val="0000FF"/>
                </a:solidFill>
                <a:effectLst/>
                <a:latin typeface="Times New Roman" pitchFamily="18" charset="0"/>
                <a:ea typeface="Cambria" panose="02040503050406030204" pitchFamily="18" charset="0"/>
                <a:cs typeface="Times New Roman" pitchFamily="18" charset="0"/>
              </a:rPr>
              <a:t>trại</a:t>
            </a:r>
            <a:r>
              <a:rPr lang="en-US" sz="2400" b="1" dirty="0">
                <a:solidFill>
                  <a:srgbClr val="0000FF"/>
                </a:solidFill>
                <a:effectLst/>
                <a:latin typeface="Times New Roman" pitchFamily="18" charset="0"/>
                <a:ea typeface="Cambria" panose="02040503050406030204" pitchFamily="18" charset="0"/>
                <a:cs typeface="Times New Roman" pitchFamily="18" charset="0"/>
              </a:rPr>
              <a:t> </a:t>
            </a:r>
            <a:r>
              <a:rPr lang="en-US" sz="2400" b="1" dirty="0" err="1">
                <a:solidFill>
                  <a:srgbClr val="0000FF"/>
                </a:solidFill>
                <a:effectLst/>
                <a:latin typeface="Times New Roman" pitchFamily="18" charset="0"/>
                <a:ea typeface="Cambria" panose="02040503050406030204" pitchFamily="18" charset="0"/>
                <a:cs typeface="Times New Roman" pitchFamily="18" charset="0"/>
              </a:rPr>
              <a:t>bò</a:t>
            </a:r>
            <a:endParaRPr lang="en-US" sz="2400" b="1" dirty="0">
              <a:solidFill>
                <a:srgbClr val="0000FF"/>
              </a:solidFill>
              <a:latin typeface="Times New Roman" pitchFamily="18" charset="0"/>
              <a:ea typeface="Cambria" panose="02040503050406030204" pitchFamily="18" charset="0"/>
              <a:cs typeface="Times New Roman" pitchFamily="18" charset="0"/>
            </a:endParaRPr>
          </a:p>
        </p:txBody>
      </p:sp>
      <p:pic>
        <p:nvPicPr>
          <p:cNvPr id="18" name="Picture 17">
            <a:extLst>
              <a:ext uri="{FF2B5EF4-FFF2-40B4-BE49-F238E27FC236}">
                <a16:creationId xmlns:a16="http://schemas.microsoft.com/office/drawing/2014/main" id="{04BFA201-4CA1-E352-5AF2-709C356E3161}"/>
              </a:ext>
            </a:extLst>
          </p:cNvPr>
          <p:cNvPicPr>
            <a:picLocks noChangeAspect="1"/>
          </p:cNvPicPr>
          <p:nvPr/>
        </p:nvPicPr>
        <p:blipFill>
          <a:blip r:embed="rId5"/>
          <a:stretch>
            <a:fillRect/>
          </a:stretch>
        </p:blipFill>
        <p:spPr>
          <a:xfrm>
            <a:off x="8158163" y="3305154"/>
            <a:ext cx="4033837" cy="3519806"/>
          </a:xfrm>
          <a:prstGeom prst="rect">
            <a:avLst/>
          </a:prstGeom>
          <a:solidFill>
            <a:schemeClr val="bg1"/>
          </a:solidFill>
        </p:spPr>
      </p:pic>
      <p:sp>
        <p:nvSpPr>
          <p:cNvPr id="19" name="TextBox 18">
            <a:extLst>
              <a:ext uri="{FF2B5EF4-FFF2-40B4-BE49-F238E27FC236}">
                <a16:creationId xmlns:a16="http://schemas.microsoft.com/office/drawing/2014/main" id="{66EEFC51-2C91-25CC-F0B9-8247DE6076A0}"/>
              </a:ext>
            </a:extLst>
          </p:cNvPr>
          <p:cNvSpPr txBox="1"/>
          <p:nvPr/>
        </p:nvSpPr>
        <p:spPr>
          <a:xfrm>
            <a:off x="8147320" y="6396335"/>
            <a:ext cx="3062288" cy="461665"/>
          </a:xfrm>
          <a:prstGeom prst="rect">
            <a:avLst/>
          </a:prstGeom>
          <a:solidFill>
            <a:schemeClr val="bg1"/>
          </a:solidFill>
        </p:spPr>
        <p:txBody>
          <a:bodyPr wrap="square" rtlCol="0">
            <a:spAutoFit/>
          </a:bodyPr>
          <a:lstStyle/>
          <a:p>
            <a:pPr algn="ctr"/>
            <a:r>
              <a:rPr lang="en-US" sz="2400" b="1" dirty="0">
                <a:solidFill>
                  <a:srgbClr val="0000FF"/>
                </a:solidFill>
                <a:latin typeface="Times New Roman" pitchFamily="18" charset="0"/>
                <a:ea typeface="Cambria" panose="02040503050406030204" pitchFamily="18" charset="0"/>
                <a:cs typeface="Times New Roman" pitchFamily="18" charset="0"/>
              </a:rPr>
              <a:t>Trang </a:t>
            </a:r>
            <a:r>
              <a:rPr lang="en-US" sz="2400" b="1" dirty="0" err="1">
                <a:solidFill>
                  <a:srgbClr val="0000FF"/>
                </a:solidFill>
                <a:latin typeface="Times New Roman" pitchFamily="18" charset="0"/>
                <a:ea typeface="Cambria" panose="02040503050406030204" pitchFamily="18" charset="0"/>
                <a:cs typeface="Times New Roman" pitchFamily="18" charset="0"/>
              </a:rPr>
              <a:t>trại</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thanh</a:t>
            </a:r>
            <a:r>
              <a:rPr lang="en-US" sz="2400" b="1" dirty="0">
                <a:solidFill>
                  <a:srgbClr val="0000FF"/>
                </a:solidFill>
                <a:latin typeface="Times New Roman" pitchFamily="18" charset="0"/>
                <a:ea typeface="Cambria" panose="02040503050406030204" pitchFamily="18" charset="0"/>
                <a:cs typeface="Times New Roman" pitchFamily="18" charset="0"/>
              </a:rPr>
              <a:t> long</a:t>
            </a:r>
          </a:p>
        </p:txBody>
      </p:sp>
      <p:pic>
        <p:nvPicPr>
          <p:cNvPr id="20" name="Picture 19">
            <a:extLst>
              <a:ext uri="{FF2B5EF4-FFF2-40B4-BE49-F238E27FC236}">
                <a16:creationId xmlns:a16="http://schemas.microsoft.com/office/drawing/2014/main" id="{5BD86F0D-9576-1EB7-935D-C02E424C8A2E}"/>
              </a:ext>
            </a:extLst>
          </p:cNvPr>
          <p:cNvPicPr>
            <a:picLocks noChangeAspect="1"/>
          </p:cNvPicPr>
          <p:nvPr/>
        </p:nvPicPr>
        <p:blipFill>
          <a:blip r:embed="rId6"/>
          <a:stretch>
            <a:fillRect/>
          </a:stretch>
        </p:blipFill>
        <p:spPr>
          <a:xfrm>
            <a:off x="3997007" y="3400425"/>
            <a:ext cx="4161155" cy="3457575"/>
          </a:xfrm>
          <a:prstGeom prst="rect">
            <a:avLst/>
          </a:prstGeom>
        </p:spPr>
      </p:pic>
      <p:sp>
        <p:nvSpPr>
          <p:cNvPr id="22" name="TextBox 21">
            <a:extLst>
              <a:ext uri="{FF2B5EF4-FFF2-40B4-BE49-F238E27FC236}">
                <a16:creationId xmlns:a16="http://schemas.microsoft.com/office/drawing/2014/main" id="{A45F93A8-046A-E792-7D87-B269205B7064}"/>
              </a:ext>
            </a:extLst>
          </p:cNvPr>
          <p:cNvSpPr txBox="1"/>
          <p:nvPr/>
        </p:nvSpPr>
        <p:spPr>
          <a:xfrm>
            <a:off x="3990975" y="6428142"/>
            <a:ext cx="1943004" cy="461665"/>
          </a:xfrm>
          <a:prstGeom prst="rect">
            <a:avLst/>
          </a:prstGeom>
          <a:solidFill>
            <a:schemeClr val="bg1"/>
          </a:solidFill>
        </p:spPr>
        <p:txBody>
          <a:bodyPr wrap="square" rtlCol="0">
            <a:spAutoFit/>
          </a:bodyPr>
          <a:lstStyle/>
          <a:p>
            <a:pPr algn="ctr"/>
            <a:r>
              <a:rPr lang="en-US" sz="2400" b="1" dirty="0">
                <a:solidFill>
                  <a:srgbClr val="0000FF"/>
                </a:solidFill>
                <a:effectLst/>
                <a:latin typeface="Times New Roman" pitchFamily="18" charset="0"/>
                <a:ea typeface="Cambria" panose="02040503050406030204" pitchFamily="18" charset="0"/>
                <a:cs typeface="Times New Roman" pitchFamily="18" charset="0"/>
              </a:rPr>
              <a:t>Trang </a:t>
            </a:r>
            <a:r>
              <a:rPr lang="en-US" sz="2400" b="1" dirty="0" err="1">
                <a:solidFill>
                  <a:srgbClr val="0000FF"/>
                </a:solidFill>
                <a:effectLst/>
                <a:latin typeface="Times New Roman" pitchFamily="18" charset="0"/>
                <a:ea typeface="Cambria" panose="02040503050406030204" pitchFamily="18" charset="0"/>
                <a:cs typeface="Times New Roman" pitchFamily="18" charset="0"/>
              </a:rPr>
              <a:t>trại</a:t>
            </a:r>
            <a:r>
              <a:rPr lang="en-US" sz="2400" b="1" dirty="0">
                <a:solidFill>
                  <a:srgbClr val="0000FF"/>
                </a:solidFill>
                <a:effectLst/>
                <a:latin typeface="Times New Roman" pitchFamily="18" charset="0"/>
                <a:ea typeface="Cambria" panose="02040503050406030204" pitchFamily="18" charset="0"/>
                <a:cs typeface="Times New Roman" pitchFamily="18" charset="0"/>
              </a:rPr>
              <a:t> </a:t>
            </a:r>
            <a:r>
              <a:rPr lang="en-US" sz="2400" b="1" dirty="0" err="1">
                <a:solidFill>
                  <a:srgbClr val="0000FF"/>
                </a:solidFill>
                <a:effectLst/>
                <a:latin typeface="Times New Roman" pitchFamily="18" charset="0"/>
                <a:ea typeface="Cambria" panose="02040503050406030204" pitchFamily="18" charset="0"/>
                <a:cs typeface="Times New Roman" pitchFamily="18" charset="0"/>
              </a:rPr>
              <a:t>gà</a:t>
            </a:r>
            <a:endParaRPr lang="en-US" sz="2400" b="1" dirty="0">
              <a:solidFill>
                <a:srgbClr val="0000FF"/>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853488206"/>
      </p:ext>
    </p:extLst>
  </p:cSld>
  <p:clrMapOvr>
    <a:masterClrMapping/>
  </p:clrMapOvr>
  <p:transition advTm="3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C63C9D-E812-ACC4-BE5C-0768FEE9668E}"/>
              </a:ext>
            </a:extLst>
          </p:cNvPr>
          <p:cNvSpPr txBox="1"/>
          <p:nvPr/>
        </p:nvSpPr>
        <p:spPr>
          <a:xfrm>
            <a:off x="0" y="1387475"/>
            <a:ext cx="10272395" cy="461665"/>
          </a:xfrm>
          <a:prstGeom prst="rect">
            <a:avLst/>
          </a:prstGeom>
          <a:noFill/>
        </p:spPr>
        <p:txBody>
          <a:bodyPr wrap="square" rtlCol="0">
            <a:spAutoFit/>
          </a:bodyPr>
          <a:lstStyle/>
          <a:p>
            <a:pPr lvl="0"/>
            <a:r>
              <a:rPr lang="en-US" sz="2400" b="1" dirty="0">
                <a:solidFill>
                  <a:srgbClr val="0000FF"/>
                </a:solidFill>
                <a:latin typeface="Times New Roman" pitchFamily="18" charset="0"/>
                <a:ea typeface="Cambria" panose="02040503050406030204" pitchFamily="18" charset="0"/>
                <a:cs typeface="Times New Roman" pitchFamily="18" charset="0"/>
              </a:rPr>
              <a:t>2. </a:t>
            </a:r>
            <a:r>
              <a:rPr lang="en-US" sz="2400" b="1" dirty="0" err="1">
                <a:solidFill>
                  <a:srgbClr val="0000FF"/>
                </a:solidFill>
                <a:latin typeface="Times New Roman" pitchFamily="18" charset="0"/>
                <a:ea typeface="Cambria" panose="02040503050406030204" pitchFamily="18" charset="0"/>
                <a:cs typeface="Times New Roman" pitchFamily="18" charset="0"/>
              </a:rPr>
              <a:t>Khí</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hậu</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và</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sông</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hồ</a:t>
            </a:r>
            <a:endParaRPr kumimoji="0" lang="en-US" sz="2400" b="1" i="0" u="none" strike="noStrike" kern="1200" cap="none" spc="0" normalizeH="0" baseline="0" noProof="0" dirty="0">
              <a:ln>
                <a:noFill/>
              </a:ln>
              <a:solidFill>
                <a:srgbClr val="0000FF"/>
              </a:solidFill>
              <a:effectLst/>
              <a:uLnTx/>
              <a:uFillTx/>
              <a:latin typeface="Times New Roman"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85F2D538-3D24-F248-9A05-71BDF8E0E6BA}"/>
              </a:ext>
            </a:extLst>
          </p:cNvPr>
          <p:cNvPicPr>
            <a:picLocks noChangeAspect="1"/>
          </p:cNvPicPr>
          <p:nvPr/>
        </p:nvPicPr>
        <p:blipFill>
          <a:blip r:embed="rId2" cstate="print"/>
          <a:stretch>
            <a:fillRect/>
          </a:stretch>
        </p:blipFill>
        <p:spPr>
          <a:xfrm>
            <a:off x="0" y="905862"/>
            <a:ext cx="2377441" cy="594326"/>
          </a:xfrm>
          <a:prstGeom prst="rect">
            <a:avLst/>
          </a:prstGeom>
        </p:spPr>
      </p:pic>
      <p:sp>
        <p:nvSpPr>
          <p:cNvPr id="6" name="TextBox 5"/>
          <p:cNvSpPr txBox="1"/>
          <p:nvPr/>
        </p:nvSpPr>
        <p:spPr>
          <a:xfrm>
            <a:off x="0" y="364519"/>
            <a:ext cx="12192000" cy="461665"/>
          </a:xfrm>
          <a:prstGeom prst="rect">
            <a:avLst/>
          </a:prstGeom>
          <a:noFill/>
        </p:spPr>
        <p:txBody>
          <a:bodyPr wrap="square" rtlCol="0">
            <a:spAutoFit/>
          </a:bodyPr>
          <a:lstStyle/>
          <a:p>
            <a:pPr algn="ctr"/>
            <a:r>
              <a:rPr lang="en-US" sz="2400" b="1" dirty="0" err="1">
                <a:solidFill>
                  <a:srgbClr val="0000FF"/>
                </a:solidFill>
                <a:latin typeface="Times New Roman" pitchFamily="18" charset="0"/>
                <a:cs typeface="Times New Roman" pitchFamily="18" charset="0"/>
              </a:rPr>
              <a:t>Lịch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sử</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Địa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lí</a:t>
            </a:r>
            <a:endParaRPr lang="vi-VN" sz="2400" b="1" dirty="0">
              <a:solidFill>
                <a:srgbClr val="0000FF"/>
              </a:solidFill>
              <a:latin typeface="Times New Roman" pitchFamily="18" charset="0"/>
              <a:cs typeface="Times New Roman" pitchFamily="18" charset="0"/>
            </a:endParaRPr>
          </a:p>
        </p:txBody>
      </p:sp>
      <p:sp>
        <p:nvSpPr>
          <p:cNvPr id="7" name="TextBox 6"/>
          <p:cNvSpPr txBox="1"/>
          <p:nvPr/>
        </p:nvSpPr>
        <p:spPr>
          <a:xfrm>
            <a:off x="0" y="747847"/>
            <a:ext cx="12192000" cy="461665"/>
          </a:xfrm>
          <a:prstGeom prst="rect">
            <a:avLst/>
          </a:prstGeom>
          <a:noFill/>
        </p:spPr>
        <p:txBody>
          <a:bodyPr wrap="square" rtlCol="0">
            <a:spAutoFit/>
          </a:bodyPr>
          <a:lstStyle/>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a:t>
            </a:r>
            <a:r>
              <a:rPr lang="en-US" sz="2400" b="1" dirty="0" err="1">
                <a:solidFill>
                  <a:srgbClr val="FF0000"/>
                </a:solidFill>
                <a:latin typeface="Times New Roman" pitchFamily="18" charset="0"/>
                <a:cs typeface="Times New Roman" pitchFamily="18" charset="0"/>
              </a:rPr>
              <a:t>Thiên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Việt</a:t>
            </a:r>
            <a:r>
              <a:rPr lang="en-US" sz="2400" b="1" dirty="0">
                <a:solidFill>
                  <a:srgbClr val="FF0000"/>
                </a:solidFill>
                <a:latin typeface="Times New Roman" pitchFamily="18" charset="0"/>
                <a:cs typeface="Times New Roman" pitchFamily="18" charset="0"/>
              </a:rPr>
              <a:t> Nam (4 </a:t>
            </a: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a:t>
            </a:r>
          </a:p>
        </p:txBody>
      </p:sp>
      <p:sp>
        <p:nvSpPr>
          <p:cNvPr id="8" name="TextBox 7"/>
          <p:cNvSpPr txBox="1"/>
          <p:nvPr/>
        </p:nvSpPr>
        <p:spPr>
          <a:xfrm>
            <a:off x="0" y="1743074"/>
            <a:ext cx="3414713" cy="461665"/>
          </a:xfrm>
          <a:prstGeom prst="rect">
            <a:avLst/>
          </a:prstGeom>
          <a:noFill/>
        </p:spPr>
        <p:txBody>
          <a:bodyPr wrap="square" rtlCol="0">
            <a:spAutoFit/>
          </a:bodyPr>
          <a:lstStyle/>
          <a:p>
            <a:r>
              <a:rPr lang="en-US" sz="2400" b="1" dirty="0">
                <a:solidFill>
                  <a:srgbClr val="009900"/>
                </a:solidFill>
                <a:latin typeface="Times New Roman" pitchFamily="18" charset="0"/>
                <a:ea typeface="Cambria" panose="02040503050406030204" pitchFamily="18" charset="0"/>
                <a:cs typeface="Times New Roman" pitchFamily="18" charset="0"/>
              </a:rPr>
              <a:t>a.  </a:t>
            </a:r>
            <a:r>
              <a:rPr lang="en-US" sz="2400" b="1" dirty="0" err="1">
                <a:solidFill>
                  <a:srgbClr val="009900"/>
                </a:solidFill>
                <a:latin typeface="Times New Roman" pitchFamily="18" charset="0"/>
                <a:ea typeface="Cambria" panose="02040503050406030204" pitchFamily="18" charset="0"/>
                <a:cs typeface="Times New Roman" pitchFamily="18" charset="0"/>
              </a:rPr>
              <a:t>Khí</a:t>
            </a:r>
            <a:r>
              <a:rPr lang="en-US" sz="2400" b="1" dirty="0">
                <a:solidFill>
                  <a:srgbClr val="009900"/>
                </a:solidFill>
                <a:latin typeface="Times New Roman" pitchFamily="18" charset="0"/>
                <a:ea typeface="Cambria" panose="02040503050406030204" pitchFamily="18" charset="0"/>
                <a:cs typeface="Times New Roman" pitchFamily="18" charset="0"/>
              </a:rPr>
              <a:t> </a:t>
            </a:r>
            <a:r>
              <a:rPr lang="en-US" sz="2400" b="1" dirty="0" err="1">
                <a:solidFill>
                  <a:srgbClr val="009900"/>
                </a:solidFill>
                <a:latin typeface="Times New Roman" pitchFamily="18" charset="0"/>
                <a:ea typeface="Cambria" panose="02040503050406030204" pitchFamily="18" charset="0"/>
                <a:cs typeface="Times New Roman" pitchFamily="18" charset="0"/>
              </a:rPr>
              <a:t>hậu</a:t>
            </a:r>
            <a:endParaRPr lang="en-US" sz="2400" b="1" dirty="0">
              <a:solidFill>
                <a:srgbClr val="009900"/>
              </a:solidFill>
              <a:latin typeface="Times New Roman" pitchFamily="18" charset="0"/>
              <a:ea typeface="Cambria" panose="02040503050406030204" pitchFamily="18" charset="0"/>
              <a:cs typeface="Times New Roman" pitchFamily="18" charset="0"/>
            </a:endParaRPr>
          </a:p>
        </p:txBody>
      </p:sp>
      <p:sp>
        <p:nvSpPr>
          <p:cNvPr id="9" name="TextBox 8"/>
          <p:cNvSpPr txBox="1"/>
          <p:nvPr/>
        </p:nvSpPr>
        <p:spPr>
          <a:xfrm>
            <a:off x="0" y="2128838"/>
            <a:ext cx="12192000" cy="1200329"/>
          </a:xfrm>
          <a:prstGeom prst="rect">
            <a:avLst/>
          </a:prstGeom>
          <a:noFill/>
        </p:spPr>
        <p:txBody>
          <a:bodyPr wrap="square" rtlCol="0">
            <a:spAutoFit/>
          </a:bodyPr>
          <a:lstStyle/>
          <a:p>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Đọc thông tin, bảng nhiệt độ trung bình của Hà Nội và Thành phố Hồ Chí Minh, quan sát các hình 3, 4, em hãy:</a:t>
            </a:r>
          </a:p>
          <a:p>
            <a:pPr marL="342900" indent="-342900"/>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Trình bày đặc điểm chính của khí hậu nước ta.</a:t>
            </a:r>
          </a:p>
        </p:txBody>
      </p:sp>
      <p:sp>
        <p:nvSpPr>
          <p:cNvPr id="13" name="TextBox 12"/>
          <p:cNvSpPr txBox="1"/>
          <p:nvPr/>
        </p:nvSpPr>
        <p:spPr>
          <a:xfrm>
            <a:off x="0" y="3302556"/>
            <a:ext cx="12192000" cy="461665"/>
          </a:xfrm>
          <a:prstGeom prst="rect">
            <a:avLst/>
          </a:prstGeom>
          <a:noFill/>
        </p:spPr>
        <p:txBody>
          <a:bodyPr wrap="square" rtlCol="0">
            <a:spAutoFit/>
          </a:bodyPr>
          <a:lstStyle/>
          <a:p>
            <a:pPr marL="342900" indent="-342900"/>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Nêu những thuận lợi và khó khăn của khí hậu</a:t>
            </a:r>
            <a:r>
              <a:rPr lang="en-US" sz="2400" b="1" dirty="0">
                <a:solidFill>
                  <a:srgbClr val="009900"/>
                </a:solidFill>
                <a:latin typeface="Times New Roman" pitchFamily="18" charset="0"/>
                <a:ea typeface="Cambria" panose="02040503050406030204" pitchFamily="18" charset="0"/>
                <a:cs typeface="Times New Roman" pitchFamily="18" charset="0"/>
              </a:rPr>
              <a:t> </a:t>
            </a:r>
            <a:r>
              <a:rPr lang="vi-VN" sz="2400" b="1" dirty="0">
                <a:solidFill>
                  <a:srgbClr val="009900"/>
                </a:solidFill>
                <a:latin typeface="Times New Roman" pitchFamily="18" charset="0"/>
                <a:ea typeface="Cambria" panose="02040503050406030204" pitchFamily="18" charset="0"/>
                <a:cs typeface="Times New Roman" pitchFamily="18" charset="0"/>
              </a:rPr>
              <a:t>đối với đời sống và hoạt động sản xuất.</a:t>
            </a:r>
          </a:p>
        </p:txBody>
      </p:sp>
      <p:sp>
        <p:nvSpPr>
          <p:cNvPr id="19" name="TextBox 18"/>
          <p:cNvSpPr txBox="1"/>
          <p:nvPr/>
        </p:nvSpPr>
        <p:spPr>
          <a:xfrm>
            <a:off x="0" y="3814764"/>
            <a:ext cx="12192000" cy="830997"/>
          </a:xfrm>
          <a:prstGeom prst="rect">
            <a:avLst/>
          </a:prstGeom>
          <a:noFill/>
        </p:spPr>
        <p:txBody>
          <a:bodyPr wrap="square" rtlCol="0">
            <a:spAutoFit/>
          </a:bodyPr>
          <a:lstStyle/>
          <a:p>
            <a:pPr lvl="0"/>
            <a:r>
              <a:rPr lang="en-US" sz="2400" b="1" dirty="0">
                <a:solidFill>
                  <a:srgbClr val="0000FF"/>
                </a:solidFill>
                <a:latin typeface="Times New Roman" pitchFamily="18" charset="0"/>
                <a:cs typeface="Times New Roman" pitchFamily="18" charset="0"/>
              </a:rPr>
              <a:t>+ </a:t>
            </a:r>
            <a:r>
              <a:rPr lang="vi-VN" sz="2400" b="1" dirty="0">
                <a:solidFill>
                  <a:srgbClr val="0000FF"/>
                </a:solidFill>
                <a:latin typeface="Times New Roman" pitchFamily="18" charset="0"/>
                <a:ea typeface="Calibri" panose="020F0502020204030204" pitchFamily="34" charset="0"/>
                <a:cs typeface="Times New Roman" pitchFamily="18" charset="0"/>
              </a:rPr>
              <a:t>Khí hậu thuận lợi có cây trồng phát triển quanh năm cho năng suất cao, có sản phẩm nông nghiệp đa dạng.</a:t>
            </a:r>
          </a:p>
        </p:txBody>
      </p:sp>
      <p:sp>
        <p:nvSpPr>
          <p:cNvPr id="20" name="TextBox 19"/>
          <p:cNvSpPr txBox="1"/>
          <p:nvPr/>
        </p:nvSpPr>
        <p:spPr>
          <a:xfrm>
            <a:off x="0" y="4672013"/>
            <a:ext cx="12192000" cy="830997"/>
          </a:xfrm>
          <a:prstGeom prst="rect">
            <a:avLst/>
          </a:prstGeom>
          <a:noFill/>
        </p:spPr>
        <p:txBody>
          <a:bodyPr wrap="square" rtlCol="0">
            <a:spAutoFit/>
          </a:bodyPr>
          <a:lstStyle/>
          <a:p>
            <a:pPr lvl="0"/>
            <a:r>
              <a:rPr lang="en-US" sz="2400" b="1" dirty="0">
                <a:solidFill>
                  <a:srgbClr val="0000FF"/>
                </a:solidFill>
                <a:latin typeface="Times New Roman" pitchFamily="18" charset="0"/>
                <a:cs typeface="Times New Roman" pitchFamily="18" charset="0"/>
              </a:rPr>
              <a:t>+ </a:t>
            </a:r>
            <a:r>
              <a:rPr lang="vi-VN" sz="2400" b="1" dirty="0">
                <a:solidFill>
                  <a:srgbClr val="0000FF"/>
                </a:solidFill>
                <a:latin typeface="Times New Roman" pitchFamily="18" charset="0"/>
                <a:ea typeface="Calibri" panose="020F0502020204030204" pitchFamily="34" charset="0"/>
                <a:cs typeface="Times New Roman" pitchFamily="18" charset="0"/>
              </a:rPr>
              <a:t>Nước ta cũng chịu ảnh hưởng của nhiều thiên t</a:t>
            </a:r>
            <a:r>
              <a:rPr lang="en-US" sz="2400" b="1" dirty="0">
                <a:solidFill>
                  <a:srgbClr val="0000FF"/>
                </a:solidFill>
                <a:latin typeface="Times New Roman" pitchFamily="18" charset="0"/>
                <a:ea typeface="Calibri" panose="020F0502020204030204" pitchFamily="34" charset="0"/>
                <a:cs typeface="Times New Roman" pitchFamily="18" charset="0"/>
              </a:rPr>
              <a:t>a</a:t>
            </a:r>
            <a:r>
              <a:rPr lang="vi-VN" sz="2400" b="1" dirty="0">
                <a:solidFill>
                  <a:srgbClr val="0000FF"/>
                </a:solidFill>
                <a:latin typeface="Times New Roman" pitchFamily="18" charset="0"/>
                <a:ea typeface="Calibri" panose="020F0502020204030204" pitchFamily="34" charset="0"/>
                <a:cs typeface="Times New Roman" pitchFamily="18" charset="0"/>
              </a:rPr>
              <a:t>i như bão, lũ lụt, hạn hán,... gây khó khăn cho đời sống và hoạt động sản xuất.</a:t>
            </a:r>
          </a:p>
        </p:txBody>
      </p:sp>
    </p:spTree>
    <p:extLst>
      <p:ext uri="{BB962C8B-B14F-4D97-AF65-F5344CB8AC3E}">
        <p14:creationId xmlns:p14="http://schemas.microsoft.com/office/powerpoint/2010/main" val="27045932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0"/>
                                        </p:tgtEl>
                                        <p:attrNameLst>
                                          <p:attrName>style.visibility</p:attrName>
                                        </p:attrNameLst>
                                      </p:cBhvr>
                                      <p:to>
                                        <p:strVal val="visible"/>
                                      </p:to>
                                    </p:set>
                                    <p:anim calcmode="discrete" valueType="clr">
                                      <p:cBhvr override="childStyle">
                                        <p:cTn id="21"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0"/>
                                        </p:tgtEl>
                                        <p:attrNameLst>
                                          <p:attrName>fillcolor</p:attrName>
                                        </p:attrNameLst>
                                      </p:cBhvr>
                                      <p:tavLst>
                                        <p:tav tm="0">
                                          <p:val>
                                            <p:clrVal>
                                              <a:schemeClr val="accent2"/>
                                            </p:clrVal>
                                          </p:val>
                                        </p:tav>
                                        <p:tav tm="50000">
                                          <p:val>
                                            <p:clrVal>
                                              <a:schemeClr val="hlink"/>
                                            </p:clrVal>
                                          </p:val>
                                        </p:tav>
                                      </p:tavLst>
                                    </p:anim>
                                    <p:set>
                                      <p:cBhvr>
                                        <p:cTn id="23"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500047"/>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Lịch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Địa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endParaRPr lang="vi-VN" sz="2800" b="1" dirty="0">
              <a:solidFill>
                <a:srgbClr val="0000FF"/>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7AC6917C-67FC-784B-E36D-B1EE5B1A7E19}"/>
              </a:ext>
            </a:extLst>
          </p:cNvPr>
          <p:cNvPicPr>
            <a:picLocks noChangeAspect="1"/>
          </p:cNvPicPr>
          <p:nvPr/>
        </p:nvPicPr>
        <p:blipFill>
          <a:blip r:embed="rId2"/>
          <a:stretch>
            <a:fillRect/>
          </a:stretch>
        </p:blipFill>
        <p:spPr>
          <a:xfrm>
            <a:off x="9882214" y="4143380"/>
            <a:ext cx="2309786" cy="2714620"/>
          </a:xfrm>
          <a:prstGeom prst="rect">
            <a:avLst/>
          </a:prstGeom>
        </p:spPr>
      </p:pic>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a14:imgEffect>
                      <a14:sharpenSoften amount="25000"/>
                    </a14:imgEffect>
                    <a14:imgEffect>
                      <a14:saturation sat="200000"/>
                    </a14:imgEffect>
                  </a14:imgLayer>
                </a14:imgProps>
              </a:ext>
            </a:extLst>
          </a:blip>
          <a:stretch>
            <a:fillRect/>
          </a:stretch>
        </p:blipFill>
        <p:spPr>
          <a:xfrm>
            <a:off x="285709" y="1071546"/>
            <a:ext cx="2095515" cy="1071570"/>
          </a:xfrm>
          <a:prstGeom prst="rect">
            <a:avLst/>
          </a:prstGeom>
        </p:spPr>
      </p:pic>
      <p:pic>
        <p:nvPicPr>
          <p:cNvPr id="9" name="图片 12"/>
          <p:cNvPicPr>
            <a:picLocks noChangeAspect="1"/>
          </p:cNvPicPr>
          <p:nvPr/>
        </p:nvPicPr>
        <p:blipFill>
          <a:blip r:embed="rId4"/>
          <a:srcRect/>
          <a:stretch>
            <a:fillRect/>
          </a:stretch>
        </p:blipFill>
        <p:spPr bwMode="auto">
          <a:xfrm>
            <a:off x="1428718" y="1000108"/>
            <a:ext cx="9048813" cy="4214842"/>
          </a:xfrm>
          <a:prstGeom prst="rect">
            <a:avLst/>
          </a:prstGeom>
          <a:noFill/>
          <a:ln w="9525">
            <a:noFill/>
            <a:miter lim="800000"/>
            <a:headEnd/>
            <a:tailEnd/>
          </a:ln>
        </p:spPr>
      </p:pic>
      <p:pic>
        <p:nvPicPr>
          <p:cNvPr id="10" name="Picture 9"/>
          <p:cNvPicPr>
            <a:picLocks noChangeAspect="1"/>
          </p:cNvPicPr>
          <p:nvPr/>
        </p:nvPicPr>
        <p:blipFill>
          <a:blip r:embed="rId5"/>
          <a:srcRect/>
          <a:stretch>
            <a:fillRect/>
          </a:stretch>
        </p:blipFill>
        <p:spPr bwMode="auto">
          <a:xfrm>
            <a:off x="2595538" y="3357562"/>
            <a:ext cx="6407151" cy="1077912"/>
          </a:xfrm>
          <a:prstGeom prst="rect">
            <a:avLst/>
          </a:prstGeom>
          <a:noFill/>
          <a:ln w="9525">
            <a:noFill/>
            <a:miter lim="800000"/>
            <a:headEnd/>
            <a:tailEnd/>
          </a:ln>
        </p:spPr>
      </p:pic>
      <p:pic>
        <p:nvPicPr>
          <p:cNvPr id="12" name="Picture 11">
            <a:extLst>
              <a:ext uri="{FF2B5EF4-FFF2-40B4-BE49-F238E27FC236}">
                <a16:creationId xmlns:a16="http://schemas.microsoft.com/office/drawing/2014/main" id="{2BA56FE9-9C0A-4009-A4AD-A737AC04888A}"/>
              </a:ext>
            </a:extLst>
          </p:cNvPr>
          <p:cNvPicPr>
            <a:picLocks noChangeAspect="1"/>
          </p:cNvPicPr>
          <p:nvPr/>
        </p:nvPicPr>
        <p:blipFill>
          <a:blip r:embed="rId6"/>
          <a:stretch>
            <a:fillRect/>
          </a:stretch>
        </p:blipFill>
        <p:spPr>
          <a:xfrm>
            <a:off x="3667108" y="1857364"/>
            <a:ext cx="3429024" cy="1386757"/>
          </a:xfrm>
          <a:prstGeom prst="rect">
            <a:avLst/>
          </a:prstGeom>
        </p:spPr>
      </p:pic>
      <p:sp>
        <p:nvSpPr>
          <p:cNvPr id="13" name="TextBox 12"/>
          <p:cNvSpPr txBox="1"/>
          <p:nvPr/>
        </p:nvSpPr>
        <p:spPr>
          <a:xfrm>
            <a:off x="979714" y="5185954"/>
            <a:ext cx="8033657"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Hãy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hát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hát</a:t>
            </a:r>
            <a:r>
              <a:rPr lang="en-US" sz="2800" b="1" dirty="0">
                <a:solidFill>
                  <a:srgbClr val="0000FF"/>
                </a:solidFill>
                <a:latin typeface="Times New Roman" pitchFamily="18" charset="0"/>
                <a:cs typeface="Times New Roman" pitchFamily="18" charset="0"/>
              </a:rPr>
              <a:t> : </a:t>
            </a:r>
            <a:r>
              <a:rPr lang="en-US" sz="2800" b="1" dirty="0" err="1">
                <a:solidFill>
                  <a:srgbClr val="0000FF"/>
                </a:solidFill>
                <a:latin typeface="Times New Roman" pitchFamily="18" charset="0"/>
                <a:cs typeface="Times New Roman" pitchFamily="18" charset="0"/>
              </a:rPr>
              <a:t>Quốc</a:t>
            </a:r>
            <a:r>
              <a:rPr lang="en-US" sz="2800" b="1" dirty="0">
                <a:solidFill>
                  <a:srgbClr val="0000FF"/>
                </a:solidFill>
                <a:latin typeface="Times New Roman" pitchFamily="18" charset="0"/>
                <a:cs typeface="Times New Roman" pitchFamily="18" charset="0"/>
              </a:rPr>
              <a:t> ca </a:t>
            </a:r>
            <a:r>
              <a:rPr lang="en-US" sz="2800" b="1" dirty="0" err="1">
                <a:solidFill>
                  <a:srgbClr val="0000FF"/>
                </a:solidFill>
                <a:latin typeface="Times New Roman" pitchFamily="18" charset="0"/>
                <a:cs typeface="Times New Roman" pitchFamily="18" charset="0"/>
              </a:rPr>
              <a:t>Việt</a:t>
            </a:r>
            <a:r>
              <a:rPr lang="en-US" sz="2800" b="1" dirty="0">
                <a:solidFill>
                  <a:srgbClr val="0000FF"/>
                </a:solidFill>
                <a:latin typeface="Times New Roman" pitchFamily="18" charset="0"/>
                <a:cs typeface="Times New Roman" pitchFamily="18" charset="0"/>
              </a:rPr>
              <a:t> Nam.</a:t>
            </a:r>
          </a:p>
        </p:txBody>
      </p:sp>
    </p:spTree>
    <p:extLst>
      <p:ext uri="{BB962C8B-B14F-4D97-AF65-F5344CB8AC3E}">
        <p14:creationId xmlns:p14="http://schemas.microsoft.com/office/powerpoint/2010/main" val="6893334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3"/>
                                        </p:tgtEl>
                                        <p:attrNameLst>
                                          <p:attrName>style.visibility</p:attrName>
                                        </p:attrNameLst>
                                      </p:cBhvr>
                                      <p:to>
                                        <p:strVal val="visible"/>
                                      </p:to>
                                    </p:set>
                                    <p:anim calcmode="discrete" valueType="clr">
                                      <p:cBhvr override="childStyle">
                                        <p:cTn id="3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3"/>
                                        </p:tgtEl>
                                        <p:attrNameLst>
                                          <p:attrName>fillcolor</p:attrName>
                                        </p:attrNameLst>
                                      </p:cBhvr>
                                      <p:tavLst>
                                        <p:tav tm="0">
                                          <p:val>
                                            <p:clrVal>
                                              <a:schemeClr val="accent2"/>
                                            </p:clrVal>
                                          </p:val>
                                        </p:tav>
                                        <p:tav tm="50000">
                                          <p:val>
                                            <p:clrVal>
                                              <a:schemeClr val="hlink"/>
                                            </p:clrVal>
                                          </p:val>
                                        </p:tav>
                                      </p:tavLst>
                                    </p:anim>
                                    <p:set>
                                      <p:cBhvr>
                                        <p:cTn id="35"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A0A8DD81-F745-2BBA-AFD7-1CEDCB6FA326}"/>
              </a:ext>
            </a:extLst>
          </p:cNvPr>
          <p:cNvPicPr>
            <a:picLocks noChangeAspect="1"/>
          </p:cNvPicPr>
          <p:nvPr/>
        </p:nvPicPr>
        <p:blipFill>
          <a:blip r:embed="rId2" cstate="print"/>
          <a:srcRect/>
          <a:stretch>
            <a:fillRect/>
          </a:stretch>
        </p:blipFill>
        <p:spPr>
          <a:xfrm>
            <a:off x="246889" y="802644"/>
            <a:ext cx="1691640" cy="1743959"/>
          </a:xfrm>
          <a:prstGeom prst="rect">
            <a:avLst/>
          </a:prstGeom>
        </p:spPr>
      </p:pic>
      <p:pic>
        <p:nvPicPr>
          <p:cNvPr id="13" name="Picture 12">
            <a:extLst>
              <a:ext uri="{FF2B5EF4-FFF2-40B4-BE49-F238E27FC236}">
                <a16:creationId xmlns:a16="http://schemas.microsoft.com/office/drawing/2014/main" id="{C82EAE7B-6AED-CC2F-0863-99071EA9022B}"/>
              </a:ext>
            </a:extLst>
          </p:cNvPr>
          <p:cNvPicPr>
            <a:picLocks noChangeAspect="1"/>
          </p:cNvPicPr>
          <p:nvPr/>
        </p:nvPicPr>
        <p:blipFill>
          <a:blip r:embed="rId3"/>
          <a:stretch>
            <a:fillRect/>
          </a:stretch>
        </p:blipFill>
        <p:spPr>
          <a:xfrm>
            <a:off x="2578608" y="228600"/>
            <a:ext cx="9613392" cy="6629400"/>
          </a:xfrm>
          <a:prstGeom prst="rect">
            <a:avLst/>
          </a:prstGeom>
        </p:spPr>
      </p:pic>
    </p:spTree>
    <p:extLst>
      <p:ext uri="{BB962C8B-B14F-4D97-AF65-F5344CB8AC3E}">
        <p14:creationId xmlns:p14="http://schemas.microsoft.com/office/powerpoint/2010/main" val="58675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ưa lũ gây nhiều thiệt hại cho các địa phương miền Trung  VTV24_360p">
            <a:hlinkClick r:id="" action="ppaction://media"/>
            <a:extLst>
              <a:ext uri="{FF2B5EF4-FFF2-40B4-BE49-F238E27FC236}">
                <a16:creationId xmlns:a16="http://schemas.microsoft.com/office/drawing/2014/main" id="{42868926-E117-7488-F6BB-D5748AF49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296775" cy="7086600"/>
          </a:xfrm>
          <a:prstGeom prst="rect">
            <a:avLst/>
          </a:prstGeom>
        </p:spPr>
      </p:pic>
    </p:spTree>
    <p:extLst>
      <p:ext uri="{BB962C8B-B14F-4D97-AF65-F5344CB8AC3E}">
        <p14:creationId xmlns:p14="http://schemas.microsoft.com/office/powerpoint/2010/main" val="33756332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A02295-F1DC-BC48-233C-35D1FF2F5A51}"/>
              </a:ext>
            </a:extLst>
          </p:cNvPr>
          <p:cNvSpPr txBox="1"/>
          <p:nvPr/>
        </p:nvSpPr>
        <p:spPr>
          <a:xfrm>
            <a:off x="110730" y="436746"/>
            <a:ext cx="16984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1A86CAA0-329D-9C74-5946-B4136ED1AB2A}"/>
              </a:ext>
            </a:extLst>
          </p:cNvPr>
          <p:cNvSpPr txBox="1"/>
          <p:nvPr/>
        </p:nvSpPr>
        <p:spPr>
          <a:xfrm>
            <a:off x="2487169" y="241181"/>
            <a:ext cx="896112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F6BDB29E-857F-E87B-F880-AA679EC8891B}"/>
              </a:ext>
            </a:extLst>
          </p:cNvPr>
          <p:cNvPicPr>
            <a:picLocks noChangeAspect="1"/>
          </p:cNvPicPr>
          <p:nvPr/>
        </p:nvPicPr>
        <p:blipFill>
          <a:blip r:embed="rId2"/>
          <a:stretch>
            <a:fillRect/>
          </a:stretch>
        </p:blipFill>
        <p:spPr>
          <a:xfrm>
            <a:off x="0" y="3757612"/>
            <a:ext cx="12192000" cy="3100387"/>
          </a:xfrm>
          <a:prstGeom prst="rect">
            <a:avLst/>
          </a:prstGeom>
        </p:spPr>
      </p:pic>
      <p:sp>
        <p:nvSpPr>
          <p:cNvPr id="11" name="TextBox 10"/>
          <p:cNvSpPr txBox="1"/>
          <p:nvPr/>
        </p:nvSpPr>
        <p:spPr>
          <a:xfrm>
            <a:off x="0" y="2543176"/>
            <a:ext cx="12192000" cy="1200329"/>
          </a:xfrm>
          <a:prstGeom prst="rect">
            <a:avLst/>
          </a:prstGeom>
          <a:noFill/>
        </p:spPr>
        <p:txBody>
          <a:bodyPr wrap="square" rtlCol="0">
            <a:spAutoFit/>
          </a:bodyPr>
          <a:lstStyle/>
          <a:p>
            <a:pPr lvl="0" algn="just">
              <a:defRPr/>
            </a:pPr>
            <a:r>
              <a:rPr lang="en-US" sz="2400" b="1" dirty="0">
                <a:solidFill>
                  <a:srgbClr val="0000FF"/>
                </a:solidFill>
                <a:latin typeface="Times New Roman" pitchFamily="18" charset="0"/>
                <a:ea typeface="Cambria" panose="02040503050406030204" pitchFamily="18" charset="0"/>
                <a:cs typeface="Times New Roman" pitchFamily="18" charset="0"/>
              </a:rPr>
              <a:t>*  </a:t>
            </a:r>
            <a:r>
              <a:rPr lang="vi-VN" sz="2400" b="1" dirty="0">
                <a:solidFill>
                  <a:srgbClr val="0000FF"/>
                </a:solidFill>
                <a:latin typeface="Times New Roman" pitchFamily="18" charset="0"/>
                <a:ea typeface="Cambria" panose="02040503050406030204" pitchFamily="18" charset="0"/>
                <a:cs typeface="Times New Roman" pitchFamily="18" charset="0"/>
              </a:rPr>
              <a:t>Đọc thông tin và quan sát các hình 5, 6, em hãy:</a:t>
            </a:r>
          </a:p>
          <a:p>
            <a:pPr lvl="0" algn="just">
              <a:defRPr/>
            </a:pPr>
            <a:r>
              <a:rPr lang="vi-VN" sz="2400" b="1" dirty="0">
                <a:solidFill>
                  <a:srgbClr val="0000FF"/>
                </a:solidFill>
                <a:latin typeface="Times New Roman" pitchFamily="18" charset="0"/>
                <a:ea typeface="Cambria" panose="02040503050406030204" pitchFamily="18" charset="0"/>
                <a:cs typeface="Times New Roman" pitchFamily="18" charset="0"/>
              </a:rPr>
              <a:t>- Trình bày đặc điểm của sông, hồ ở nước ta.</a:t>
            </a:r>
          </a:p>
          <a:p>
            <a:pPr lvl="0" algn="just">
              <a:defRPr/>
            </a:pPr>
            <a:r>
              <a:rPr lang="vi-VN" sz="2400" b="1" dirty="0">
                <a:solidFill>
                  <a:srgbClr val="0000FF"/>
                </a:solidFill>
                <a:latin typeface="Times New Roman" pitchFamily="18" charset="0"/>
                <a:ea typeface="Cambria" panose="02040503050406030204" pitchFamily="18" charset="0"/>
                <a:cs typeface="Times New Roman" pitchFamily="18" charset="0"/>
              </a:rPr>
              <a:t>- Nêu vai trò của sông, hồ đối với đời sống và hoạt động sản xuất.</a:t>
            </a:r>
          </a:p>
        </p:txBody>
      </p:sp>
      <p:sp>
        <p:nvSpPr>
          <p:cNvPr id="12" name="TextBox 11"/>
          <p:cNvSpPr txBox="1"/>
          <p:nvPr/>
        </p:nvSpPr>
        <p:spPr>
          <a:xfrm>
            <a:off x="0" y="2111694"/>
            <a:ext cx="4157663" cy="461665"/>
          </a:xfrm>
          <a:prstGeom prst="rect">
            <a:avLst/>
          </a:prstGeom>
          <a:noFill/>
        </p:spPr>
        <p:txBody>
          <a:bodyPr wrap="square" rtlCol="0">
            <a:spAutoFit/>
          </a:bodyPr>
          <a:lstStyle/>
          <a:p>
            <a:pPr lvl="0"/>
            <a:r>
              <a:rPr lang="en-US" sz="2400" b="1" dirty="0">
                <a:solidFill>
                  <a:srgbClr val="009900"/>
                </a:solidFill>
                <a:latin typeface="Times New Roman" pitchFamily="18" charset="0"/>
                <a:ea typeface="Cambria" panose="02040503050406030204" pitchFamily="18" charset="0"/>
                <a:cs typeface="Times New Roman" pitchFamily="18" charset="0"/>
              </a:rPr>
              <a:t>b. </a:t>
            </a:r>
            <a:r>
              <a:rPr lang="en-US" sz="2400" b="1" dirty="0" err="1">
                <a:solidFill>
                  <a:srgbClr val="009900"/>
                </a:solidFill>
                <a:latin typeface="Times New Roman" pitchFamily="18" charset="0"/>
                <a:ea typeface="Cambria" panose="02040503050406030204" pitchFamily="18" charset="0"/>
                <a:cs typeface="Times New Roman" pitchFamily="18" charset="0"/>
              </a:rPr>
              <a:t>Sông</a:t>
            </a:r>
            <a:r>
              <a:rPr lang="en-US" sz="2400" b="1" dirty="0">
                <a:solidFill>
                  <a:srgbClr val="009900"/>
                </a:solidFill>
                <a:latin typeface="Times New Roman" pitchFamily="18" charset="0"/>
                <a:ea typeface="Cambria" panose="02040503050406030204" pitchFamily="18" charset="0"/>
                <a:cs typeface="Times New Roman" pitchFamily="18" charset="0"/>
              </a:rPr>
              <a:t>, </a:t>
            </a:r>
            <a:r>
              <a:rPr lang="en-US" sz="2400" b="1" dirty="0" err="1">
                <a:solidFill>
                  <a:srgbClr val="009900"/>
                </a:solidFill>
                <a:latin typeface="Times New Roman" pitchFamily="18" charset="0"/>
                <a:ea typeface="Cambria" panose="02040503050406030204" pitchFamily="18" charset="0"/>
                <a:cs typeface="Times New Roman" pitchFamily="18" charset="0"/>
              </a:rPr>
              <a:t>hồ</a:t>
            </a:r>
            <a:endParaRPr lang="en-US" sz="2400" b="1" dirty="0">
              <a:solidFill>
                <a:srgbClr val="009900"/>
              </a:solidFill>
              <a:latin typeface="Times New Roman" pitchFamily="18" charset="0"/>
              <a:ea typeface="Cambria" panose="02040503050406030204" pitchFamily="18" charset="0"/>
              <a:cs typeface="Times New Roman" pitchFamily="18" charset="0"/>
            </a:endParaRPr>
          </a:p>
        </p:txBody>
      </p:sp>
      <p:sp>
        <p:nvSpPr>
          <p:cNvPr id="13" name="TextBox 12">
            <a:extLst>
              <a:ext uri="{FF2B5EF4-FFF2-40B4-BE49-F238E27FC236}">
                <a16:creationId xmlns:a16="http://schemas.microsoft.com/office/drawing/2014/main" id="{D5C63C9D-E812-ACC4-BE5C-0768FEE9668E}"/>
              </a:ext>
            </a:extLst>
          </p:cNvPr>
          <p:cNvSpPr txBox="1"/>
          <p:nvPr/>
        </p:nvSpPr>
        <p:spPr>
          <a:xfrm>
            <a:off x="0" y="1387475"/>
            <a:ext cx="10272395" cy="461665"/>
          </a:xfrm>
          <a:prstGeom prst="rect">
            <a:avLst/>
          </a:prstGeom>
          <a:noFill/>
        </p:spPr>
        <p:txBody>
          <a:bodyPr wrap="square" rtlCol="0">
            <a:spAutoFit/>
          </a:bodyPr>
          <a:lstStyle/>
          <a:p>
            <a:pPr lvl="0"/>
            <a:r>
              <a:rPr lang="en-US" sz="2400" b="1" dirty="0">
                <a:solidFill>
                  <a:srgbClr val="0000FF"/>
                </a:solidFill>
                <a:latin typeface="Times New Roman" pitchFamily="18" charset="0"/>
                <a:ea typeface="Cambria" panose="02040503050406030204" pitchFamily="18" charset="0"/>
                <a:cs typeface="Times New Roman" pitchFamily="18" charset="0"/>
              </a:rPr>
              <a:t>2. </a:t>
            </a:r>
            <a:r>
              <a:rPr lang="en-US" sz="2400" b="1" dirty="0" err="1">
                <a:solidFill>
                  <a:srgbClr val="0000FF"/>
                </a:solidFill>
                <a:latin typeface="Times New Roman" pitchFamily="18" charset="0"/>
                <a:ea typeface="Cambria" panose="02040503050406030204" pitchFamily="18" charset="0"/>
                <a:cs typeface="Times New Roman" pitchFamily="18" charset="0"/>
              </a:rPr>
              <a:t>Khí</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hậu</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và</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sông</a:t>
            </a:r>
            <a:r>
              <a:rPr lang="en-US" sz="2400" b="1" dirty="0">
                <a:solidFill>
                  <a:srgbClr val="0000FF"/>
                </a:solidFill>
                <a:latin typeface="Times New Roman" pitchFamily="18" charset="0"/>
                <a:ea typeface="Cambria" panose="02040503050406030204" pitchFamily="18" charset="0"/>
                <a:cs typeface="Times New Roman" pitchFamily="18" charset="0"/>
              </a:rPr>
              <a:t> </a:t>
            </a:r>
            <a:r>
              <a:rPr lang="en-US" sz="2400" b="1" dirty="0" err="1">
                <a:solidFill>
                  <a:srgbClr val="0000FF"/>
                </a:solidFill>
                <a:latin typeface="Times New Roman" pitchFamily="18" charset="0"/>
                <a:ea typeface="Cambria" panose="02040503050406030204" pitchFamily="18" charset="0"/>
                <a:cs typeface="Times New Roman" pitchFamily="18" charset="0"/>
              </a:rPr>
              <a:t>hồ</a:t>
            </a:r>
            <a:endParaRPr kumimoji="0" lang="en-US" sz="2400" b="1" i="0" u="none" strike="noStrike" kern="1200" cap="none" spc="0" normalizeH="0" baseline="0" noProof="0" dirty="0">
              <a:ln>
                <a:noFill/>
              </a:ln>
              <a:solidFill>
                <a:srgbClr val="0000FF"/>
              </a:solidFill>
              <a:effectLst/>
              <a:uLnTx/>
              <a:uFillTx/>
              <a:latin typeface="Times New Roman" pitchFamily="18" charset="0"/>
              <a:ea typeface="Cambria" panose="02040503050406030204" pitchFamily="18" charset="0"/>
              <a:cs typeface="Times New Roman" pitchFamily="18" charset="0"/>
            </a:endParaRPr>
          </a:p>
        </p:txBody>
      </p:sp>
      <p:pic>
        <p:nvPicPr>
          <p:cNvPr id="16" name="Picture 15">
            <a:extLst>
              <a:ext uri="{FF2B5EF4-FFF2-40B4-BE49-F238E27FC236}">
                <a16:creationId xmlns:a16="http://schemas.microsoft.com/office/drawing/2014/main" id="{85F2D538-3D24-F248-9A05-71BDF8E0E6BA}"/>
              </a:ext>
            </a:extLst>
          </p:cNvPr>
          <p:cNvPicPr>
            <a:picLocks noChangeAspect="1"/>
          </p:cNvPicPr>
          <p:nvPr/>
        </p:nvPicPr>
        <p:blipFill>
          <a:blip r:embed="rId3" cstate="print"/>
          <a:stretch>
            <a:fillRect/>
          </a:stretch>
        </p:blipFill>
        <p:spPr>
          <a:xfrm>
            <a:off x="0" y="905862"/>
            <a:ext cx="2377441" cy="594326"/>
          </a:xfrm>
          <a:prstGeom prst="rect">
            <a:avLst/>
          </a:prstGeom>
        </p:spPr>
      </p:pic>
      <p:sp>
        <p:nvSpPr>
          <p:cNvPr id="18" name="TextBox 17"/>
          <p:cNvSpPr txBox="1"/>
          <p:nvPr/>
        </p:nvSpPr>
        <p:spPr>
          <a:xfrm>
            <a:off x="0" y="364519"/>
            <a:ext cx="12192000" cy="461665"/>
          </a:xfrm>
          <a:prstGeom prst="rect">
            <a:avLst/>
          </a:prstGeom>
          <a:noFill/>
        </p:spPr>
        <p:txBody>
          <a:bodyPr wrap="square" rtlCol="0">
            <a:spAutoFit/>
          </a:bodyPr>
          <a:lstStyle/>
          <a:p>
            <a:pPr algn="ctr"/>
            <a:r>
              <a:rPr lang="en-US" sz="2400" b="1" dirty="0" err="1">
                <a:solidFill>
                  <a:srgbClr val="0000FF"/>
                </a:solidFill>
                <a:latin typeface="Times New Roman" pitchFamily="18" charset="0"/>
                <a:cs typeface="Times New Roman" pitchFamily="18" charset="0"/>
              </a:rPr>
              <a:t>Lịch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sử</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Địa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lí</a:t>
            </a:r>
            <a:endParaRPr lang="vi-VN" sz="2400" b="1" dirty="0">
              <a:solidFill>
                <a:srgbClr val="0000FF"/>
              </a:solidFill>
              <a:latin typeface="Times New Roman" pitchFamily="18" charset="0"/>
              <a:cs typeface="Times New Roman" pitchFamily="18" charset="0"/>
            </a:endParaRPr>
          </a:p>
        </p:txBody>
      </p:sp>
      <p:sp>
        <p:nvSpPr>
          <p:cNvPr id="19" name="TextBox 18"/>
          <p:cNvSpPr txBox="1"/>
          <p:nvPr/>
        </p:nvSpPr>
        <p:spPr>
          <a:xfrm>
            <a:off x="0" y="747847"/>
            <a:ext cx="12192000" cy="461665"/>
          </a:xfrm>
          <a:prstGeom prst="rect">
            <a:avLst/>
          </a:prstGeom>
          <a:noFill/>
        </p:spPr>
        <p:txBody>
          <a:bodyPr wrap="square" rtlCol="0">
            <a:spAutoFit/>
          </a:bodyPr>
          <a:lstStyle/>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a:t>
            </a:r>
            <a:r>
              <a:rPr lang="en-US" sz="2400" b="1" dirty="0" err="1">
                <a:solidFill>
                  <a:srgbClr val="FF0000"/>
                </a:solidFill>
                <a:latin typeface="Times New Roman" pitchFamily="18" charset="0"/>
                <a:cs typeface="Times New Roman" pitchFamily="18" charset="0"/>
              </a:rPr>
              <a:t>Thiên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Việt</a:t>
            </a:r>
            <a:r>
              <a:rPr lang="en-US" sz="2400" b="1" dirty="0">
                <a:solidFill>
                  <a:srgbClr val="FF0000"/>
                </a:solidFill>
                <a:latin typeface="Times New Roman" pitchFamily="18" charset="0"/>
                <a:cs typeface="Times New Roman" pitchFamily="18" charset="0"/>
              </a:rPr>
              <a:t> Nam (4 </a:t>
            </a: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a:t>
            </a:r>
          </a:p>
        </p:txBody>
      </p:sp>
      <p:sp>
        <p:nvSpPr>
          <p:cNvPr id="20" name="TextBox 19"/>
          <p:cNvSpPr txBox="1"/>
          <p:nvPr/>
        </p:nvSpPr>
        <p:spPr>
          <a:xfrm>
            <a:off x="0" y="1743074"/>
            <a:ext cx="3414713" cy="461665"/>
          </a:xfrm>
          <a:prstGeom prst="rect">
            <a:avLst/>
          </a:prstGeom>
          <a:noFill/>
        </p:spPr>
        <p:txBody>
          <a:bodyPr wrap="square" rtlCol="0">
            <a:spAutoFit/>
          </a:bodyPr>
          <a:lstStyle/>
          <a:p>
            <a:r>
              <a:rPr lang="en-US" sz="2400" b="1" dirty="0">
                <a:solidFill>
                  <a:srgbClr val="009900"/>
                </a:solidFill>
                <a:latin typeface="Times New Roman" pitchFamily="18" charset="0"/>
                <a:ea typeface="Cambria" panose="02040503050406030204" pitchFamily="18" charset="0"/>
                <a:cs typeface="Times New Roman" pitchFamily="18" charset="0"/>
              </a:rPr>
              <a:t>a.  </a:t>
            </a:r>
            <a:r>
              <a:rPr lang="en-US" sz="2400" b="1" dirty="0" err="1">
                <a:solidFill>
                  <a:srgbClr val="009900"/>
                </a:solidFill>
                <a:latin typeface="Times New Roman" pitchFamily="18" charset="0"/>
                <a:ea typeface="Cambria" panose="02040503050406030204" pitchFamily="18" charset="0"/>
                <a:cs typeface="Times New Roman" pitchFamily="18" charset="0"/>
              </a:rPr>
              <a:t>Khí</a:t>
            </a:r>
            <a:r>
              <a:rPr lang="en-US" sz="2400" b="1" dirty="0">
                <a:solidFill>
                  <a:srgbClr val="009900"/>
                </a:solidFill>
                <a:latin typeface="Times New Roman" pitchFamily="18" charset="0"/>
                <a:ea typeface="Cambria" panose="02040503050406030204" pitchFamily="18" charset="0"/>
                <a:cs typeface="Times New Roman" pitchFamily="18" charset="0"/>
              </a:rPr>
              <a:t> </a:t>
            </a:r>
            <a:r>
              <a:rPr lang="en-US" sz="2400" b="1" dirty="0" err="1">
                <a:solidFill>
                  <a:srgbClr val="009900"/>
                </a:solidFill>
                <a:latin typeface="Times New Roman" pitchFamily="18" charset="0"/>
                <a:ea typeface="Cambria" panose="02040503050406030204" pitchFamily="18" charset="0"/>
                <a:cs typeface="Times New Roman" pitchFamily="18" charset="0"/>
              </a:rPr>
              <a:t>hậu</a:t>
            </a:r>
            <a:endParaRPr lang="en-US" sz="2400" b="1" dirty="0">
              <a:solidFill>
                <a:srgbClr val="0099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37665740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14"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1">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1">
                                            <p:txEl>
                                              <p:pRg st="1" end="1"/>
                                            </p:txEl>
                                          </p:spTgt>
                                        </p:tgtEl>
                                        <p:attrNameLst>
                                          <p:attrName>style.visibility</p:attrName>
                                        </p:attrNameLst>
                                      </p:cBhvr>
                                      <p:to>
                                        <p:strVal val="visible"/>
                                      </p:to>
                                    </p:set>
                                    <p:anim calcmode="discrete" valueType="clr">
                                      <p:cBhvr override="childStyle">
                                        <p:cTn id="21" dur="80"/>
                                        <p:tgtEl>
                                          <p:spTgt spid="1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11">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1">
                                            <p:txEl>
                                              <p:pRg st="2" end="2"/>
                                            </p:txEl>
                                          </p:spTgt>
                                        </p:tgtEl>
                                        <p:attrNameLst>
                                          <p:attrName>style.visibility</p:attrName>
                                        </p:attrNameLst>
                                      </p:cBhvr>
                                      <p:to>
                                        <p:strVal val="visible"/>
                                      </p:to>
                                    </p:set>
                                    <p:anim calcmode="discrete" valueType="clr">
                                      <p:cBhvr override="childStyle">
                                        <p:cTn id="28" dur="80"/>
                                        <p:tgtEl>
                                          <p:spTgt spid="1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11">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9F2C7A34-891E-F194-90C6-2275400E8BC1}"/>
              </a:ext>
            </a:extLst>
          </p:cNvPr>
          <p:cNvSpPr/>
          <p:nvPr/>
        </p:nvSpPr>
        <p:spPr>
          <a:xfrm>
            <a:off x="659571" y="236177"/>
            <a:ext cx="10322753" cy="1087798"/>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Việt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Nam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nhiều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sông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chủ</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yếu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sông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nhỏ.</a:t>
            </a:r>
          </a:p>
        </p:txBody>
      </p:sp>
      <p:pic>
        <p:nvPicPr>
          <p:cNvPr id="1026" name="Picture 2" descr="Sông ngòi của Việt Nam có đặc điểm gì?">
            <a:extLst>
              <a:ext uri="{FF2B5EF4-FFF2-40B4-BE49-F238E27FC236}">
                <a16:creationId xmlns:a16="http://schemas.microsoft.com/office/drawing/2014/main" id="{05BB251A-77BA-645F-453F-C88D4DB99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4794">
            <a:off x="504825" y="1862138"/>
            <a:ext cx="5603171" cy="3462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HUẨN NHẤT] Đặc điểm sông ngòi nước ta">
            <a:extLst>
              <a:ext uri="{FF2B5EF4-FFF2-40B4-BE49-F238E27FC236}">
                <a16:creationId xmlns:a16="http://schemas.microsoft.com/office/drawing/2014/main" id="{F931B3B0-5B15-516C-2446-4097B949E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34440">
            <a:off x="6044850" y="2000249"/>
            <a:ext cx="5647088" cy="306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75359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9F2C7A34-891E-F194-90C6-2275400E8BC1}"/>
              </a:ext>
            </a:extLst>
          </p:cNvPr>
          <p:cNvSpPr/>
          <p:nvPr/>
        </p:nvSpPr>
        <p:spPr>
          <a:xfrm>
            <a:off x="659571" y="236176"/>
            <a:ext cx="10322753" cy="1287823"/>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prstClr val="black"/>
                </a:solidFill>
                <a:cs typeface="Calibri" panose="020F0502020204030204" pitchFamily="34" charset="0"/>
              </a:rPr>
              <a:t>Một</a:t>
            </a:r>
            <a:r>
              <a:rPr lang="en-US" sz="4000" dirty="0">
                <a:solidFill>
                  <a:prstClr val="black"/>
                </a:solidFill>
                <a:cs typeface="Calibri" panose="020F0502020204030204" pitchFamily="34" charset="0"/>
              </a:rPr>
              <a:t> </a:t>
            </a:r>
            <a:r>
              <a:rPr lang="en-US" sz="4000" dirty="0" err="1">
                <a:solidFill>
                  <a:prstClr val="black"/>
                </a:solidFill>
                <a:cs typeface="Calibri" panose="020F0502020204030204" pitchFamily="34" charset="0"/>
              </a:rPr>
              <a:t>số</a:t>
            </a:r>
            <a:r>
              <a:rPr lang="en-US" sz="4000" dirty="0">
                <a:solidFill>
                  <a:prstClr val="black"/>
                </a:solidFill>
                <a:cs typeface="Calibri" panose="020F0502020204030204" pitchFamily="34" charset="0"/>
              </a:rPr>
              <a:t> </a:t>
            </a:r>
            <a:r>
              <a:rPr lang="en-US" sz="4000" dirty="0" err="1">
                <a:solidFill>
                  <a:prstClr val="black"/>
                </a:solidFill>
                <a:cs typeface="Calibri" panose="020F0502020204030204" pitchFamily="34" charset="0"/>
              </a:rPr>
              <a:t>sông</a:t>
            </a:r>
            <a:r>
              <a:rPr lang="en-US" sz="4000" dirty="0">
                <a:solidFill>
                  <a:prstClr val="black"/>
                </a:solidFill>
                <a:cs typeface="Calibri" panose="020F0502020204030204" pitchFamily="34" charset="0"/>
              </a:rPr>
              <a:t> </a:t>
            </a:r>
            <a:r>
              <a:rPr lang="en-US" sz="4000" dirty="0" err="1">
                <a:solidFill>
                  <a:prstClr val="black"/>
                </a:solidFill>
                <a:cs typeface="Calibri" panose="020F0502020204030204" pitchFamily="34" charset="0"/>
              </a:rPr>
              <a:t>lớn</a:t>
            </a:r>
            <a:r>
              <a:rPr lang="en-US" sz="4000" dirty="0">
                <a:solidFill>
                  <a:prstClr val="black"/>
                </a:solidFill>
                <a:cs typeface="Calibri" panose="020F0502020204030204" pitchFamily="34" charset="0"/>
              </a:rPr>
              <a:t> </a:t>
            </a:r>
            <a:r>
              <a:rPr lang="en-US" sz="4000" dirty="0" err="1">
                <a:solidFill>
                  <a:prstClr val="black"/>
                </a:solidFill>
                <a:cs typeface="Calibri" panose="020F0502020204030204" pitchFamily="34" charset="0"/>
              </a:rPr>
              <a:t>là</a:t>
            </a:r>
            <a:r>
              <a:rPr lang="en-US" sz="4000" dirty="0">
                <a:solidFill>
                  <a:prstClr val="black"/>
                </a:solidFill>
                <a:cs typeface="Calibri" panose="020F0502020204030204" pitchFamily="34" charset="0"/>
              </a:rPr>
              <a:t> </a:t>
            </a:r>
            <a:r>
              <a:rPr lang="en-US" sz="4000" dirty="0" err="1">
                <a:solidFill>
                  <a:prstClr val="black"/>
                </a:solidFill>
                <a:cs typeface="Calibri" panose="020F0502020204030204" pitchFamily="34" charset="0"/>
              </a:rPr>
              <a:t>sông</a:t>
            </a:r>
            <a:r>
              <a:rPr lang="en-US" sz="4000" dirty="0">
                <a:solidFill>
                  <a:prstClr val="black"/>
                </a:solidFill>
                <a:cs typeface="Calibri" panose="020F0502020204030204" pitchFamily="34" charset="0"/>
              </a:rPr>
              <a:t> </a:t>
            </a:r>
            <a:r>
              <a:rPr lang="en-US" sz="4000" dirty="0" err="1">
                <a:solidFill>
                  <a:prstClr val="black"/>
                </a:solidFill>
                <a:cs typeface="Calibri" panose="020F0502020204030204" pitchFamily="34" charset="0"/>
              </a:rPr>
              <a:t>Hồng</a:t>
            </a:r>
            <a:r>
              <a:rPr lang="en-US" sz="4000" dirty="0">
                <a:solidFill>
                  <a:prstClr val="black"/>
                </a:solidFill>
                <a:cs typeface="Calibri" panose="020F0502020204030204" pitchFamily="34" charset="0"/>
              </a:rPr>
              <a:t>, </a:t>
            </a:r>
            <a:r>
              <a:rPr lang="en-US" sz="4000" dirty="0" err="1">
                <a:solidFill>
                  <a:prstClr val="black"/>
                </a:solidFill>
                <a:cs typeface="Calibri" panose="020F0502020204030204" pitchFamily="34" charset="0"/>
              </a:rPr>
              <a:t>sông</a:t>
            </a:r>
            <a:r>
              <a:rPr lang="en-US" sz="4000" dirty="0">
                <a:solidFill>
                  <a:prstClr val="black"/>
                </a:solidFill>
                <a:cs typeface="Calibri" panose="020F0502020204030204" pitchFamily="34" charset="0"/>
              </a:rPr>
              <a:t> </a:t>
            </a:r>
            <a:r>
              <a:rPr lang="en-US" sz="4000" dirty="0" err="1">
                <a:solidFill>
                  <a:prstClr val="black"/>
                </a:solidFill>
                <a:cs typeface="Calibri" panose="020F0502020204030204" pitchFamily="34" charset="0"/>
              </a:rPr>
              <a:t>Cửu</a:t>
            </a:r>
            <a:r>
              <a:rPr lang="en-US" sz="4000" dirty="0">
                <a:solidFill>
                  <a:prstClr val="black"/>
                </a:solidFill>
                <a:cs typeface="Calibri" panose="020F0502020204030204" pitchFamily="34" charset="0"/>
              </a:rPr>
              <a:t> Long, </a:t>
            </a:r>
            <a:r>
              <a:rPr lang="en-US" sz="4000" dirty="0" err="1">
                <a:solidFill>
                  <a:prstClr val="black"/>
                </a:solidFill>
                <a:cs typeface="Calibri" panose="020F0502020204030204" pitchFamily="34" charset="0"/>
              </a:rPr>
              <a:t>sông</a:t>
            </a:r>
            <a:r>
              <a:rPr lang="en-US" sz="4000" dirty="0">
                <a:solidFill>
                  <a:prstClr val="black"/>
                </a:solidFill>
                <a:cs typeface="Calibri" panose="020F0502020204030204" pitchFamily="34" charset="0"/>
              </a:rPr>
              <a:t> </a:t>
            </a:r>
            <a:r>
              <a:rPr lang="en-US" sz="4000" dirty="0" err="1">
                <a:solidFill>
                  <a:prstClr val="black"/>
                </a:solidFill>
                <a:cs typeface="Calibri" panose="020F0502020204030204" pitchFamily="34" charset="0"/>
              </a:rPr>
              <a:t>Mã</a:t>
            </a:r>
            <a:r>
              <a:rPr lang="en-US" sz="4000" dirty="0">
                <a:solidFill>
                  <a:prstClr val="black"/>
                </a:solidFill>
                <a:cs typeface="Calibri" panose="020F0502020204030204" pitchFamily="34" charset="0"/>
              </a:rPr>
              <a:t>,...</a:t>
            </a:r>
          </a:p>
        </p:txBody>
      </p:sp>
      <p:pic>
        <p:nvPicPr>
          <p:cNvPr id="2050" name="Picture 2" descr="Phê duyệt Quy hoạch Vùng đồng bằng sông Hồng">
            <a:extLst>
              <a:ext uri="{FF2B5EF4-FFF2-40B4-BE49-F238E27FC236}">
                <a16:creationId xmlns:a16="http://schemas.microsoft.com/office/drawing/2014/main" id="{F5F2433E-608A-0212-6B68-B1B8D2AD7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63389"/>
            <a:ext cx="5245776" cy="3075336"/>
          </a:xfrm>
          <a:prstGeom prst="rect">
            <a:avLst/>
          </a:prstGeom>
          <a:noFill/>
          <a:extLst>
            <a:ext uri="{909E8E84-426E-40DD-AFC4-6F175D3DCCD1}">
              <a14:hiddenFill xmlns:a14="http://schemas.microsoft.com/office/drawing/2010/main">
                <a:solidFill>
                  <a:srgbClr val="FFFFFF"/>
                </a:solidFill>
              </a14:hiddenFill>
            </a:ext>
          </a:extLst>
        </p:spPr>
      </p:pic>
      <p:sp>
        <p:nvSpPr>
          <p:cNvPr id="5" name="a">
            <a:extLst>
              <a:ext uri="{FF2B5EF4-FFF2-40B4-BE49-F238E27FC236}">
                <a16:creationId xmlns:a16="http://schemas.microsoft.com/office/drawing/2014/main" id="{220DA64E-EED7-8EC2-6BEC-201F5D2336F3}"/>
              </a:ext>
            </a:extLst>
          </p:cNvPr>
          <p:cNvSpPr/>
          <p:nvPr/>
        </p:nvSpPr>
        <p:spPr>
          <a:xfrm>
            <a:off x="1647825" y="5380793"/>
            <a:ext cx="3457575" cy="80093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Sông</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Hồng</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052" name="Picture 4" descr="Du lịch Đồng bằng sông Cửu Long: Cơ hội làm mới mình sau đại dịch">
            <a:extLst>
              <a:ext uri="{FF2B5EF4-FFF2-40B4-BE49-F238E27FC236}">
                <a16:creationId xmlns:a16="http://schemas.microsoft.com/office/drawing/2014/main" id="{F5A50F59-30F6-EC08-A145-3410990158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949" y="1964530"/>
            <a:ext cx="4695825" cy="3055145"/>
          </a:xfrm>
          <a:prstGeom prst="rect">
            <a:avLst/>
          </a:prstGeom>
          <a:noFill/>
          <a:extLst>
            <a:ext uri="{909E8E84-426E-40DD-AFC4-6F175D3DCCD1}">
              <a14:hiddenFill xmlns:a14="http://schemas.microsoft.com/office/drawing/2010/main">
                <a:solidFill>
                  <a:srgbClr val="FFFFFF"/>
                </a:solidFill>
              </a14:hiddenFill>
            </a:ext>
          </a:extLst>
        </p:spPr>
      </p:pic>
      <p:sp>
        <p:nvSpPr>
          <p:cNvPr id="6" name="a">
            <a:extLst>
              <a:ext uri="{FF2B5EF4-FFF2-40B4-BE49-F238E27FC236}">
                <a16:creationId xmlns:a16="http://schemas.microsoft.com/office/drawing/2014/main" id="{466E65C2-D0DB-61F6-BC1B-6BE0303C227A}"/>
              </a:ext>
            </a:extLst>
          </p:cNvPr>
          <p:cNvSpPr/>
          <p:nvPr/>
        </p:nvSpPr>
        <p:spPr>
          <a:xfrm>
            <a:off x="6715125" y="5333168"/>
            <a:ext cx="4229100" cy="80093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Sông</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Cửu</a:t>
            </a:r>
            <a:r>
              <a:rPr kumimoji="0" lang="en-US" sz="4400" b="1" i="0" u="none" strike="noStrike" kern="1200" cap="none" spc="0" normalizeH="0" noProof="0" dirty="0">
                <a:ln>
                  <a:noFill/>
                </a:ln>
                <a:solidFill>
                  <a:srgbClr val="009999"/>
                </a:solidFill>
                <a:effectLst/>
                <a:uLnTx/>
                <a:uFillTx/>
                <a:latin typeface="Calibri" panose="020F0502020204030204"/>
                <a:ea typeface="+mn-ea"/>
                <a:cs typeface="+mn-cs"/>
              </a:rPr>
              <a:t> Long</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044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9F2C7A34-891E-F194-90C6-2275400E8BC1}"/>
              </a:ext>
            </a:extLst>
          </p:cNvPr>
          <p:cNvSpPr/>
          <p:nvPr/>
        </p:nvSpPr>
        <p:spPr>
          <a:xfrm>
            <a:off x="1285875" y="0"/>
            <a:ext cx="9391649" cy="2259374"/>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prstClr val="black"/>
                </a:solidFill>
                <a:latin typeface="Calibri" panose="020F0502020204030204"/>
                <a:cs typeface="Calibri" panose="020F0502020204030204" pitchFamily="34" charset="0"/>
              </a:rPr>
              <a:t>Lượng nước sông thay đổi theo mùa:</a:t>
            </a:r>
            <a:endParaRPr lang="en-US" sz="4000" dirty="0">
              <a:solidFill>
                <a:prstClr val="black"/>
              </a:solidFill>
              <a:latin typeface="Calibri" panose="020F0502020204030204"/>
              <a:cs typeface="Calibri" panose="020F0502020204030204" pitchFamily="34" charset="0"/>
            </a:endParaRPr>
          </a:p>
          <a:p>
            <a:pPr marL="571500" lvl="0" indent="-571500" algn="just">
              <a:buFont typeface="Arial" panose="020B0604020202020204" pitchFamily="34" charset="0"/>
              <a:buChar char="•"/>
              <a:defRPr/>
            </a:pPr>
            <a:r>
              <a:rPr lang="en-US" sz="4000" dirty="0">
                <a:solidFill>
                  <a:prstClr val="black"/>
                </a:solidFill>
                <a:latin typeface="Calibri" panose="020F0502020204030204"/>
                <a:cs typeface="Calibri" panose="020F0502020204030204" pitchFamily="34" charset="0"/>
              </a:rPr>
              <a:t>M</a:t>
            </a:r>
            <a:r>
              <a:rPr lang="vi-VN" sz="4000" dirty="0">
                <a:solidFill>
                  <a:prstClr val="black"/>
                </a:solidFill>
                <a:latin typeface="Calibri" panose="020F0502020204030204"/>
                <a:cs typeface="Calibri" panose="020F0502020204030204" pitchFamily="34" charset="0"/>
              </a:rPr>
              <a:t>ùa lũ mực nước sông dâng cao;</a:t>
            </a:r>
            <a:endParaRPr lang="en-US" sz="4000" dirty="0">
              <a:solidFill>
                <a:prstClr val="black"/>
              </a:solidFill>
              <a:latin typeface="Calibri" panose="020F0502020204030204"/>
              <a:cs typeface="Calibri" panose="020F0502020204030204" pitchFamily="34" charset="0"/>
            </a:endParaRPr>
          </a:p>
          <a:p>
            <a:pPr marL="571500" lvl="0" indent="-571500" algn="just">
              <a:buFont typeface="Arial" panose="020B0604020202020204" pitchFamily="34" charset="0"/>
              <a:buChar char="•"/>
              <a:defRPr/>
            </a:pPr>
            <a:r>
              <a:rPr lang="en-US" sz="4000" dirty="0">
                <a:solidFill>
                  <a:prstClr val="black"/>
                </a:solidFill>
                <a:latin typeface="Calibri" panose="020F0502020204030204"/>
                <a:cs typeface="Calibri" panose="020F0502020204030204" pitchFamily="34" charset="0"/>
              </a:rPr>
              <a:t>M</a:t>
            </a:r>
            <a:r>
              <a:rPr lang="vi-VN" sz="4000" dirty="0">
                <a:solidFill>
                  <a:prstClr val="black"/>
                </a:solidFill>
                <a:latin typeface="Calibri" panose="020F0502020204030204"/>
                <a:cs typeface="Calibri" panose="020F0502020204030204" pitchFamily="34" charset="0"/>
              </a:rPr>
              <a:t>ùa cạn mực nước sông hạ thấp.</a:t>
            </a:r>
          </a:p>
        </p:txBody>
      </p:sp>
      <p:pic>
        <p:nvPicPr>
          <p:cNvPr id="3074" name="Picture 2" descr="Tại sao sông ngòi đồng bằng uốn khúc nhiều?">
            <a:extLst>
              <a:ext uri="{FF2B5EF4-FFF2-40B4-BE49-F238E27FC236}">
                <a16:creationId xmlns:a16="http://schemas.microsoft.com/office/drawing/2014/main" id="{7E089A78-7AE9-35B9-6EDA-E99703403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4" y="2352985"/>
            <a:ext cx="6105525" cy="407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9204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9F2C7A34-891E-F194-90C6-2275400E8BC1}"/>
              </a:ext>
            </a:extLst>
          </p:cNvPr>
          <p:cNvSpPr/>
          <p:nvPr/>
        </p:nvSpPr>
        <p:spPr>
          <a:xfrm>
            <a:off x="742950" y="0"/>
            <a:ext cx="10925175" cy="1381125"/>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a:cs typeface="Calibri" panose="020F0502020204030204" pitchFamily="34" charset="0"/>
              </a:rPr>
              <a:t>Nước ta có nhiều hồ, gồm hồ tự nhiên và hồ nhân tạo; một số hồ lớn như: hồ Ba Bể (Bắc Kạn), hồ Dầu Tiếng (Tây Ninh),...</a:t>
            </a:r>
          </a:p>
        </p:txBody>
      </p:sp>
      <p:pic>
        <p:nvPicPr>
          <p:cNvPr id="4098" name="Picture 2" descr="Kinh nghiệm du lịch hồ Ba Bể - món quà 200 năm của Bắc Kạn">
            <a:extLst>
              <a:ext uri="{FF2B5EF4-FFF2-40B4-BE49-F238E27FC236}">
                <a16:creationId xmlns:a16="http://schemas.microsoft.com/office/drawing/2014/main" id="{26AAC06F-E61D-9C44-AEA5-070CDD1FB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83846"/>
            <a:ext cx="4900613" cy="3626353"/>
          </a:xfrm>
          <a:prstGeom prst="rect">
            <a:avLst/>
          </a:prstGeom>
          <a:noFill/>
          <a:extLst>
            <a:ext uri="{909E8E84-426E-40DD-AFC4-6F175D3DCCD1}">
              <a14:hiddenFill xmlns:a14="http://schemas.microsoft.com/office/drawing/2010/main">
                <a:solidFill>
                  <a:srgbClr val="FFFFFF"/>
                </a:solidFill>
              </a14:hiddenFill>
            </a:ext>
          </a:extLst>
        </p:spPr>
      </p:pic>
      <p:sp>
        <p:nvSpPr>
          <p:cNvPr id="3" name="a">
            <a:extLst>
              <a:ext uri="{FF2B5EF4-FFF2-40B4-BE49-F238E27FC236}">
                <a16:creationId xmlns:a16="http://schemas.microsoft.com/office/drawing/2014/main" id="{3A2257E5-2E43-F2D2-8E85-A47F941F7301}"/>
              </a:ext>
            </a:extLst>
          </p:cNvPr>
          <p:cNvSpPr/>
          <p:nvPr/>
        </p:nvSpPr>
        <p:spPr>
          <a:xfrm>
            <a:off x="1552575" y="5552243"/>
            <a:ext cx="3457575" cy="80093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Hồ</a:t>
            </a:r>
            <a:r>
              <a:rPr kumimoji="0" lang="en-US" sz="4400" b="1" i="0" u="none" strike="noStrike" kern="1200" cap="none" spc="0" normalizeH="0" noProof="0" dirty="0">
                <a:ln>
                  <a:noFill/>
                </a:ln>
                <a:solidFill>
                  <a:srgbClr val="009999"/>
                </a:solidFill>
                <a:effectLst/>
                <a:uLnTx/>
                <a:uFillTx/>
                <a:latin typeface="Calibri" panose="020F0502020204030204"/>
                <a:ea typeface="+mn-ea"/>
                <a:cs typeface="+mn-cs"/>
              </a:rPr>
              <a:t> Ba </a:t>
            </a:r>
            <a:r>
              <a:rPr kumimoji="0" lang="en-US" sz="4400" b="1" i="0" u="none" strike="noStrike" kern="1200" cap="none" spc="0" normalizeH="0" noProof="0" dirty="0" err="1">
                <a:ln>
                  <a:noFill/>
                </a:ln>
                <a:solidFill>
                  <a:srgbClr val="009999"/>
                </a:solidFill>
                <a:effectLst/>
                <a:uLnTx/>
                <a:uFillTx/>
                <a:latin typeface="Calibri" panose="020F0502020204030204"/>
                <a:ea typeface="+mn-ea"/>
                <a:cs typeface="+mn-cs"/>
              </a:rPr>
              <a:t>Bể</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4100" name="Picture 4" descr="Tour du lịch hồ Dầu Tiếng: điểm cắm trại nổi tiếng của giới trẻ">
            <a:extLst>
              <a:ext uri="{FF2B5EF4-FFF2-40B4-BE49-F238E27FC236}">
                <a16:creationId xmlns:a16="http://schemas.microsoft.com/office/drawing/2014/main" id="{B3527F4D-07C3-1BAD-8C50-B0D6D5444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4" y="1767348"/>
            <a:ext cx="5000625" cy="3585702"/>
          </a:xfrm>
          <a:prstGeom prst="rect">
            <a:avLst/>
          </a:prstGeom>
          <a:noFill/>
          <a:extLst>
            <a:ext uri="{909E8E84-426E-40DD-AFC4-6F175D3DCCD1}">
              <a14:hiddenFill xmlns:a14="http://schemas.microsoft.com/office/drawing/2010/main">
                <a:solidFill>
                  <a:srgbClr val="FFFFFF"/>
                </a:solidFill>
              </a14:hiddenFill>
            </a:ext>
          </a:extLst>
        </p:spPr>
      </p:pic>
      <p:sp>
        <p:nvSpPr>
          <p:cNvPr id="4" name="a">
            <a:extLst>
              <a:ext uri="{FF2B5EF4-FFF2-40B4-BE49-F238E27FC236}">
                <a16:creationId xmlns:a16="http://schemas.microsoft.com/office/drawing/2014/main" id="{B5AB434C-0BA1-0AAD-439C-2FDFD4036DC7}"/>
              </a:ext>
            </a:extLst>
          </p:cNvPr>
          <p:cNvSpPr/>
          <p:nvPr/>
        </p:nvSpPr>
        <p:spPr>
          <a:xfrm>
            <a:off x="6781800" y="5533193"/>
            <a:ext cx="3457575" cy="80093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4400" b="1" dirty="0" err="1">
                <a:solidFill>
                  <a:srgbClr val="009999"/>
                </a:solidFill>
              </a:rPr>
              <a:t>Hồ</a:t>
            </a:r>
            <a:r>
              <a:rPr lang="en-US" sz="4400" b="1" dirty="0">
                <a:solidFill>
                  <a:srgbClr val="009999"/>
                </a:solidFill>
              </a:rPr>
              <a:t> </a:t>
            </a:r>
            <a:r>
              <a:rPr lang="en-US" sz="4400" b="1" dirty="0" err="1">
                <a:solidFill>
                  <a:srgbClr val="009999"/>
                </a:solidFill>
              </a:rPr>
              <a:t>Dầu</a:t>
            </a:r>
            <a:r>
              <a:rPr lang="en-US" sz="4400" b="1" dirty="0">
                <a:solidFill>
                  <a:srgbClr val="009999"/>
                </a:solidFill>
              </a:rPr>
              <a:t> </a:t>
            </a:r>
            <a:r>
              <a:rPr lang="en-US" sz="4400" b="1" dirty="0" err="1">
                <a:solidFill>
                  <a:srgbClr val="009999"/>
                </a:solidFill>
              </a:rPr>
              <a:t>Tiếng</a:t>
            </a:r>
            <a:r>
              <a:rPr lang="en-US" sz="4400" b="1" dirty="0">
                <a:solidFill>
                  <a:srgbClr val="009999"/>
                </a:solidFill>
              </a:rPr>
              <a:t> </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5288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1000"/>
                                        <p:tgtEl>
                                          <p:spTgt spid="4098"/>
                                        </p:tgtEl>
                                      </p:cBhvr>
                                    </p:animEffect>
                                    <p:anim calcmode="lin" valueType="num">
                                      <p:cBhvr>
                                        <p:cTn id="20" dur="1000" fill="hold"/>
                                        <p:tgtEl>
                                          <p:spTgt spid="4098"/>
                                        </p:tgtEl>
                                        <p:attrNameLst>
                                          <p:attrName>ppt_x</p:attrName>
                                        </p:attrNameLst>
                                      </p:cBhvr>
                                      <p:tavLst>
                                        <p:tav tm="0">
                                          <p:val>
                                            <p:strVal val="#ppt_x"/>
                                          </p:val>
                                        </p:tav>
                                        <p:tav tm="100000">
                                          <p:val>
                                            <p:strVal val="#ppt_x"/>
                                          </p:val>
                                        </p:tav>
                                      </p:tavLst>
                                    </p:anim>
                                    <p:anim calcmode="lin" valueType="num">
                                      <p:cBhvr>
                                        <p:cTn id="2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1000"/>
                                        <p:tgtEl>
                                          <p:spTgt spid="4100"/>
                                        </p:tgtEl>
                                      </p:cBhvr>
                                    </p:animEffect>
                                    <p:anim calcmode="lin" valueType="num">
                                      <p:cBhvr>
                                        <p:cTn id="32" dur="1000" fill="hold"/>
                                        <p:tgtEl>
                                          <p:spTgt spid="4100"/>
                                        </p:tgtEl>
                                        <p:attrNameLst>
                                          <p:attrName>ppt_x</p:attrName>
                                        </p:attrNameLst>
                                      </p:cBhvr>
                                      <p:tavLst>
                                        <p:tav tm="0">
                                          <p:val>
                                            <p:strVal val="#ppt_x"/>
                                          </p:val>
                                        </p:tav>
                                        <p:tav tm="100000">
                                          <p:val>
                                            <p:strVal val="#ppt_x"/>
                                          </p:val>
                                        </p:tav>
                                      </p:tavLst>
                                    </p:anim>
                                    <p:anim calcmode="lin" valueType="num">
                                      <p:cBhvr>
                                        <p:cTn id="33"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EB2C058C-F07B-21B9-D99B-AC15F56418A2}"/>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78442"/>
          <a:stretch/>
        </p:blipFill>
        <p:spPr>
          <a:xfrm flipH="1">
            <a:off x="383457" y="2067038"/>
            <a:ext cx="2750267" cy="4427706"/>
          </a:xfrm>
          <a:prstGeom prst="rect">
            <a:avLst/>
          </a:prstGeom>
        </p:spPr>
      </p:pic>
      <p:grpSp>
        <p:nvGrpSpPr>
          <p:cNvPr id="2" name="Group 1">
            <a:extLst>
              <a:ext uri="{FF2B5EF4-FFF2-40B4-BE49-F238E27FC236}">
                <a16:creationId xmlns:a16="http://schemas.microsoft.com/office/drawing/2014/main" id="{7382B971-CB63-A42C-B9B3-DBF54A7E497D}"/>
              </a:ext>
            </a:extLst>
          </p:cNvPr>
          <p:cNvGrpSpPr/>
          <p:nvPr/>
        </p:nvGrpSpPr>
        <p:grpSpPr>
          <a:xfrm>
            <a:off x="1325110" y="561894"/>
            <a:ext cx="10028689" cy="933532"/>
            <a:chOff x="699912" y="1651755"/>
            <a:chExt cx="10146156" cy="1536901"/>
          </a:xfrm>
        </p:grpSpPr>
        <p:grpSp>
          <p:nvGrpSpPr>
            <p:cNvPr id="3" name="Group 2">
              <a:extLst>
                <a:ext uri="{FF2B5EF4-FFF2-40B4-BE49-F238E27FC236}">
                  <a16:creationId xmlns:a16="http://schemas.microsoft.com/office/drawing/2014/main" id="{BEC816BF-6663-A795-C833-6A3805B53846}"/>
                </a:ext>
              </a:extLst>
            </p:cNvPr>
            <p:cNvGrpSpPr/>
            <p:nvPr/>
          </p:nvGrpSpPr>
          <p:grpSpPr>
            <a:xfrm>
              <a:off x="699912" y="1651755"/>
              <a:ext cx="10146156" cy="1536901"/>
              <a:chOff x="-222790" y="232396"/>
              <a:chExt cx="10909881" cy="1837155"/>
            </a:xfrm>
          </p:grpSpPr>
          <p:sp>
            <p:nvSpPr>
              <p:cNvPr id="5" name="Hình chữ nhật: Góc Tròn 38">
                <a:extLst>
                  <a:ext uri="{FF2B5EF4-FFF2-40B4-BE49-F238E27FC236}">
                    <a16:creationId xmlns:a16="http://schemas.microsoft.com/office/drawing/2014/main" id="{6BACFF0E-8727-4197-B9E9-0E3CF95865B1}"/>
                  </a:ext>
                </a:extLst>
              </p:cNvPr>
              <p:cNvSpPr/>
              <p:nvPr/>
            </p:nvSpPr>
            <p:spPr>
              <a:xfrm>
                <a:off x="-222790" y="232396"/>
                <a:ext cx="10909881" cy="1837155"/>
              </a:xfrm>
              <a:custGeom>
                <a:avLst/>
                <a:gdLst>
                  <a:gd name="connsiteX0" fmla="*/ 0 w 10909881"/>
                  <a:gd name="connsiteY0" fmla="*/ 306197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7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7 h 1837155"/>
                  <a:gd name="connsiteX0" fmla="*/ 0 w 10909881"/>
                  <a:gd name="connsiteY0" fmla="*/ 306197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3 w 10909881"/>
                  <a:gd name="connsiteY9" fmla="*/ 0 h 1837155"/>
                  <a:gd name="connsiteX10" fmla="*/ 7021831 w 10909881"/>
                  <a:gd name="connsiteY10" fmla="*/ 0 h 1837155"/>
                  <a:gd name="connsiteX11" fmla="*/ 7785058 w 10909881"/>
                  <a:gd name="connsiteY11" fmla="*/ 0 h 1837155"/>
                  <a:gd name="connsiteX12" fmla="*/ 8486160 w 10909881"/>
                  <a:gd name="connsiteY12" fmla="*/ 0 h 1837155"/>
                  <a:gd name="connsiteX13" fmla="*/ 9187266 w 10909881"/>
                  <a:gd name="connsiteY13" fmla="*/ 0 h 1837155"/>
                  <a:gd name="connsiteX14" fmla="*/ 9950490 w 10909881"/>
                  <a:gd name="connsiteY14" fmla="*/ 0 h 1837155"/>
                  <a:gd name="connsiteX15" fmla="*/ 10758091 w 10909881"/>
                  <a:gd name="connsiteY15" fmla="*/ 0 h 1837155"/>
                  <a:gd name="connsiteX16" fmla="*/ 10909881 w 10909881"/>
                  <a:gd name="connsiteY16" fmla="*/ 306197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3 h 1837155"/>
                  <a:gd name="connsiteX21" fmla="*/ 10758091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79 h 1837155"/>
                  <a:gd name="connsiteX37" fmla="*/ 0 w 10909881"/>
                  <a:gd name="connsiteY37" fmla="*/ 593251 h 1837155"/>
                  <a:gd name="connsiteX38" fmla="*/ 0 w 10909881"/>
                  <a:gd name="connsiteY38" fmla="*/ 306191 h 1837155"/>
                  <a:gd name="connsiteX39" fmla="*/ 0 w 10909881"/>
                  <a:gd name="connsiteY39" fmla="*/ 306197 h 1837155"/>
                  <a:gd name="connsiteX0" fmla="*/ 0 w 10909881"/>
                  <a:gd name="connsiteY0" fmla="*/ 306197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1 w 10909881"/>
                  <a:gd name="connsiteY15" fmla="*/ 0 h 1837155"/>
                  <a:gd name="connsiteX16" fmla="*/ 10909881 w 10909881"/>
                  <a:gd name="connsiteY16" fmla="*/ 306197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3 h 1837155"/>
                  <a:gd name="connsiteX21" fmla="*/ 10758091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5 w 10909881"/>
                  <a:gd name="connsiteY32" fmla="*/ 1837155 h 1837155"/>
                  <a:gd name="connsiteX33" fmla="*/ 151786 w 10909881"/>
                  <a:gd name="connsiteY33" fmla="*/ 1837155 h 1837155"/>
                  <a:gd name="connsiteX34" fmla="*/ 0 w 10909881"/>
                  <a:gd name="connsiteY34" fmla="*/ 1530953 h 1837155"/>
                  <a:gd name="connsiteX35" fmla="*/ 0 w 10909881"/>
                  <a:gd name="connsiteY35" fmla="*/ 765479 h 1837155"/>
                  <a:gd name="connsiteX36" fmla="*/ 0 w 10909881"/>
                  <a:gd name="connsiteY36" fmla="*/ 593251 h 1837155"/>
                  <a:gd name="connsiteX37" fmla="*/ 0 w 10909881"/>
                  <a:gd name="connsiteY37" fmla="*/ 306191 h 1837155"/>
                  <a:gd name="connsiteX38" fmla="*/ 0 w 10909881"/>
                  <a:gd name="connsiteY38" fmla="*/ 306197 h 1837155"/>
                  <a:gd name="connsiteX0" fmla="*/ 0 w 10909881"/>
                  <a:gd name="connsiteY0" fmla="*/ 306197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3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1 w 10909881"/>
                  <a:gd name="connsiteY14" fmla="*/ 0 h 1837155"/>
                  <a:gd name="connsiteX15" fmla="*/ 10909881 w 10909881"/>
                  <a:gd name="connsiteY15" fmla="*/ 306197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3 h 1837155"/>
                  <a:gd name="connsiteX20" fmla="*/ 10758091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7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7"/>
                    </a:moveTo>
                    <a:cubicBezTo>
                      <a:pt x="47473" y="141324"/>
                      <a:pt x="22220" y="-14007"/>
                      <a:pt x="151786" y="0"/>
                    </a:cubicBezTo>
                    <a:cubicBezTo>
                      <a:pt x="313140" y="-200086"/>
                      <a:pt x="648257" y="184956"/>
                      <a:pt x="1018379" y="0"/>
                    </a:cubicBezTo>
                    <a:cubicBezTo>
                      <a:pt x="1349532" y="-124151"/>
                      <a:pt x="1693576" y="-9447"/>
                      <a:pt x="1818312" y="0"/>
                    </a:cubicBezTo>
                    <a:lnTo>
                      <a:pt x="1818312" y="0"/>
                    </a:lnTo>
                    <a:cubicBezTo>
                      <a:pt x="2054776" y="35894"/>
                      <a:pt x="2409288" y="-201018"/>
                      <a:pt x="2645644" y="0"/>
                    </a:cubicBezTo>
                    <a:cubicBezTo>
                      <a:pt x="2955215" y="229987"/>
                      <a:pt x="3113051" y="-9912"/>
                      <a:pt x="3500251" y="0"/>
                    </a:cubicBezTo>
                    <a:cubicBezTo>
                      <a:pt x="3833477" y="-190542"/>
                      <a:pt x="4256307" y="-198765"/>
                      <a:pt x="4545782" y="0"/>
                    </a:cubicBezTo>
                    <a:cubicBezTo>
                      <a:pt x="4810485" y="-138877"/>
                      <a:pt x="5058839" y="-117742"/>
                      <a:pt x="5246885" y="0"/>
                    </a:cubicBezTo>
                    <a:cubicBezTo>
                      <a:pt x="5477251" y="-168481"/>
                      <a:pt x="5996249" y="-78408"/>
                      <a:pt x="6258603" y="0"/>
                    </a:cubicBezTo>
                    <a:cubicBezTo>
                      <a:pt x="6703605" y="-65524"/>
                      <a:pt x="6880868" y="-97734"/>
                      <a:pt x="7083954" y="0"/>
                    </a:cubicBezTo>
                    <a:cubicBezTo>
                      <a:pt x="7306839" y="106524"/>
                      <a:pt x="7646108" y="71592"/>
                      <a:pt x="7909305" y="0"/>
                    </a:cubicBezTo>
                    <a:cubicBezTo>
                      <a:pt x="8136784" y="-226013"/>
                      <a:pt x="8730720" y="194262"/>
                      <a:pt x="8921023" y="0"/>
                    </a:cubicBezTo>
                    <a:cubicBezTo>
                      <a:pt x="9231457" y="-69076"/>
                      <a:pt x="9377803" y="-78866"/>
                      <a:pt x="9622128" y="0"/>
                    </a:cubicBezTo>
                    <a:cubicBezTo>
                      <a:pt x="10025894" y="85220"/>
                      <a:pt x="10259368" y="113942"/>
                      <a:pt x="10758091" y="0"/>
                    </a:cubicBezTo>
                    <a:cubicBezTo>
                      <a:pt x="10817210" y="-27121"/>
                      <a:pt x="10954946" y="105159"/>
                      <a:pt x="10909881" y="306197"/>
                    </a:cubicBezTo>
                    <a:lnTo>
                      <a:pt x="10909881" y="306191"/>
                    </a:lnTo>
                    <a:lnTo>
                      <a:pt x="10909881" y="306191"/>
                    </a:lnTo>
                    <a:cubicBezTo>
                      <a:pt x="10865926" y="494021"/>
                      <a:pt x="10885483" y="647942"/>
                      <a:pt x="10909881" y="765479"/>
                    </a:cubicBezTo>
                    <a:cubicBezTo>
                      <a:pt x="10889409" y="1154482"/>
                      <a:pt x="10897126" y="1215391"/>
                      <a:pt x="10909881" y="1530953"/>
                    </a:cubicBezTo>
                    <a:cubicBezTo>
                      <a:pt x="10937048" y="1691512"/>
                      <a:pt x="10875261" y="1848648"/>
                      <a:pt x="10758091" y="1837155"/>
                    </a:cubicBezTo>
                    <a:cubicBezTo>
                      <a:pt x="10434772" y="1960732"/>
                      <a:pt x="10141654" y="1890945"/>
                      <a:pt x="9746373" y="1837155"/>
                    </a:cubicBezTo>
                    <a:cubicBezTo>
                      <a:pt x="9589774" y="1784935"/>
                      <a:pt x="9048203" y="1596105"/>
                      <a:pt x="8734654" y="1837155"/>
                    </a:cubicBezTo>
                    <a:cubicBezTo>
                      <a:pt x="8586904" y="1883884"/>
                      <a:pt x="8271616" y="1859526"/>
                      <a:pt x="7847181" y="1837155"/>
                    </a:cubicBezTo>
                    <a:cubicBezTo>
                      <a:pt x="7424828" y="1689273"/>
                      <a:pt x="7097649" y="1898749"/>
                      <a:pt x="6897585" y="1837155"/>
                    </a:cubicBezTo>
                    <a:cubicBezTo>
                      <a:pt x="6687423" y="2072058"/>
                      <a:pt x="6173514" y="1799933"/>
                      <a:pt x="5885865" y="1837155"/>
                    </a:cubicBezTo>
                    <a:cubicBezTo>
                      <a:pt x="5554239" y="1509703"/>
                      <a:pt x="4931372" y="1774862"/>
                      <a:pt x="4545782" y="1837155"/>
                    </a:cubicBezTo>
                    <a:cubicBezTo>
                      <a:pt x="4186499" y="1785241"/>
                      <a:pt x="4065152" y="1848838"/>
                      <a:pt x="3582075" y="1837155"/>
                    </a:cubicBezTo>
                    <a:cubicBezTo>
                      <a:pt x="3236152" y="1807379"/>
                      <a:pt x="3079550" y="2017479"/>
                      <a:pt x="2618369" y="1837155"/>
                    </a:cubicBezTo>
                    <a:cubicBezTo>
                      <a:pt x="2213156" y="1763248"/>
                      <a:pt x="2228764" y="1949130"/>
                      <a:pt x="1818312" y="1837155"/>
                    </a:cubicBezTo>
                    <a:lnTo>
                      <a:pt x="1818312" y="1837155"/>
                    </a:lnTo>
                    <a:cubicBezTo>
                      <a:pt x="1652769" y="1974178"/>
                      <a:pt x="1468789" y="1875371"/>
                      <a:pt x="1035045" y="1837155"/>
                    </a:cubicBezTo>
                    <a:cubicBezTo>
                      <a:pt x="628644" y="1733183"/>
                      <a:pt x="337050" y="1874475"/>
                      <a:pt x="151786" y="1837155"/>
                    </a:cubicBezTo>
                    <a:cubicBezTo>
                      <a:pt x="76902" y="1776600"/>
                      <a:pt x="-36890" y="1677035"/>
                      <a:pt x="0" y="1530953"/>
                    </a:cubicBezTo>
                    <a:cubicBezTo>
                      <a:pt x="-71976" y="1166365"/>
                      <a:pt x="56035" y="1001341"/>
                      <a:pt x="0" y="765479"/>
                    </a:cubicBezTo>
                    <a:cubicBezTo>
                      <a:pt x="12032" y="697308"/>
                      <a:pt x="-16149" y="663270"/>
                      <a:pt x="0" y="593251"/>
                    </a:cubicBezTo>
                    <a:cubicBezTo>
                      <a:pt x="16376" y="595832"/>
                      <a:pt x="47739" y="415012"/>
                      <a:pt x="0" y="306191"/>
                    </a:cubicBezTo>
                    <a:lnTo>
                      <a:pt x="0" y="306197"/>
                    </a:lnTo>
                    <a:close/>
                  </a:path>
                  <a:path w="10909881" h="1837155" stroke="0" extrusionOk="0">
                    <a:moveTo>
                      <a:pt x="0" y="306197"/>
                    </a:moveTo>
                    <a:cubicBezTo>
                      <a:pt x="19803" y="93817"/>
                      <a:pt x="61034" y="-20732"/>
                      <a:pt x="151786" y="0"/>
                    </a:cubicBezTo>
                    <a:cubicBezTo>
                      <a:pt x="495751" y="58743"/>
                      <a:pt x="741167" y="49992"/>
                      <a:pt x="968383" y="0"/>
                    </a:cubicBezTo>
                    <a:cubicBezTo>
                      <a:pt x="1261057" y="39693"/>
                      <a:pt x="1338968" y="13385"/>
                      <a:pt x="1818312" y="0"/>
                    </a:cubicBezTo>
                    <a:lnTo>
                      <a:pt x="1818312" y="0"/>
                    </a:lnTo>
                    <a:cubicBezTo>
                      <a:pt x="2144519" y="-39695"/>
                      <a:pt x="2375268" y="45410"/>
                      <a:pt x="2672919" y="0"/>
                    </a:cubicBezTo>
                    <a:cubicBezTo>
                      <a:pt x="3071863" y="-57323"/>
                      <a:pt x="3163586" y="99313"/>
                      <a:pt x="3609350" y="0"/>
                    </a:cubicBezTo>
                    <a:cubicBezTo>
                      <a:pt x="4002062" y="-121149"/>
                      <a:pt x="4280533" y="198263"/>
                      <a:pt x="4545782" y="0"/>
                    </a:cubicBezTo>
                    <a:cubicBezTo>
                      <a:pt x="4618383" y="-128073"/>
                      <a:pt x="4948131" y="-64646"/>
                      <a:pt x="5371131" y="0"/>
                    </a:cubicBezTo>
                    <a:cubicBezTo>
                      <a:pt x="5577132" y="-124956"/>
                      <a:pt x="5975625" y="-59128"/>
                      <a:pt x="6258603" y="0"/>
                    </a:cubicBezTo>
                    <a:cubicBezTo>
                      <a:pt x="6428023" y="-18908"/>
                      <a:pt x="6902199" y="74078"/>
                      <a:pt x="7021831" y="0"/>
                    </a:cubicBezTo>
                    <a:cubicBezTo>
                      <a:pt x="7157562" y="74434"/>
                      <a:pt x="7502412" y="-9423"/>
                      <a:pt x="7785058" y="0"/>
                    </a:cubicBezTo>
                    <a:cubicBezTo>
                      <a:pt x="8054392" y="147731"/>
                      <a:pt x="8152233" y="-26108"/>
                      <a:pt x="8486160" y="0"/>
                    </a:cubicBezTo>
                    <a:cubicBezTo>
                      <a:pt x="8767651" y="2550"/>
                      <a:pt x="8909134" y="-54685"/>
                      <a:pt x="9187266" y="0"/>
                    </a:cubicBezTo>
                    <a:cubicBezTo>
                      <a:pt x="9420087" y="-38889"/>
                      <a:pt x="9540155" y="-99114"/>
                      <a:pt x="9950490" y="0"/>
                    </a:cubicBezTo>
                    <a:cubicBezTo>
                      <a:pt x="10343722" y="-32958"/>
                      <a:pt x="10418558" y="-94057"/>
                      <a:pt x="10758091" y="0"/>
                    </a:cubicBezTo>
                    <a:cubicBezTo>
                      <a:pt x="10868477" y="23500"/>
                      <a:pt x="10866403" y="84771"/>
                      <a:pt x="10909881" y="306197"/>
                    </a:cubicBezTo>
                    <a:lnTo>
                      <a:pt x="10909881" y="306191"/>
                    </a:lnTo>
                    <a:lnTo>
                      <a:pt x="10909881" y="306191"/>
                    </a:lnTo>
                    <a:cubicBezTo>
                      <a:pt x="10930847" y="502476"/>
                      <a:pt x="10936682" y="546868"/>
                      <a:pt x="10909881" y="765479"/>
                    </a:cubicBezTo>
                    <a:cubicBezTo>
                      <a:pt x="10961814" y="903277"/>
                      <a:pt x="10961636" y="1261873"/>
                      <a:pt x="10909881" y="1530953"/>
                    </a:cubicBezTo>
                    <a:cubicBezTo>
                      <a:pt x="10906392" y="1701552"/>
                      <a:pt x="10833611" y="1816049"/>
                      <a:pt x="10758091" y="1837155"/>
                    </a:cubicBezTo>
                    <a:cubicBezTo>
                      <a:pt x="10315753" y="1798235"/>
                      <a:pt x="10149838" y="1841420"/>
                      <a:pt x="9870619" y="1837155"/>
                    </a:cubicBezTo>
                    <a:cubicBezTo>
                      <a:pt x="9594667" y="1787413"/>
                      <a:pt x="9303993" y="1830900"/>
                      <a:pt x="9169516" y="1837155"/>
                    </a:cubicBezTo>
                    <a:cubicBezTo>
                      <a:pt x="9126830" y="2021572"/>
                      <a:pt x="8583720" y="1833528"/>
                      <a:pt x="8344167" y="1837155"/>
                    </a:cubicBezTo>
                    <a:cubicBezTo>
                      <a:pt x="8043463" y="1894319"/>
                      <a:pt x="7818730" y="1882699"/>
                      <a:pt x="7332447" y="1837155"/>
                    </a:cubicBezTo>
                    <a:cubicBezTo>
                      <a:pt x="6985303" y="1896462"/>
                      <a:pt x="6513038" y="2031533"/>
                      <a:pt x="6320727" y="1837155"/>
                    </a:cubicBezTo>
                    <a:cubicBezTo>
                      <a:pt x="6144653" y="1949642"/>
                      <a:pt x="5698725" y="2055073"/>
                      <a:pt x="5433255" y="1837155"/>
                    </a:cubicBezTo>
                    <a:cubicBezTo>
                      <a:pt x="5203486" y="1800706"/>
                      <a:pt x="4776287" y="1591137"/>
                      <a:pt x="4545782" y="1837155"/>
                    </a:cubicBezTo>
                    <a:cubicBezTo>
                      <a:pt x="4250755" y="1928377"/>
                      <a:pt x="3866793" y="1860986"/>
                      <a:pt x="3718449" y="1837155"/>
                    </a:cubicBezTo>
                    <a:cubicBezTo>
                      <a:pt x="3504360" y="2019787"/>
                      <a:pt x="3044718" y="1914784"/>
                      <a:pt x="2836568" y="1837155"/>
                    </a:cubicBezTo>
                    <a:cubicBezTo>
                      <a:pt x="2646078" y="1850511"/>
                      <a:pt x="2347205" y="1915719"/>
                      <a:pt x="1818312" y="1837155"/>
                    </a:cubicBezTo>
                    <a:lnTo>
                      <a:pt x="1818312" y="1837155"/>
                    </a:lnTo>
                    <a:cubicBezTo>
                      <a:pt x="1419024" y="1831763"/>
                      <a:pt x="1314323" y="1843558"/>
                      <a:pt x="1018379" y="1837155"/>
                    </a:cubicBezTo>
                    <a:cubicBezTo>
                      <a:pt x="769502" y="1911970"/>
                      <a:pt x="518497" y="1795446"/>
                      <a:pt x="151786" y="1837155"/>
                    </a:cubicBezTo>
                    <a:cubicBezTo>
                      <a:pt x="80639" y="1760337"/>
                      <a:pt x="-30008" y="1691481"/>
                      <a:pt x="0" y="1530953"/>
                    </a:cubicBezTo>
                    <a:cubicBezTo>
                      <a:pt x="43519" y="1171347"/>
                      <a:pt x="57277" y="1021694"/>
                      <a:pt x="0" y="765479"/>
                    </a:cubicBezTo>
                    <a:cubicBezTo>
                      <a:pt x="10679" y="660752"/>
                      <a:pt x="11072" y="626575"/>
                      <a:pt x="0" y="593251"/>
                    </a:cubicBezTo>
                    <a:cubicBezTo>
                      <a:pt x="12550" y="463288"/>
                      <a:pt x="-31194" y="415089"/>
                      <a:pt x="0" y="306191"/>
                    </a:cubicBezTo>
                    <a:lnTo>
                      <a:pt x="0" y="306197"/>
                    </a:lnTo>
                    <a:close/>
                  </a:path>
                  <a:path w="10909881" h="1837155" fill="none" stroke="0" extrusionOk="0">
                    <a:moveTo>
                      <a:pt x="0" y="306197"/>
                    </a:moveTo>
                    <a:cubicBezTo>
                      <a:pt x="-5771" y="103780"/>
                      <a:pt x="75788" y="-42440"/>
                      <a:pt x="151786" y="0"/>
                    </a:cubicBezTo>
                    <a:cubicBezTo>
                      <a:pt x="258172" y="47820"/>
                      <a:pt x="752917" y="127904"/>
                      <a:pt x="1018379" y="0"/>
                    </a:cubicBezTo>
                    <a:cubicBezTo>
                      <a:pt x="1256757" y="-35745"/>
                      <a:pt x="1711392" y="99621"/>
                      <a:pt x="1818312" y="0"/>
                    </a:cubicBezTo>
                    <a:lnTo>
                      <a:pt x="1818312" y="0"/>
                    </a:lnTo>
                    <a:cubicBezTo>
                      <a:pt x="2132200" y="-124756"/>
                      <a:pt x="2423592" y="-68459"/>
                      <a:pt x="2645644" y="0"/>
                    </a:cubicBezTo>
                    <a:cubicBezTo>
                      <a:pt x="2879916" y="238560"/>
                      <a:pt x="3152443" y="63483"/>
                      <a:pt x="3500251" y="0"/>
                    </a:cubicBezTo>
                    <a:cubicBezTo>
                      <a:pt x="3800440" y="-4976"/>
                      <a:pt x="4117325" y="-176354"/>
                      <a:pt x="4545782" y="0"/>
                    </a:cubicBezTo>
                    <a:cubicBezTo>
                      <a:pt x="4787530" y="-38520"/>
                      <a:pt x="5094248" y="8554"/>
                      <a:pt x="5246885" y="0"/>
                    </a:cubicBezTo>
                    <a:cubicBezTo>
                      <a:pt x="5240100" y="-107406"/>
                      <a:pt x="5799108" y="-82264"/>
                      <a:pt x="6258603" y="0"/>
                    </a:cubicBezTo>
                    <a:cubicBezTo>
                      <a:pt x="6409063" y="-16648"/>
                      <a:pt x="6508623" y="-18802"/>
                      <a:pt x="6687786" y="0"/>
                    </a:cubicBezTo>
                    <a:cubicBezTo>
                      <a:pt x="6850951" y="1457"/>
                      <a:pt x="6950293" y="-16321"/>
                      <a:pt x="7083954" y="0"/>
                    </a:cubicBezTo>
                    <a:cubicBezTo>
                      <a:pt x="7407840" y="61781"/>
                      <a:pt x="7638593" y="-119420"/>
                      <a:pt x="7909305" y="0"/>
                    </a:cubicBezTo>
                    <a:cubicBezTo>
                      <a:pt x="8191746" y="-119939"/>
                      <a:pt x="8616261" y="105907"/>
                      <a:pt x="8921023" y="0"/>
                    </a:cubicBezTo>
                    <a:cubicBezTo>
                      <a:pt x="9251783" y="-30940"/>
                      <a:pt x="9367609" y="-18513"/>
                      <a:pt x="9622128" y="0"/>
                    </a:cubicBezTo>
                    <a:cubicBezTo>
                      <a:pt x="9835827" y="-35364"/>
                      <a:pt x="10141727" y="-93594"/>
                      <a:pt x="10758091" y="0"/>
                    </a:cubicBezTo>
                    <a:cubicBezTo>
                      <a:pt x="10845970" y="36107"/>
                      <a:pt x="10962976" y="183514"/>
                      <a:pt x="10909881" y="306197"/>
                    </a:cubicBezTo>
                    <a:lnTo>
                      <a:pt x="10909881" y="306191"/>
                    </a:lnTo>
                    <a:lnTo>
                      <a:pt x="10909881" y="306191"/>
                    </a:lnTo>
                    <a:cubicBezTo>
                      <a:pt x="10885194" y="474375"/>
                      <a:pt x="10891553" y="579549"/>
                      <a:pt x="10909881" y="765479"/>
                    </a:cubicBezTo>
                    <a:cubicBezTo>
                      <a:pt x="10887782" y="1104743"/>
                      <a:pt x="10904614" y="1276052"/>
                      <a:pt x="10909881" y="1530953"/>
                    </a:cubicBezTo>
                    <a:cubicBezTo>
                      <a:pt x="10893879" y="1734446"/>
                      <a:pt x="10836764" y="1784919"/>
                      <a:pt x="10758091" y="1837155"/>
                    </a:cubicBezTo>
                    <a:cubicBezTo>
                      <a:pt x="10367390" y="2014922"/>
                      <a:pt x="9996539" y="1841464"/>
                      <a:pt x="9746373" y="1837155"/>
                    </a:cubicBezTo>
                    <a:cubicBezTo>
                      <a:pt x="9448901" y="1966038"/>
                      <a:pt x="8987748" y="1886679"/>
                      <a:pt x="8734654" y="1837155"/>
                    </a:cubicBezTo>
                    <a:cubicBezTo>
                      <a:pt x="8406412" y="1868946"/>
                      <a:pt x="8114547" y="2086419"/>
                      <a:pt x="7847181" y="1837155"/>
                    </a:cubicBezTo>
                    <a:cubicBezTo>
                      <a:pt x="7605530" y="1681032"/>
                      <a:pt x="7067329" y="1754294"/>
                      <a:pt x="6897585" y="1837155"/>
                    </a:cubicBezTo>
                    <a:cubicBezTo>
                      <a:pt x="6725880" y="1563887"/>
                      <a:pt x="6158751" y="1905713"/>
                      <a:pt x="5885865" y="1837155"/>
                    </a:cubicBezTo>
                    <a:cubicBezTo>
                      <a:pt x="5427424" y="1802298"/>
                      <a:pt x="5231733" y="1844073"/>
                      <a:pt x="4545782" y="1837155"/>
                    </a:cubicBezTo>
                    <a:cubicBezTo>
                      <a:pt x="4227213" y="1992172"/>
                      <a:pt x="3945259" y="1869958"/>
                      <a:pt x="3582075" y="1837155"/>
                    </a:cubicBezTo>
                    <a:cubicBezTo>
                      <a:pt x="3121049" y="1741883"/>
                      <a:pt x="2957092" y="1909758"/>
                      <a:pt x="2618369" y="1837155"/>
                    </a:cubicBezTo>
                    <a:cubicBezTo>
                      <a:pt x="2267450" y="1761613"/>
                      <a:pt x="2196358" y="1841556"/>
                      <a:pt x="1818312" y="1837155"/>
                    </a:cubicBezTo>
                    <a:lnTo>
                      <a:pt x="1818312" y="1837155"/>
                    </a:lnTo>
                    <a:cubicBezTo>
                      <a:pt x="1569235" y="1897647"/>
                      <a:pt x="1465307" y="1834812"/>
                      <a:pt x="1035045" y="1837155"/>
                    </a:cubicBezTo>
                    <a:cubicBezTo>
                      <a:pt x="627992" y="1796801"/>
                      <a:pt x="386860" y="1930629"/>
                      <a:pt x="151786" y="1837155"/>
                    </a:cubicBezTo>
                    <a:cubicBezTo>
                      <a:pt x="69062" y="1883411"/>
                      <a:pt x="-11090" y="1661994"/>
                      <a:pt x="0" y="1530953"/>
                    </a:cubicBezTo>
                    <a:cubicBezTo>
                      <a:pt x="13644" y="1255939"/>
                      <a:pt x="50682" y="923005"/>
                      <a:pt x="0" y="765479"/>
                    </a:cubicBezTo>
                    <a:cubicBezTo>
                      <a:pt x="-341" y="718018"/>
                      <a:pt x="-4500" y="657101"/>
                      <a:pt x="0" y="593251"/>
                    </a:cubicBezTo>
                    <a:cubicBezTo>
                      <a:pt x="9743" y="574845"/>
                      <a:pt x="-10713" y="392926"/>
                      <a:pt x="0" y="306191"/>
                    </a:cubicBezTo>
                    <a:lnTo>
                      <a:pt x="0" y="306197"/>
                    </a:lnTo>
                    <a:close/>
                  </a:path>
                  <a:path w="10909881" h="1837155" fill="none" stroke="0" extrusionOk="0">
                    <a:moveTo>
                      <a:pt x="0" y="306197"/>
                    </a:moveTo>
                    <a:cubicBezTo>
                      <a:pt x="28859" y="89877"/>
                      <a:pt x="50410" y="-18653"/>
                      <a:pt x="151786" y="0"/>
                    </a:cubicBezTo>
                    <a:cubicBezTo>
                      <a:pt x="266691" y="-141941"/>
                      <a:pt x="780248" y="61144"/>
                      <a:pt x="1018379" y="0"/>
                    </a:cubicBezTo>
                    <a:cubicBezTo>
                      <a:pt x="1283014" y="-11565"/>
                      <a:pt x="1681982" y="66774"/>
                      <a:pt x="1818312" y="0"/>
                    </a:cubicBezTo>
                    <a:lnTo>
                      <a:pt x="1818312" y="0"/>
                    </a:lnTo>
                    <a:cubicBezTo>
                      <a:pt x="2110644" y="-154391"/>
                      <a:pt x="2418028" y="-110786"/>
                      <a:pt x="2645644" y="0"/>
                    </a:cubicBezTo>
                    <a:cubicBezTo>
                      <a:pt x="2949878" y="124808"/>
                      <a:pt x="3168440" y="5182"/>
                      <a:pt x="3500251" y="0"/>
                    </a:cubicBezTo>
                    <a:cubicBezTo>
                      <a:pt x="3902482" y="-279042"/>
                      <a:pt x="4239273" y="-229491"/>
                      <a:pt x="4545782" y="0"/>
                    </a:cubicBezTo>
                    <a:cubicBezTo>
                      <a:pt x="4820376" y="-42990"/>
                      <a:pt x="5102337" y="-84186"/>
                      <a:pt x="5246885" y="0"/>
                    </a:cubicBezTo>
                    <a:cubicBezTo>
                      <a:pt x="5390123" y="-9741"/>
                      <a:pt x="5936822" y="-20855"/>
                      <a:pt x="6258603" y="0"/>
                    </a:cubicBezTo>
                    <a:cubicBezTo>
                      <a:pt x="6619716" y="-28856"/>
                      <a:pt x="6879711" y="-55065"/>
                      <a:pt x="7083954" y="0"/>
                    </a:cubicBezTo>
                    <a:cubicBezTo>
                      <a:pt x="7275084" y="5130"/>
                      <a:pt x="7623788" y="6452"/>
                      <a:pt x="7909305" y="0"/>
                    </a:cubicBezTo>
                    <a:cubicBezTo>
                      <a:pt x="8208376" y="-164405"/>
                      <a:pt x="8626636" y="-40694"/>
                      <a:pt x="8921023" y="0"/>
                    </a:cubicBezTo>
                    <a:cubicBezTo>
                      <a:pt x="9244184" y="-80124"/>
                      <a:pt x="9344964" y="-57511"/>
                      <a:pt x="9622128" y="0"/>
                    </a:cubicBezTo>
                    <a:cubicBezTo>
                      <a:pt x="9875230" y="40840"/>
                      <a:pt x="10206815" y="99625"/>
                      <a:pt x="10758091" y="0"/>
                    </a:cubicBezTo>
                    <a:cubicBezTo>
                      <a:pt x="10815712" y="16322"/>
                      <a:pt x="10943371" y="109553"/>
                      <a:pt x="10909881" y="306197"/>
                    </a:cubicBezTo>
                    <a:lnTo>
                      <a:pt x="10909881" y="306191"/>
                    </a:lnTo>
                    <a:lnTo>
                      <a:pt x="10909881" y="306191"/>
                    </a:lnTo>
                    <a:cubicBezTo>
                      <a:pt x="10850671" y="466209"/>
                      <a:pt x="10903822" y="630713"/>
                      <a:pt x="10909881" y="765479"/>
                    </a:cubicBezTo>
                    <a:cubicBezTo>
                      <a:pt x="10919639" y="1146875"/>
                      <a:pt x="10916004" y="1231623"/>
                      <a:pt x="10909881" y="1530953"/>
                    </a:cubicBezTo>
                    <a:cubicBezTo>
                      <a:pt x="10912297" y="1678740"/>
                      <a:pt x="10818573" y="1824733"/>
                      <a:pt x="10758091" y="1837155"/>
                    </a:cubicBezTo>
                    <a:cubicBezTo>
                      <a:pt x="10340834" y="1865303"/>
                      <a:pt x="10045503" y="1828001"/>
                      <a:pt x="9746373" y="1837155"/>
                    </a:cubicBezTo>
                    <a:cubicBezTo>
                      <a:pt x="9562556" y="1862694"/>
                      <a:pt x="9011763" y="1644968"/>
                      <a:pt x="8734654" y="1837155"/>
                    </a:cubicBezTo>
                    <a:cubicBezTo>
                      <a:pt x="8535554" y="1805240"/>
                      <a:pt x="8196291" y="2026227"/>
                      <a:pt x="7847181" y="1837155"/>
                    </a:cubicBezTo>
                    <a:cubicBezTo>
                      <a:pt x="7493472" y="1775917"/>
                      <a:pt x="7089589" y="1928149"/>
                      <a:pt x="6897585" y="1837155"/>
                    </a:cubicBezTo>
                    <a:cubicBezTo>
                      <a:pt x="6712000" y="1776433"/>
                      <a:pt x="6195470" y="1929660"/>
                      <a:pt x="5885865" y="1837155"/>
                    </a:cubicBezTo>
                    <a:cubicBezTo>
                      <a:pt x="5538037" y="1845645"/>
                      <a:pt x="4973913" y="1795362"/>
                      <a:pt x="4545782" y="1837155"/>
                    </a:cubicBezTo>
                    <a:cubicBezTo>
                      <a:pt x="4195918" y="1823819"/>
                      <a:pt x="4011041" y="1872561"/>
                      <a:pt x="3582075" y="1837155"/>
                    </a:cubicBezTo>
                    <a:cubicBezTo>
                      <a:pt x="3233184" y="1800033"/>
                      <a:pt x="3060295" y="1988457"/>
                      <a:pt x="2618369" y="1837155"/>
                    </a:cubicBezTo>
                    <a:cubicBezTo>
                      <a:pt x="2237148" y="1737176"/>
                      <a:pt x="2220495" y="1900208"/>
                      <a:pt x="1818312" y="1837155"/>
                    </a:cubicBezTo>
                    <a:lnTo>
                      <a:pt x="1818312" y="1837155"/>
                    </a:lnTo>
                    <a:cubicBezTo>
                      <a:pt x="1681348" y="1944822"/>
                      <a:pt x="1400140" y="1703492"/>
                      <a:pt x="1035045" y="1837155"/>
                    </a:cubicBezTo>
                    <a:cubicBezTo>
                      <a:pt x="656309" y="1805251"/>
                      <a:pt x="355605" y="1867903"/>
                      <a:pt x="151786" y="1837155"/>
                    </a:cubicBezTo>
                    <a:cubicBezTo>
                      <a:pt x="66161" y="1823613"/>
                      <a:pt x="-8554" y="1688488"/>
                      <a:pt x="0" y="1530953"/>
                    </a:cubicBezTo>
                    <a:cubicBezTo>
                      <a:pt x="-27179" y="1211729"/>
                      <a:pt x="27105" y="948483"/>
                      <a:pt x="0" y="765479"/>
                    </a:cubicBezTo>
                    <a:cubicBezTo>
                      <a:pt x="15713" y="717984"/>
                      <a:pt x="-11177" y="664583"/>
                      <a:pt x="0" y="593251"/>
                    </a:cubicBezTo>
                    <a:cubicBezTo>
                      <a:pt x="-3112" y="557819"/>
                      <a:pt x="24924" y="413067"/>
                      <a:pt x="0" y="306191"/>
                    </a:cubicBezTo>
                    <a:lnTo>
                      <a:pt x="0" y="306197"/>
                    </a:lnTo>
                    <a:close/>
                  </a:path>
                  <a:path w="10909881" h="1837155" fill="none" stroke="0" extrusionOk="0">
                    <a:moveTo>
                      <a:pt x="0" y="306197"/>
                    </a:moveTo>
                    <a:cubicBezTo>
                      <a:pt x="30827" y="130351"/>
                      <a:pt x="42919" y="-17515"/>
                      <a:pt x="151786" y="0"/>
                    </a:cubicBezTo>
                    <a:cubicBezTo>
                      <a:pt x="307145" y="-146221"/>
                      <a:pt x="774308" y="142851"/>
                      <a:pt x="1018379" y="0"/>
                    </a:cubicBezTo>
                    <a:cubicBezTo>
                      <a:pt x="1330485" y="-100929"/>
                      <a:pt x="1685629" y="6104"/>
                      <a:pt x="1818312" y="0"/>
                    </a:cubicBezTo>
                    <a:lnTo>
                      <a:pt x="1818312" y="0"/>
                    </a:lnTo>
                    <a:cubicBezTo>
                      <a:pt x="2105584" y="-20058"/>
                      <a:pt x="2413288" y="-151018"/>
                      <a:pt x="2645644" y="0"/>
                    </a:cubicBezTo>
                    <a:cubicBezTo>
                      <a:pt x="2948561" y="202953"/>
                      <a:pt x="3169885" y="1412"/>
                      <a:pt x="3500251" y="0"/>
                    </a:cubicBezTo>
                    <a:cubicBezTo>
                      <a:pt x="3827838" y="-211744"/>
                      <a:pt x="4221370" y="-173982"/>
                      <a:pt x="4545782" y="0"/>
                    </a:cubicBezTo>
                    <a:cubicBezTo>
                      <a:pt x="4828635" y="-140578"/>
                      <a:pt x="5087258" y="-96637"/>
                      <a:pt x="5246885" y="0"/>
                    </a:cubicBezTo>
                    <a:cubicBezTo>
                      <a:pt x="5467433" y="-203109"/>
                      <a:pt x="5957041" y="-126985"/>
                      <a:pt x="6258603" y="0"/>
                    </a:cubicBezTo>
                    <a:cubicBezTo>
                      <a:pt x="6624876" y="-39150"/>
                      <a:pt x="6849755" y="-126817"/>
                      <a:pt x="7083954" y="0"/>
                    </a:cubicBezTo>
                    <a:cubicBezTo>
                      <a:pt x="7303200" y="93306"/>
                      <a:pt x="7596350" y="55182"/>
                      <a:pt x="7909305" y="0"/>
                    </a:cubicBezTo>
                    <a:cubicBezTo>
                      <a:pt x="8172035" y="-141030"/>
                      <a:pt x="8672987" y="145593"/>
                      <a:pt x="8921023" y="0"/>
                    </a:cubicBezTo>
                    <a:cubicBezTo>
                      <a:pt x="9228478" y="-65478"/>
                      <a:pt x="9368284" y="-74453"/>
                      <a:pt x="9622128" y="0"/>
                    </a:cubicBezTo>
                    <a:cubicBezTo>
                      <a:pt x="9962993" y="46773"/>
                      <a:pt x="10258023" y="79926"/>
                      <a:pt x="10758091" y="0"/>
                    </a:cubicBezTo>
                    <a:cubicBezTo>
                      <a:pt x="10821391" y="-20766"/>
                      <a:pt x="10957171" y="110541"/>
                      <a:pt x="10909881" y="306197"/>
                    </a:cubicBezTo>
                    <a:lnTo>
                      <a:pt x="10909881" y="306191"/>
                    </a:lnTo>
                    <a:lnTo>
                      <a:pt x="10909881" y="306191"/>
                    </a:lnTo>
                    <a:cubicBezTo>
                      <a:pt x="10862048" y="488075"/>
                      <a:pt x="10905588" y="650702"/>
                      <a:pt x="10909881" y="765479"/>
                    </a:cubicBezTo>
                    <a:cubicBezTo>
                      <a:pt x="10908789" y="1141809"/>
                      <a:pt x="10900213" y="1239841"/>
                      <a:pt x="10909881" y="1530953"/>
                    </a:cubicBezTo>
                    <a:cubicBezTo>
                      <a:pt x="10933437" y="1672180"/>
                      <a:pt x="10846225" y="1832664"/>
                      <a:pt x="10758091" y="1837155"/>
                    </a:cubicBezTo>
                    <a:cubicBezTo>
                      <a:pt x="10395617" y="1937724"/>
                      <a:pt x="10080325" y="1863907"/>
                      <a:pt x="9746373" y="1837155"/>
                    </a:cubicBezTo>
                    <a:cubicBezTo>
                      <a:pt x="9568719" y="1788891"/>
                      <a:pt x="9017500" y="1610918"/>
                      <a:pt x="8734654" y="1837155"/>
                    </a:cubicBezTo>
                    <a:cubicBezTo>
                      <a:pt x="8555451" y="1848696"/>
                      <a:pt x="8199864" y="1905212"/>
                      <a:pt x="7847181" y="1837155"/>
                    </a:cubicBezTo>
                    <a:cubicBezTo>
                      <a:pt x="7473491" y="1714471"/>
                      <a:pt x="7107780" y="1895210"/>
                      <a:pt x="6897585" y="1837155"/>
                    </a:cubicBezTo>
                    <a:cubicBezTo>
                      <a:pt x="6696279" y="1999049"/>
                      <a:pt x="6179139" y="1821481"/>
                      <a:pt x="5885865" y="1837155"/>
                    </a:cubicBezTo>
                    <a:cubicBezTo>
                      <a:pt x="5536496" y="1596334"/>
                      <a:pt x="4890612" y="1773716"/>
                      <a:pt x="4545782" y="1837155"/>
                    </a:cubicBezTo>
                    <a:cubicBezTo>
                      <a:pt x="4189823" y="1790292"/>
                      <a:pt x="4037824" y="1845658"/>
                      <a:pt x="3582075" y="1837155"/>
                    </a:cubicBezTo>
                    <a:cubicBezTo>
                      <a:pt x="3261928" y="1800480"/>
                      <a:pt x="3076039" y="2014088"/>
                      <a:pt x="2618369" y="1837155"/>
                    </a:cubicBezTo>
                    <a:cubicBezTo>
                      <a:pt x="2237498" y="1746540"/>
                      <a:pt x="2203435" y="1924548"/>
                      <a:pt x="1818312" y="1837155"/>
                    </a:cubicBezTo>
                    <a:lnTo>
                      <a:pt x="1818312" y="1837155"/>
                    </a:lnTo>
                    <a:cubicBezTo>
                      <a:pt x="1640188" y="2006374"/>
                      <a:pt x="1418884" y="1834375"/>
                      <a:pt x="1035045" y="1837155"/>
                    </a:cubicBezTo>
                    <a:cubicBezTo>
                      <a:pt x="673905" y="1765254"/>
                      <a:pt x="333700" y="1869483"/>
                      <a:pt x="151786" y="1837155"/>
                    </a:cubicBezTo>
                    <a:cubicBezTo>
                      <a:pt x="65779" y="1820123"/>
                      <a:pt x="-35514" y="1679710"/>
                      <a:pt x="0" y="1530953"/>
                    </a:cubicBezTo>
                    <a:cubicBezTo>
                      <a:pt x="-20163" y="1174770"/>
                      <a:pt x="46649" y="962003"/>
                      <a:pt x="0" y="765479"/>
                    </a:cubicBezTo>
                    <a:cubicBezTo>
                      <a:pt x="11868" y="705150"/>
                      <a:pt x="-14706" y="663344"/>
                      <a:pt x="0" y="593251"/>
                    </a:cubicBezTo>
                    <a:cubicBezTo>
                      <a:pt x="28321" y="586752"/>
                      <a:pt x="3656" y="424009"/>
                      <a:pt x="0" y="306191"/>
                    </a:cubicBezTo>
                    <a:lnTo>
                      <a:pt x="0" y="306197"/>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028689"/>
                          <a:gd name="connsiteY0" fmla="*/ 155591 h 933532"/>
                          <a:gd name="connsiteX1" fmla="*/ 139527 w 10028689"/>
                          <a:gd name="connsiteY1" fmla="*/ 0 h 933532"/>
                          <a:gd name="connsiteX2" fmla="*/ 936125 w 10028689"/>
                          <a:gd name="connsiteY2" fmla="*/ 0 h 933532"/>
                          <a:gd name="connsiteX3" fmla="*/ 1671447 w 10028689"/>
                          <a:gd name="connsiteY3" fmla="*/ 0 h 933532"/>
                          <a:gd name="connsiteX4" fmla="*/ 1671447 w 10028689"/>
                          <a:gd name="connsiteY4" fmla="*/ 0 h 933532"/>
                          <a:gd name="connsiteX5" fmla="*/ 2431956 w 10028689"/>
                          <a:gd name="connsiteY5" fmla="*/ 0 h 933532"/>
                          <a:gd name="connsiteX6" fmla="*/ 3217536 w 10028689"/>
                          <a:gd name="connsiteY6" fmla="*/ 0 h 933532"/>
                          <a:gd name="connsiteX7" fmla="*/ 4178619 w 10028689"/>
                          <a:gd name="connsiteY7" fmla="*/ 0 h 933532"/>
                          <a:gd name="connsiteX8" fmla="*/ 4823094 w 10028689"/>
                          <a:gd name="connsiteY8" fmla="*/ 0 h 933532"/>
                          <a:gd name="connsiteX9" fmla="*/ 5753096 w 10028689"/>
                          <a:gd name="connsiteY9" fmla="*/ 0 h 933532"/>
                          <a:gd name="connsiteX10" fmla="*/ 6511783 w 10028689"/>
                          <a:gd name="connsiteY10" fmla="*/ 0 h 933532"/>
                          <a:gd name="connsiteX11" fmla="*/ 7270470 w 10028689"/>
                          <a:gd name="connsiteY11" fmla="*/ 0 h 933532"/>
                          <a:gd name="connsiteX12" fmla="*/ 8200472 w 10028689"/>
                          <a:gd name="connsiteY12" fmla="*/ 0 h 933532"/>
                          <a:gd name="connsiteX13" fmla="*/ 8844948 w 10028689"/>
                          <a:gd name="connsiteY13" fmla="*/ 0 h 933532"/>
                          <a:gd name="connsiteX14" fmla="*/ 9889160 w 10028689"/>
                          <a:gd name="connsiteY14" fmla="*/ 0 h 933532"/>
                          <a:gd name="connsiteX15" fmla="*/ 10028689 w 10028689"/>
                          <a:gd name="connsiteY15" fmla="*/ 155591 h 933532"/>
                          <a:gd name="connsiteX16" fmla="*/ 10028689 w 10028689"/>
                          <a:gd name="connsiteY16" fmla="*/ 155588 h 933532"/>
                          <a:gd name="connsiteX17" fmla="*/ 10028689 w 10028689"/>
                          <a:gd name="connsiteY17" fmla="*/ 155588 h 933532"/>
                          <a:gd name="connsiteX18" fmla="*/ 10028689 w 10028689"/>
                          <a:gd name="connsiteY18" fmla="*/ 388971 h 933532"/>
                          <a:gd name="connsiteX19" fmla="*/ 10028689 w 10028689"/>
                          <a:gd name="connsiteY19" fmla="*/ 777939 h 933532"/>
                          <a:gd name="connsiteX20" fmla="*/ 9889160 w 10028689"/>
                          <a:gd name="connsiteY20" fmla="*/ 933532 h 933532"/>
                          <a:gd name="connsiteX21" fmla="*/ 8959158 w 10028689"/>
                          <a:gd name="connsiteY21" fmla="*/ 933532 h 933532"/>
                          <a:gd name="connsiteX22" fmla="*/ 8029156 w 10028689"/>
                          <a:gd name="connsiteY22" fmla="*/ 933532 h 933532"/>
                          <a:gd name="connsiteX23" fmla="*/ 7213364 w 10028689"/>
                          <a:gd name="connsiteY23" fmla="*/ 933532 h 933532"/>
                          <a:gd name="connsiteX24" fmla="*/ 6340467 w 10028689"/>
                          <a:gd name="connsiteY24" fmla="*/ 933532 h 933532"/>
                          <a:gd name="connsiteX25" fmla="*/ 5410464 w 10028689"/>
                          <a:gd name="connsiteY25" fmla="*/ 933532 h 933532"/>
                          <a:gd name="connsiteX26" fmla="*/ 4178619 w 10028689"/>
                          <a:gd name="connsiteY26" fmla="*/ 933532 h 933532"/>
                          <a:gd name="connsiteX27" fmla="*/ 3292751 w 10028689"/>
                          <a:gd name="connsiteY27" fmla="*/ 933532 h 933532"/>
                          <a:gd name="connsiteX28" fmla="*/ 2406884 w 10028689"/>
                          <a:gd name="connsiteY28" fmla="*/ 933532 h 933532"/>
                          <a:gd name="connsiteX29" fmla="*/ 1671447 w 10028689"/>
                          <a:gd name="connsiteY29" fmla="*/ 933532 h 933532"/>
                          <a:gd name="connsiteX30" fmla="*/ 1671447 w 10028689"/>
                          <a:gd name="connsiteY30" fmla="*/ 933532 h 933532"/>
                          <a:gd name="connsiteX31" fmla="*/ 951445 w 10028689"/>
                          <a:gd name="connsiteY31" fmla="*/ 933532 h 933532"/>
                          <a:gd name="connsiteX32" fmla="*/ 139527 w 10028689"/>
                          <a:gd name="connsiteY32" fmla="*/ 933532 h 933532"/>
                          <a:gd name="connsiteX33" fmla="*/ 0 w 10028689"/>
                          <a:gd name="connsiteY33" fmla="*/ 777939 h 933532"/>
                          <a:gd name="connsiteX34" fmla="*/ 0 w 10028689"/>
                          <a:gd name="connsiteY34" fmla="*/ 388971 h 933532"/>
                          <a:gd name="connsiteX35" fmla="*/ 0 w 10028689"/>
                          <a:gd name="connsiteY35" fmla="*/ 301455 h 933532"/>
                          <a:gd name="connsiteX36" fmla="*/ 0 w 10028689"/>
                          <a:gd name="connsiteY36" fmla="*/ 155588 h 933532"/>
                          <a:gd name="connsiteX37" fmla="*/ 0 w 10028689"/>
                          <a:gd name="connsiteY37" fmla="*/ 155591 h 933532"/>
                          <a:gd name="connsiteX0" fmla="*/ 0 w 10028689"/>
                          <a:gd name="connsiteY0" fmla="*/ 155591 h 933532"/>
                          <a:gd name="connsiteX1" fmla="*/ 139527 w 10028689"/>
                          <a:gd name="connsiteY1" fmla="*/ 0 h 933532"/>
                          <a:gd name="connsiteX2" fmla="*/ 890167 w 10028689"/>
                          <a:gd name="connsiteY2" fmla="*/ 0 h 933532"/>
                          <a:gd name="connsiteX3" fmla="*/ 1671447 w 10028689"/>
                          <a:gd name="connsiteY3" fmla="*/ 0 h 933532"/>
                          <a:gd name="connsiteX4" fmla="*/ 1671447 w 10028689"/>
                          <a:gd name="connsiteY4" fmla="*/ 0 h 933532"/>
                          <a:gd name="connsiteX5" fmla="*/ 2457028 w 10028689"/>
                          <a:gd name="connsiteY5" fmla="*/ 0 h 933532"/>
                          <a:gd name="connsiteX6" fmla="*/ 3317823 w 10028689"/>
                          <a:gd name="connsiteY6" fmla="*/ 0 h 933532"/>
                          <a:gd name="connsiteX7" fmla="*/ 4178619 w 10028689"/>
                          <a:gd name="connsiteY7" fmla="*/ 0 h 933532"/>
                          <a:gd name="connsiteX8" fmla="*/ 4937305 w 10028689"/>
                          <a:gd name="connsiteY8" fmla="*/ 0 h 933532"/>
                          <a:gd name="connsiteX9" fmla="*/ 5753096 w 10028689"/>
                          <a:gd name="connsiteY9" fmla="*/ 0 h 933532"/>
                          <a:gd name="connsiteX10" fmla="*/ 6454678 w 10028689"/>
                          <a:gd name="connsiteY10" fmla="*/ 0 h 933532"/>
                          <a:gd name="connsiteX11" fmla="*/ 7156259 w 10028689"/>
                          <a:gd name="connsiteY11" fmla="*/ 0 h 933532"/>
                          <a:gd name="connsiteX12" fmla="*/ 7800733 w 10028689"/>
                          <a:gd name="connsiteY12" fmla="*/ 0 h 933532"/>
                          <a:gd name="connsiteX13" fmla="*/ 8445210 w 10028689"/>
                          <a:gd name="connsiteY13" fmla="*/ 0 h 933532"/>
                          <a:gd name="connsiteX14" fmla="*/ 9146789 w 10028689"/>
                          <a:gd name="connsiteY14" fmla="*/ 0 h 933532"/>
                          <a:gd name="connsiteX15" fmla="*/ 9889160 w 10028689"/>
                          <a:gd name="connsiteY15" fmla="*/ 0 h 933532"/>
                          <a:gd name="connsiteX16" fmla="*/ 10028689 w 10028689"/>
                          <a:gd name="connsiteY16" fmla="*/ 155591 h 933532"/>
                          <a:gd name="connsiteX17" fmla="*/ 10028689 w 10028689"/>
                          <a:gd name="connsiteY17" fmla="*/ 155588 h 933532"/>
                          <a:gd name="connsiteX18" fmla="*/ 10028689 w 10028689"/>
                          <a:gd name="connsiteY18" fmla="*/ 155588 h 933532"/>
                          <a:gd name="connsiteX19" fmla="*/ 10028689 w 10028689"/>
                          <a:gd name="connsiteY19" fmla="*/ 388971 h 933532"/>
                          <a:gd name="connsiteX20" fmla="*/ 10028689 w 10028689"/>
                          <a:gd name="connsiteY20" fmla="*/ 777939 h 933532"/>
                          <a:gd name="connsiteX21" fmla="*/ 9889160 w 10028689"/>
                          <a:gd name="connsiteY21" fmla="*/ 933532 h 933532"/>
                          <a:gd name="connsiteX22" fmla="*/ 9073369 w 10028689"/>
                          <a:gd name="connsiteY22" fmla="*/ 933532 h 933532"/>
                          <a:gd name="connsiteX23" fmla="*/ 8428894 w 10028689"/>
                          <a:gd name="connsiteY23" fmla="*/ 933532 h 933532"/>
                          <a:gd name="connsiteX24" fmla="*/ 7670208 w 10028689"/>
                          <a:gd name="connsiteY24" fmla="*/ 933532 h 933532"/>
                          <a:gd name="connsiteX25" fmla="*/ 6740205 w 10028689"/>
                          <a:gd name="connsiteY25" fmla="*/ 933532 h 933532"/>
                          <a:gd name="connsiteX26" fmla="*/ 5810202 w 10028689"/>
                          <a:gd name="connsiteY26" fmla="*/ 933532 h 933532"/>
                          <a:gd name="connsiteX27" fmla="*/ 4994411 w 10028689"/>
                          <a:gd name="connsiteY27" fmla="*/ 933532 h 933532"/>
                          <a:gd name="connsiteX28" fmla="*/ 4178619 w 10028689"/>
                          <a:gd name="connsiteY28" fmla="*/ 933532 h 933532"/>
                          <a:gd name="connsiteX29" fmla="*/ 3418110 w 10028689"/>
                          <a:gd name="connsiteY29" fmla="*/ 933532 h 933532"/>
                          <a:gd name="connsiteX30" fmla="*/ 2607459 w 10028689"/>
                          <a:gd name="connsiteY30" fmla="*/ 933532 h 933532"/>
                          <a:gd name="connsiteX31" fmla="*/ 1671447 w 10028689"/>
                          <a:gd name="connsiteY31" fmla="*/ 933532 h 933532"/>
                          <a:gd name="connsiteX32" fmla="*/ 1671447 w 10028689"/>
                          <a:gd name="connsiteY32" fmla="*/ 933532 h 933532"/>
                          <a:gd name="connsiteX33" fmla="*/ 936125 w 10028689"/>
                          <a:gd name="connsiteY33" fmla="*/ 933532 h 933532"/>
                          <a:gd name="connsiteX34" fmla="*/ 139527 w 10028689"/>
                          <a:gd name="connsiteY34" fmla="*/ 933532 h 933532"/>
                          <a:gd name="connsiteX35" fmla="*/ 0 w 10028689"/>
                          <a:gd name="connsiteY35" fmla="*/ 777939 h 933532"/>
                          <a:gd name="connsiteX36" fmla="*/ 0 w 10028689"/>
                          <a:gd name="connsiteY36" fmla="*/ 388971 h 933532"/>
                          <a:gd name="connsiteX37" fmla="*/ 0 w 10028689"/>
                          <a:gd name="connsiteY37" fmla="*/ 301455 h 933532"/>
                          <a:gd name="connsiteX38" fmla="*/ 0 w 10028689"/>
                          <a:gd name="connsiteY38" fmla="*/ 155588 h 933532"/>
                          <a:gd name="connsiteX39" fmla="*/ 0 w 10028689"/>
                          <a:gd name="connsiteY39" fmla="*/ 155591 h 933532"/>
                          <a:gd name="connsiteX0" fmla="*/ 0 w 10028689"/>
                          <a:gd name="connsiteY0" fmla="*/ 155591 h 933532"/>
                          <a:gd name="connsiteX1" fmla="*/ 139527 w 10028689"/>
                          <a:gd name="connsiteY1" fmla="*/ 0 h 933532"/>
                          <a:gd name="connsiteX2" fmla="*/ 936125 w 10028689"/>
                          <a:gd name="connsiteY2" fmla="*/ 0 h 933532"/>
                          <a:gd name="connsiteX3" fmla="*/ 1671447 w 10028689"/>
                          <a:gd name="connsiteY3" fmla="*/ 0 h 933532"/>
                          <a:gd name="connsiteX4" fmla="*/ 1671447 w 10028689"/>
                          <a:gd name="connsiteY4" fmla="*/ 0 h 933532"/>
                          <a:gd name="connsiteX5" fmla="*/ 2431956 w 10028689"/>
                          <a:gd name="connsiteY5" fmla="*/ 0 h 933532"/>
                          <a:gd name="connsiteX6" fmla="*/ 3217536 w 10028689"/>
                          <a:gd name="connsiteY6" fmla="*/ 0 h 933532"/>
                          <a:gd name="connsiteX7" fmla="*/ 4178619 w 10028689"/>
                          <a:gd name="connsiteY7" fmla="*/ 0 h 933532"/>
                          <a:gd name="connsiteX8" fmla="*/ 4823094 w 10028689"/>
                          <a:gd name="connsiteY8" fmla="*/ 0 h 933532"/>
                          <a:gd name="connsiteX9" fmla="*/ 5753096 w 10028689"/>
                          <a:gd name="connsiteY9" fmla="*/ 0 h 933532"/>
                          <a:gd name="connsiteX10" fmla="*/ 6147613 w 10028689"/>
                          <a:gd name="connsiteY10" fmla="*/ 0 h 933532"/>
                          <a:gd name="connsiteX11" fmla="*/ 6511783 w 10028689"/>
                          <a:gd name="connsiteY11" fmla="*/ 0 h 933532"/>
                          <a:gd name="connsiteX12" fmla="*/ 7270470 w 10028689"/>
                          <a:gd name="connsiteY12" fmla="*/ 0 h 933532"/>
                          <a:gd name="connsiteX13" fmla="*/ 8200472 w 10028689"/>
                          <a:gd name="connsiteY13" fmla="*/ 0 h 933532"/>
                          <a:gd name="connsiteX14" fmla="*/ 8844948 w 10028689"/>
                          <a:gd name="connsiteY14" fmla="*/ 0 h 933532"/>
                          <a:gd name="connsiteX15" fmla="*/ 9889160 w 10028689"/>
                          <a:gd name="connsiteY15" fmla="*/ 0 h 933532"/>
                          <a:gd name="connsiteX16" fmla="*/ 10028689 w 10028689"/>
                          <a:gd name="connsiteY16" fmla="*/ 155591 h 933532"/>
                          <a:gd name="connsiteX17" fmla="*/ 10028689 w 10028689"/>
                          <a:gd name="connsiteY17" fmla="*/ 155588 h 933532"/>
                          <a:gd name="connsiteX18" fmla="*/ 10028689 w 10028689"/>
                          <a:gd name="connsiteY18" fmla="*/ 155588 h 933532"/>
                          <a:gd name="connsiteX19" fmla="*/ 10028689 w 10028689"/>
                          <a:gd name="connsiteY19" fmla="*/ 388971 h 933532"/>
                          <a:gd name="connsiteX20" fmla="*/ 10028689 w 10028689"/>
                          <a:gd name="connsiteY20" fmla="*/ 777939 h 933532"/>
                          <a:gd name="connsiteX21" fmla="*/ 9889160 w 10028689"/>
                          <a:gd name="connsiteY21" fmla="*/ 933532 h 933532"/>
                          <a:gd name="connsiteX22" fmla="*/ 8959158 w 10028689"/>
                          <a:gd name="connsiteY22" fmla="*/ 933532 h 933532"/>
                          <a:gd name="connsiteX23" fmla="*/ 8029156 w 10028689"/>
                          <a:gd name="connsiteY23" fmla="*/ 933532 h 933532"/>
                          <a:gd name="connsiteX24" fmla="*/ 7213364 w 10028689"/>
                          <a:gd name="connsiteY24" fmla="*/ 933532 h 933532"/>
                          <a:gd name="connsiteX25" fmla="*/ 6340467 w 10028689"/>
                          <a:gd name="connsiteY25" fmla="*/ 933532 h 933532"/>
                          <a:gd name="connsiteX26" fmla="*/ 5410464 w 10028689"/>
                          <a:gd name="connsiteY26" fmla="*/ 933532 h 933532"/>
                          <a:gd name="connsiteX27" fmla="*/ 4178619 w 10028689"/>
                          <a:gd name="connsiteY27" fmla="*/ 933532 h 933532"/>
                          <a:gd name="connsiteX28" fmla="*/ 3292751 w 10028689"/>
                          <a:gd name="connsiteY28" fmla="*/ 933532 h 933532"/>
                          <a:gd name="connsiteX29" fmla="*/ 2406884 w 10028689"/>
                          <a:gd name="connsiteY29" fmla="*/ 933532 h 933532"/>
                          <a:gd name="connsiteX30" fmla="*/ 1671447 w 10028689"/>
                          <a:gd name="connsiteY30" fmla="*/ 933532 h 933532"/>
                          <a:gd name="connsiteX31" fmla="*/ 1671447 w 10028689"/>
                          <a:gd name="connsiteY31" fmla="*/ 933532 h 933532"/>
                          <a:gd name="connsiteX32" fmla="*/ 951445 w 10028689"/>
                          <a:gd name="connsiteY32" fmla="*/ 933532 h 933532"/>
                          <a:gd name="connsiteX33" fmla="*/ 139527 w 10028689"/>
                          <a:gd name="connsiteY33" fmla="*/ 933532 h 933532"/>
                          <a:gd name="connsiteX34" fmla="*/ 0 w 10028689"/>
                          <a:gd name="connsiteY34" fmla="*/ 777939 h 933532"/>
                          <a:gd name="connsiteX35" fmla="*/ 0 w 10028689"/>
                          <a:gd name="connsiteY35" fmla="*/ 388971 h 933532"/>
                          <a:gd name="connsiteX36" fmla="*/ 0 w 10028689"/>
                          <a:gd name="connsiteY36" fmla="*/ 301455 h 933532"/>
                          <a:gd name="connsiteX37" fmla="*/ 0 w 10028689"/>
                          <a:gd name="connsiteY37" fmla="*/ 155588 h 933532"/>
                          <a:gd name="connsiteX38" fmla="*/ 0 w 10028689"/>
                          <a:gd name="connsiteY38" fmla="*/ 155591 h 9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28689" h="933532" fill="none" extrusionOk="0">
                            <a:moveTo>
                              <a:pt x="0" y="155591"/>
                            </a:moveTo>
                            <a:cubicBezTo>
                              <a:pt x="24964" y="70994"/>
                              <a:pt x="35492" y="-5413"/>
                              <a:pt x="139527" y="0"/>
                            </a:cubicBezTo>
                            <a:cubicBezTo>
                              <a:pt x="298736" y="-73883"/>
                              <a:pt x="628191" y="75300"/>
                              <a:pt x="936125" y="0"/>
                            </a:cubicBezTo>
                            <a:cubicBezTo>
                              <a:pt x="1223838" y="-55469"/>
                              <a:pt x="1551600" y="-3255"/>
                              <a:pt x="1671447" y="0"/>
                            </a:cubicBezTo>
                            <a:lnTo>
                              <a:pt x="1671447" y="0"/>
                            </a:lnTo>
                            <a:cubicBezTo>
                              <a:pt x="1910753" y="5770"/>
                              <a:pt x="2213111" y="-79340"/>
                              <a:pt x="2431956" y="0"/>
                            </a:cubicBezTo>
                            <a:cubicBezTo>
                              <a:pt x="2693671" y="89199"/>
                              <a:pt x="2885443" y="7673"/>
                              <a:pt x="3217536" y="0"/>
                            </a:cubicBezTo>
                            <a:cubicBezTo>
                              <a:pt x="3522942" y="-79452"/>
                              <a:pt x="3852991" y="-75230"/>
                              <a:pt x="4178619" y="0"/>
                            </a:cubicBezTo>
                            <a:cubicBezTo>
                              <a:pt x="4418966" y="-65990"/>
                              <a:pt x="4667265" y="-39030"/>
                              <a:pt x="4823094" y="0"/>
                            </a:cubicBezTo>
                            <a:cubicBezTo>
                              <a:pt x="5018405" y="-69955"/>
                              <a:pt x="5470031" y="-26154"/>
                              <a:pt x="5753096" y="0"/>
                            </a:cubicBezTo>
                            <a:cubicBezTo>
                              <a:pt x="6132389" y="-18226"/>
                              <a:pt x="6323280" y="-47036"/>
                              <a:pt x="6511783" y="0"/>
                            </a:cubicBezTo>
                            <a:cubicBezTo>
                              <a:pt x="6717632" y="50736"/>
                              <a:pt x="6969147" y="34013"/>
                              <a:pt x="7270470" y="0"/>
                            </a:cubicBezTo>
                            <a:cubicBezTo>
                              <a:pt x="7510384" y="-96165"/>
                              <a:pt x="7993273" y="88195"/>
                              <a:pt x="8200472" y="0"/>
                            </a:cubicBezTo>
                            <a:cubicBezTo>
                              <a:pt x="8500368" y="-35295"/>
                              <a:pt x="8605721" y="-36777"/>
                              <a:pt x="8844948" y="0"/>
                            </a:cubicBezTo>
                            <a:cubicBezTo>
                              <a:pt x="9181352" y="40794"/>
                              <a:pt x="9435054" y="39167"/>
                              <a:pt x="9889160" y="0"/>
                            </a:cubicBezTo>
                            <a:cubicBezTo>
                              <a:pt x="9947618" y="-12732"/>
                              <a:pt x="10058749" y="60026"/>
                              <a:pt x="10028689" y="155591"/>
                            </a:cubicBezTo>
                            <a:lnTo>
                              <a:pt x="10028689" y="155588"/>
                            </a:lnTo>
                            <a:lnTo>
                              <a:pt x="10028689" y="155588"/>
                            </a:lnTo>
                            <a:cubicBezTo>
                              <a:pt x="9998119" y="251039"/>
                              <a:pt x="10016306" y="322125"/>
                              <a:pt x="10028689" y="388971"/>
                            </a:cubicBezTo>
                            <a:cubicBezTo>
                              <a:pt x="10016734" y="585598"/>
                              <a:pt x="10026712" y="623000"/>
                              <a:pt x="10028689" y="777939"/>
                            </a:cubicBezTo>
                            <a:cubicBezTo>
                              <a:pt x="10046117" y="860728"/>
                              <a:pt x="9989200" y="937587"/>
                              <a:pt x="9889160" y="933532"/>
                            </a:cubicBezTo>
                            <a:cubicBezTo>
                              <a:pt x="9546489" y="992641"/>
                              <a:pt x="9288134" y="954958"/>
                              <a:pt x="8959158" y="933532"/>
                            </a:cubicBezTo>
                            <a:cubicBezTo>
                              <a:pt x="8806728" y="908585"/>
                              <a:pt x="8290712" y="838587"/>
                              <a:pt x="8029156" y="933532"/>
                            </a:cubicBezTo>
                            <a:cubicBezTo>
                              <a:pt x="7879324" y="959339"/>
                              <a:pt x="7544692" y="956686"/>
                              <a:pt x="7213364" y="933532"/>
                            </a:cubicBezTo>
                            <a:cubicBezTo>
                              <a:pt x="6857648" y="870154"/>
                              <a:pt x="6522739" y="959699"/>
                              <a:pt x="6340467" y="933532"/>
                            </a:cubicBezTo>
                            <a:cubicBezTo>
                              <a:pt x="6151162" y="1023845"/>
                              <a:pt x="5682724" y="920280"/>
                              <a:pt x="5410464" y="933532"/>
                            </a:cubicBezTo>
                            <a:cubicBezTo>
                              <a:pt x="5102822" y="802372"/>
                              <a:pt x="4551719" y="903168"/>
                              <a:pt x="4178619" y="933532"/>
                            </a:cubicBezTo>
                            <a:cubicBezTo>
                              <a:pt x="3854888" y="917582"/>
                              <a:pt x="3731446" y="943262"/>
                              <a:pt x="3292751" y="933532"/>
                            </a:cubicBezTo>
                            <a:cubicBezTo>
                              <a:pt x="2943019" y="909308"/>
                              <a:pt x="2817926" y="1019406"/>
                              <a:pt x="2406884" y="933532"/>
                            </a:cubicBezTo>
                            <a:cubicBezTo>
                              <a:pt x="2055873" y="891991"/>
                              <a:pt x="2022565" y="979745"/>
                              <a:pt x="1671447" y="933532"/>
                            </a:cubicBezTo>
                            <a:lnTo>
                              <a:pt x="1671447" y="933532"/>
                            </a:lnTo>
                            <a:cubicBezTo>
                              <a:pt x="1518868" y="990789"/>
                              <a:pt x="1315925" y="941844"/>
                              <a:pt x="951445" y="933532"/>
                            </a:cubicBezTo>
                            <a:cubicBezTo>
                              <a:pt x="584428" y="888799"/>
                              <a:pt x="316018" y="953582"/>
                              <a:pt x="139527" y="933532"/>
                            </a:cubicBezTo>
                            <a:cubicBezTo>
                              <a:pt x="67075" y="910722"/>
                              <a:pt x="-29911" y="852033"/>
                              <a:pt x="0" y="777939"/>
                            </a:cubicBezTo>
                            <a:cubicBezTo>
                              <a:pt x="-33842" y="604187"/>
                              <a:pt x="27192" y="506568"/>
                              <a:pt x="0" y="388971"/>
                            </a:cubicBezTo>
                            <a:cubicBezTo>
                              <a:pt x="8072" y="356973"/>
                              <a:pt x="-8597" y="334066"/>
                              <a:pt x="0" y="301455"/>
                            </a:cubicBezTo>
                            <a:cubicBezTo>
                              <a:pt x="8131" y="289726"/>
                              <a:pt x="22731" y="213503"/>
                              <a:pt x="0" y="155588"/>
                            </a:cubicBezTo>
                            <a:lnTo>
                              <a:pt x="0" y="155591"/>
                            </a:lnTo>
                            <a:close/>
                          </a:path>
                          <a:path w="10028689" h="933532" stroke="0" extrusionOk="0">
                            <a:moveTo>
                              <a:pt x="0" y="155591"/>
                            </a:moveTo>
                            <a:cubicBezTo>
                              <a:pt x="16734" y="48757"/>
                              <a:pt x="59995" y="-10491"/>
                              <a:pt x="139527" y="0"/>
                            </a:cubicBezTo>
                            <a:cubicBezTo>
                              <a:pt x="400277" y="21600"/>
                              <a:pt x="657273" y="781"/>
                              <a:pt x="890167" y="0"/>
                            </a:cubicBezTo>
                            <a:cubicBezTo>
                              <a:pt x="1155745" y="25665"/>
                              <a:pt x="1251735" y="10649"/>
                              <a:pt x="1671447" y="0"/>
                            </a:cubicBezTo>
                            <a:lnTo>
                              <a:pt x="1671447" y="0"/>
                            </a:lnTo>
                            <a:cubicBezTo>
                              <a:pt x="1984348" y="-20718"/>
                              <a:pt x="2174036" y="17579"/>
                              <a:pt x="2457028" y="0"/>
                            </a:cubicBezTo>
                            <a:cubicBezTo>
                              <a:pt x="2808761" y="-20514"/>
                              <a:pt x="2901555" y="36778"/>
                              <a:pt x="3317823" y="0"/>
                            </a:cubicBezTo>
                            <a:cubicBezTo>
                              <a:pt x="3698238" y="-51109"/>
                              <a:pt x="3924758" y="75531"/>
                              <a:pt x="4178619" y="0"/>
                            </a:cubicBezTo>
                            <a:cubicBezTo>
                              <a:pt x="4251719" y="-62603"/>
                              <a:pt x="4562995" y="-23275"/>
                              <a:pt x="4937305" y="0"/>
                            </a:cubicBezTo>
                            <a:cubicBezTo>
                              <a:pt x="5175518" y="-54123"/>
                              <a:pt x="5530284" y="-31752"/>
                              <a:pt x="5753096" y="0"/>
                            </a:cubicBezTo>
                            <a:cubicBezTo>
                              <a:pt x="5911078" y="-5839"/>
                              <a:pt x="6308951" y="33011"/>
                              <a:pt x="6454678" y="0"/>
                            </a:cubicBezTo>
                            <a:cubicBezTo>
                              <a:pt x="6586796" y="30334"/>
                              <a:pt x="6923987" y="-7953"/>
                              <a:pt x="7156259" y="0"/>
                            </a:cubicBezTo>
                            <a:cubicBezTo>
                              <a:pt x="7378858" y="61099"/>
                              <a:pt x="7493170" y="-17831"/>
                              <a:pt x="7800733" y="0"/>
                            </a:cubicBezTo>
                            <a:cubicBezTo>
                              <a:pt x="8081799" y="15071"/>
                              <a:pt x="8199094" y="-27804"/>
                              <a:pt x="8445210" y="0"/>
                            </a:cubicBezTo>
                            <a:cubicBezTo>
                              <a:pt x="8659857" y="-15945"/>
                              <a:pt x="8777453" y="-42076"/>
                              <a:pt x="9146789" y="0"/>
                            </a:cubicBezTo>
                            <a:cubicBezTo>
                              <a:pt x="9506946" y="-15687"/>
                              <a:pt x="9577896" y="-46592"/>
                              <a:pt x="9889160" y="0"/>
                            </a:cubicBezTo>
                            <a:cubicBezTo>
                              <a:pt x="9984130" y="7175"/>
                              <a:pt x="9999072" y="51574"/>
                              <a:pt x="10028689" y="155591"/>
                            </a:cubicBezTo>
                            <a:lnTo>
                              <a:pt x="10028689" y="155588"/>
                            </a:lnTo>
                            <a:lnTo>
                              <a:pt x="10028689" y="155588"/>
                            </a:lnTo>
                            <a:cubicBezTo>
                              <a:pt x="10043186" y="254016"/>
                              <a:pt x="10047504" y="277044"/>
                              <a:pt x="10028689" y="388971"/>
                            </a:cubicBezTo>
                            <a:cubicBezTo>
                              <a:pt x="10063984" y="460643"/>
                              <a:pt x="10067680" y="642358"/>
                              <a:pt x="10028689" y="777939"/>
                            </a:cubicBezTo>
                            <a:cubicBezTo>
                              <a:pt x="10033305" y="864809"/>
                              <a:pt x="9963162" y="926876"/>
                              <a:pt x="9889160" y="933532"/>
                            </a:cubicBezTo>
                            <a:cubicBezTo>
                              <a:pt x="9500177" y="913906"/>
                              <a:pt x="9334021" y="935932"/>
                              <a:pt x="9073369" y="933532"/>
                            </a:cubicBezTo>
                            <a:cubicBezTo>
                              <a:pt x="8811211" y="911764"/>
                              <a:pt x="8558193" y="914793"/>
                              <a:pt x="8428894" y="933532"/>
                            </a:cubicBezTo>
                            <a:cubicBezTo>
                              <a:pt x="8356657" y="1009575"/>
                              <a:pt x="7937906" y="928041"/>
                              <a:pt x="7670208" y="933532"/>
                            </a:cubicBezTo>
                            <a:cubicBezTo>
                              <a:pt x="7388796" y="961770"/>
                              <a:pt x="7168250" y="947301"/>
                              <a:pt x="6740205" y="933532"/>
                            </a:cubicBezTo>
                            <a:cubicBezTo>
                              <a:pt x="6397334" y="957048"/>
                              <a:pt x="6006359" y="1024147"/>
                              <a:pt x="5810202" y="933532"/>
                            </a:cubicBezTo>
                            <a:cubicBezTo>
                              <a:pt x="5600496" y="960994"/>
                              <a:pt x="5246375" y="1022917"/>
                              <a:pt x="4994411" y="933532"/>
                            </a:cubicBezTo>
                            <a:cubicBezTo>
                              <a:pt x="4751392" y="901427"/>
                              <a:pt x="4412200" y="833449"/>
                              <a:pt x="4178619" y="933532"/>
                            </a:cubicBezTo>
                            <a:cubicBezTo>
                              <a:pt x="3900141" y="962177"/>
                              <a:pt x="3580023" y="945557"/>
                              <a:pt x="3418110" y="933532"/>
                            </a:cubicBezTo>
                            <a:cubicBezTo>
                              <a:pt x="3223158" y="1003575"/>
                              <a:pt x="2809897" y="971713"/>
                              <a:pt x="2607459" y="933532"/>
                            </a:cubicBezTo>
                            <a:cubicBezTo>
                              <a:pt x="2414075" y="930914"/>
                              <a:pt x="2123028" y="944396"/>
                              <a:pt x="1671447" y="933532"/>
                            </a:cubicBezTo>
                            <a:lnTo>
                              <a:pt x="1671447" y="933532"/>
                            </a:lnTo>
                            <a:cubicBezTo>
                              <a:pt x="1318570" y="941437"/>
                              <a:pt x="1217644" y="933287"/>
                              <a:pt x="936125" y="933532"/>
                            </a:cubicBezTo>
                            <a:cubicBezTo>
                              <a:pt x="694735" y="967118"/>
                              <a:pt x="425962" y="914937"/>
                              <a:pt x="139527" y="933532"/>
                            </a:cubicBezTo>
                            <a:cubicBezTo>
                              <a:pt x="73249" y="897016"/>
                              <a:pt x="-8456" y="857049"/>
                              <a:pt x="0" y="777939"/>
                            </a:cubicBezTo>
                            <a:cubicBezTo>
                              <a:pt x="11458" y="588692"/>
                              <a:pt x="26637" y="510442"/>
                              <a:pt x="0" y="388971"/>
                            </a:cubicBezTo>
                            <a:cubicBezTo>
                              <a:pt x="6464" y="338882"/>
                              <a:pt x="7089" y="320845"/>
                              <a:pt x="0" y="301455"/>
                            </a:cubicBezTo>
                            <a:cubicBezTo>
                              <a:pt x="9770" y="236159"/>
                              <a:pt x="-20525" y="212754"/>
                              <a:pt x="0" y="155588"/>
                            </a:cubicBezTo>
                            <a:lnTo>
                              <a:pt x="0" y="155591"/>
                            </a:lnTo>
                            <a:close/>
                          </a:path>
                          <a:path w="10028689" h="933532" fill="none" stroke="0" extrusionOk="0">
                            <a:moveTo>
                              <a:pt x="0" y="155591"/>
                            </a:moveTo>
                            <a:cubicBezTo>
                              <a:pt x="6493" y="60153"/>
                              <a:pt x="67459" y="-17924"/>
                              <a:pt x="139527" y="0"/>
                            </a:cubicBezTo>
                            <a:cubicBezTo>
                              <a:pt x="252993" y="-4244"/>
                              <a:pt x="706418" y="59035"/>
                              <a:pt x="936125" y="0"/>
                            </a:cubicBezTo>
                            <a:cubicBezTo>
                              <a:pt x="1187145" y="-18623"/>
                              <a:pt x="1536179" y="46042"/>
                              <a:pt x="1671447" y="0"/>
                            </a:cubicBezTo>
                            <a:lnTo>
                              <a:pt x="1671447" y="0"/>
                            </a:lnTo>
                            <a:cubicBezTo>
                              <a:pt x="1966153" y="-48340"/>
                              <a:pt x="2230340" y="-32285"/>
                              <a:pt x="2431956" y="0"/>
                            </a:cubicBezTo>
                            <a:cubicBezTo>
                              <a:pt x="2659997" y="86951"/>
                              <a:pt x="2929432" y="26410"/>
                              <a:pt x="3217536" y="0"/>
                            </a:cubicBezTo>
                            <a:cubicBezTo>
                              <a:pt x="3499078" y="-9328"/>
                              <a:pt x="3806145" y="-82300"/>
                              <a:pt x="4178619" y="0"/>
                            </a:cubicBezTo>
                            <a:cubicBezTo>
                              <a:pt x="4415662" y="-24712"/>
                              <a:pt x="4688034" y="-7196"/>
                              <a:pt x="4823094" y="0"/>
                            </a:cubicBezTo>
                            <a:cubicBezTo>
                              <a:pt x="4899257" y="-31334"/>
                              <a:pt x="5348179" y="-41345"/>
                              <a:pt x="5753096" y="0"/>
                            </a:cubicBezTo>
                            <a:cubicBezTo>
                              <a:pt x="5896965" y="-4526"/>
                              <a:pt x="5986190" y="-8207"/>
                              <a:pt x="6147613" y="0"/>
                            </a:cubicBezTo>
                            <a:cubicBezTo>
                              <a:pt x="6309036" y="8207"/>
                              <a:pt x="6378040" y="-2188"/>
                              <a:pt x="6511783" y="0"/>
                            </a:cubicBezTo>
                            <a:cubicBezTo>
                              <a:pt x="6772165" y="18845"/>
                              <a:pt x="7010048" y="-42297"/>
                              <a:pt x="7270470" y="0"/>
                            </a:cubicBezTo>
                            <a:cubicBezTo>
                              <a:pt x="7563408" y="-36929"/>
                              <a:pt x="7883312" y="40087"/>
                              <a:pt x="8200472" y="0"/>
                            </a:cubicBezTo>
                            <a:cubicBezTo>
                              <a:pt x="8508456" y="-23897"/>
                              <a:pt x="8606211" y="-18963"/>
                              <a:pt x="8844948" y="0"/>
                            </a:cubicBezTo>
                            <a:cubicBezTo>
                              <a:pt x="9056571" y="-2492"/>
                              <a:pt x="9346554" y="-28348"/>
                              <a:pt x="9889160" y="0"/>
                            </a:cubicBezTo>
                            <a:cubicBezTo>
                              <a:pt x="9974186" y="5467"/>
                              <a:pt x="10072233" y="80701"/>
                              <a:pt x="10028689" y="155591"/>
                            </a:cubicBezTo>
                            <a:lnTo>
                              <a:pt x="10028689" y="155588"/>
                            </a:lnTo>
                            <a:lnTo>
                              <a:pt x="10028689" y="155588"/>
                            </a:lnTo>
                            <a:cubicBezTo>
                              <a:pt x="9997123" y="243897"/>
                              <a:pt x="10023914" y="305482"/>
                              <a:pt x="10028689" y="388971"/>
                            </a:cubicBezTo>
                            <a:cubicBezTo>
                              <a:pt x="10035043" y="571824"/>
                              <a:pt x="10030277" y="647786"/>
                              <a:pt x="10028689" y="777939"/>
                            </a:cubicBezTo>
                            <a:cubicBezTo>
                              <a:pt x="10014534" y="874476"/>
                              <a:pt x="9958631" y="913272"/>
                              <a:pt x="9889160" y="933532"/>
                            </a:cubicBezTo>
                            <a:cubicBezTo>
                              <a:pt x="9503020" y="1010699"/>
                              <a:pt x="9182609" y="931518"/>
                              <a:pt x="8959158" y="933532"/>
                            </a:cubicBezTo>
                            <a:cubicBezTo>
                              <a:pt x="8690120" y="975196"/>
                              <a:pt x="8255076" y="935698"/>
                              <a:pt x="8029156" y="933532"/>
                            </a:cubicBezTo>
                            <a:cubicBezTo>
                              <a:pt x="7746568" y="949027"/>
                              <a:pt x="7477941" y="1035280"/>
                              <a:pt x="7213364" y="933532"/>
                            </a:cubicBezTo>
                            <a:cubicBezTo>
                              <a:pt x="6966753" y="875045"/>
                              <a:pt x="6518473" y="913318"/>
                              <a:pt x="6340467" y="933532"/>
                            </a:cubicBezTo>
                            <a:cubicBezTo>
                              <a:pt x="6180606" y="817442"/>
                              <a:pt x="5712772" y="970925"/>
                              <a:pt x="5410464" y="933532"/>
                            </a:cubicBezTo>
                            <a:cubicBezTo>
                              <a:pt x="5042631" y="914137"/>
                              <a:pt x="4771412" y="932925"/>
                              <a:pt x="4178619" y="933532"/>
                            </a:cubicBezTo>
                            <a:cubicBezTo>
                              <a:pt x="3881731" y="1001137"/>
                              <a:pt x="3654948" y="962189"/>
                              <a:pt x="3292751" y="933532"/>
                            </a:cubicBezTo>
                            <a:cubicBezTo>
                              <a:pt x="2915657" y="891033"/>
                              <a:pt x="2739005" y="974579"/>
                              <a:pt x="2406884" y="933532"/>
                            </a:cubicBezTo>
                            <a:cubicBezTo>
                              <a:pt x="2073543" y="883380"/>
                              <a:pt x="1997092" y="950380"/>
                              <a:pt x="1671447" y="933532"/>
                            </a:cubicBezTo>
                            <a:lnTo>
                              <a:pt x="1671447" y="933532"/>
                            </a:lnTo>
                            <a:cubicBezTo>
                              <a:pt x="1480978" y="968555"/>
                              <a:pt x="1327858" y="929445"/>
                              <a:pt x="951445" y="933532"/>
                            </a:cubicBezTo>
                            <a:cubicBezTo>
                              <a:pt x="593182" y="919037"/>
                              <a:pt x="355508" y="977988"/>
                              <a:pt x="139527" y="933532"/>
                            </a:cubicBezTo>
                            <a:cubicBezTo>
                              <a:pt x="55598" y="952134"/>
                              <a:pt x="-2274" y="849497"/>
                              <a:pt x="0" y="777939"/>
                            </a:cubicBezTo>
                            <a:cubicBezTo>
                              <a:pt x="11018" y="625447"/>
                              <a:pt x="20194" y="477481"/>
                              <a:pt x="0" y="388971"/>
                            </a:cubicBezTo>
                            <a:cubicBezTo>
                              <a:pt x="6552" y="365849"/>
                              <a:pt x="-96" y="329600"/>
                              <a:pt x="0" y="301455"/>
                            </a:cubicBezTo>
                            <a:cubicBezTo>
                              <a:pt x="12659" y="288468"/>
                              <a:pt x="-10652" y="206479"/>
                              <a:pt x="0" y="155588"/>
                            </a:cubicBezTo>
                            <a:lnTo>
                              <a:pt x="0" y="155591"/>
                            </a:lnTo>
                            <a:close/>
                          </a:path>
                          <a:path w="10028689" h="933532" fill="none" stroke="0" extrusionOk="0">
                            <a:moveTo>
                              <a:pt x="0" y="155591"/>
                            </a:moveTo>
                            <a:cubicBezTo>
                              <a:pt x="27596" y="54221"/>
                              <a:pt x="55244" y="-7828"/>
                              <a:pt x="139527" y="0"/>
                            </a:cubicBezTo>
                            <a:cubicBezTo>
                              <a:pt x="276907" y="-51831"/>
                              <a:pt x="683232" y="48083"/>
                              <a:pt x="936125" y="0"/>
                            </a:cubicBezTo>
                            <a:cubicBezTo>
                              <a:pt x="1203733" y="-10477"/>
                              <a:pt x="1525662" y="27831"/>
                              <a:pt x="1671447" y="0"/>
                            </a:cubicBezTo>
                            <a:lnTo>
                              <a:pt x="1671447" y="0"/>
                            </a:lnTo>
                            <a:cubicBezTo>
                              <a:pt x="1966903" y="-56303"/>
                              <a:pt x="2230861" y="-29936"/>
                              <a:pt x="2431956" y="0"/>
                            </a:cubicBezTo>
                            <a:cubicBezTo>
                              <a:pt x="2702977" y="89839"/>
                              <a:pt x="2928914" y="190"/>
                              <a:pt x="3217536" y="0"/>
                            </a:cubicBezTo>
                            <a:cubicBezTo>
                              <a:pt x="3516922" y="-119296"/>
                              <a:pt x="3851787" y="-77290"/>
                              <a:pt x="4178619" y="0"/>
                            </a:cubicBezTo>
                            <a:cubicBezTo>
                              <a:pt x="4414656" y="-38102"/>
                              <a:pt x="4692375" y="-49846"/>
                              <a:pt x="4823094" y="0"/>
                            </a:cubicBezTo>
                            <a:cubicBezTo>
                              <a:pt x="4987931" y="-38844"/>
                              <a:pt x="5466066" y="-48582"/>
                              <a:pt x="5753096" y="0"/>
                            </a:cubicBezTo>
                            <a:cubicBezTo>
                              <a:pt x="6106062" y="-7038"/>
                              <a:pt x="6300380" y="-30079"/>
                              <a:pt x="6511783" y="0"/>
                            </a:cubicBezTo>
                            <a:cubicBezTo>
                              <a:pt x="6716830" y="-4926"/>
                              <a:pt x="6999927" y="-873"/>
                              <a:pt x="7270470" y="0"/>
                            </a:cubicBezTo>
                            <a:cubicBezTo>
                              <a:pt x="7541740" y="-51689"/>
                              <a:pt x="7903006" y="11752"/>
                              <a:pt x="8200472" y="0"/>
                            </a:cubicBezTo>
                            <a:cubicBezTo>
                              <a:pt x="8511949" y="-34295"/>
                              <a:pt x="8601609" y="-34565"/>
                              <a:pt x="8844948" y="0"/>
                            </a:cubicBezTo>
                            <a:cubicBezTo>
                              <a:pt x="9100932" y="-15132"/>
                              <a:pt x="9374937" y="40485"/>
                              <a:pt x="9889160" y="0"/>
                            </a:cubicBezTo>
                            <a:cubicBezTo>
                              <a:pt x="9952455" y="1709"/>
                              <a:pt x="10068765" y="58246"/>
                              <a:pt x="10028689" y="155591"/>
                            </a:cubicBezTo>
                            <a:lnTo>
                              <a:pt x="10028689" y="155588"/>
                            </a:lnTo>
                            <a:lnTo>
                              <a:pt x="10028689" y="155588"/>
                            </a:lnTo>
                            <a:cubicBezTo>
                              <a:pt x="9992961" y="246931"/>
                              <a:pt x="10026036" y="319796"/>
                              <a:pt x="10028689" y="388971"/>
                            </a:cubicBezTo>
                            <a:cubicBezTo>
                              <a:pt x="10029354" y="579577"/>
                              <a:pt x="10029652" y="630588"/>
                              <a:pt x="10028689" y="777939"/>
                            </a:cubicBezTo>
                            <a:cubicBezTo>
                              <a:pt x="10029698" y="851970"/>
                              <a:pt x="9953372" y="919336"/>
                              <a:pt x="9889160" y="933532"/>
                            </a:cubicBezTo>
                            <a:cubicBezTo>
                              <a:pt x="9550329" y="932040"/>
                              <a:pt x="9196122" y="913546"/>
                              <a:pt x="8959158" y="933532"/>
                            </a:cubicBezTo>
                            <a:cubicBezTo>
                              <a:pt x="8733661" y="927594"/>
                              <a:pt x="8273200" y="835383"/>
                              <a:pt x="8029156" y="933532"/>
                            </a:cubicBezTo>
                            <a:cubicBezTo>
                              <a:pt x="7857650" y="943470"/>
                              <a:pt x="7502177" y="1024537"/>
                              <a:pt x="7213364" y="933532"/>
                            </a:cubicBezTo>
                            <a:cubicBezTo>
                              <a:pt x="6911828" y="896458"/>
                              <a:pt x="6547485" y="967513"/>
                              <a:pt x="6340467" y="933532"/>
                            </a:cubicBezTo>
                            <a:cubicBezTo>
                              <a:pt x="6165154" y="925197"/>
                              <a:pt x="5710131" y="974944"/>
                              <a:pt x="5410464" y="933532"/>
                            </a:cubicBezTo>
                            <a:cubicBezTo>
                              <a:pt x="5041080" y="943563"/>
                              <a:pt x="4549227" y="909270"/>
                              <a:pt x="4178619" y="933532"/>
                            </a:cubicBezTo>
                            <a:cubicBezTo>
                              <a:pt x="3860300" y="927844"/>
                              <a:pt x="3703308" y="956368"/>
                              <a:pt x="3292751" y="933532"/>
                            </a:cubicBezTo>
                            <a:cubicBezTo>
                              <a:pt x="2928359" y="900173"/>
                              <a:pt x="2797621" y="1002440"/>
                              <a:pt x="2406884" y="933532"/>
                            </a:cubicBezTo>
                            <a:cubicBezTo>
                              <a:pt x="2061894" y="883251"/>
                              <a:pt x="2025302" y="957968"/>
                              <a:pt x="1671447" y="933532"/>
                            </a:cubicBezTo>
                            <a:lnTo>
                              <a:pt x="1671447" y="933532"/>
                            </a:lnTo>
                            <a:cubicBezTo>
                              <a:pt x="1508857" y="1002643"/>
                              <a:pt x="1259502" y="880387"/>
                              <a:pt x="951445" y="933532"/>
                            </a:cubicBezTo>
                            <a:cubicBezTo>
                              <a:pt x="619267" y="925038"/>
                              <a:pt x="338782" y="948676"/>
                              <a:pt x="139527" y="933532"/>
                            </a:cubicBezTo>
                            <a:cubicBezTo>
                              <a:pt x="64007" y="922743"/>
                              <a:pt x="-21132" y="857700"/>
                              <a:pt x="0" y="777939"/>
                            </a:cubicBezTo>
                            <a:cubicBezTo>
                              <a:pt x="-17689" y="602504"/>
                              <a:pt x="32903" y="489091"/>
                              <a:pt x="0" y="388971"/>
                            </a:cubicBezTo>
                            <a:cubicBezTo>
                              <a:pt x="11285" y="364948"/>
                              <a:pt x="-4775" y="331067"/>
                              <a:pt x="0" y="301455"/>
                            </a:cubicBezTo>
                            <a:cubicBezTo>
                              <a:pt x="7185" y="281621"/>
                              <a:pt x="11805" y="215752"/>
                              <a:pt x="0" y="155588"/>
                            </a:cubicBezTo>
                            <a:lnTo>
                              <a:pt x="0" y="155591"/>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6" name="TextBox 5">
                <a:extLst>
                  <a:ext uri="{FF2B5EF4-FFF2-40B4-BE49-F238E27FC236}">
                    <a16:creationId xmlns:a16="http://schemas.microsoft.com/office/drawing/2014/main" id="{F1C8AA4D-039B-D335-5584-8055CE5F5F1C}"/>
                  </a:ext>
                </a:extLst>
              </p:cNvPr>
              <p:cNvSpPr txBox="1"/>
              <p:nvPr/>
            </p:nvSpPr>
            <p:spPr>
              <a:xfrm>
                <a:off x="851395" y="356102"/>
                <a:ext cx="9279223" cy="13930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hồ</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trò</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hoạt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8672FEF7-84CD-7D54-90D4-AD6412BCC499}"/>
                </a:ext>
              </a:extLst>
            </p:cNvPr>
            <p:cNvPicPr>
              <a:picLocks noChangeAspect="1"/>
            </p:cNvPicPr>
            <p:nvPr/>
          </p:nvPicPr>
          <p:blipFill>
            <a:blip r:embed="rId4" cstate="print"/>
            <a:stretch>
              <a:fillRect/>
            </a:stretch>
          </p:blipFill>
          <p:spPr>
            <a:xfrm>
              <a:off x="936901" y="1717723"/>
              <a:ext cx="738863" cy="1170657"/>
            </a:xfrm>
            <a:prstGeom prst="rect">
              <a:avLst/>
            </a:prstGeom>
          </p:spPr>
        </p:pic>
      </p:grpSp>
      <p:grpSp>
        <p:nvGrpSpPr>
          <p:cNvPr id="7" name="Group 6">
            <a:extLst>
              <a:ext uri="{FF2B5EF4-FFF2-40B4-BE49-F238E27FC236}">
                <a16:creationId xmlns:a16="http://schemas.microsoft.com/office/drawing/2014/main" id="{2F0BDD22-9A6A-0FA2-B064-209C33EA35A2}"/>
              </a:ext>
            </a:extLst>
          </p:cNvPr>
          <p:cNvGrpSpPr/>
          <p:nvPr/>
        </p:nvGrpSpPr>
        <p:grpSpPr>
          <a:xfrm>
            <a:off x="2934836" y="2076369"/>
            <a:ext cx="8466590" cy="1419306"/>
            <a:chOff x="699912" y="1651755"/>
            <a:chExt cx="10146156" cy="1536901"/>
          </a:xfrm>
        </p:grpSpPr>
        <p:grpSp>
          <p:nvGrpSpPr>
            <p:cNvPr id="8" name="Group 7">
              <a:extLst>
                <a:ext uri="{FF2B5EF4-FFF2-40B4-BE49-F238E27FC236}">
                  <a16:creationId xmlns:a16="http://schemas.microsoft.com/office/drawing/2014/main" id="{0D14E3CA-AE75-7125-3CE1-9AB54517068B}"/>
                </a:ext>
              </a:extLst>
            </p:cNvPr>
            <p:cNvGrpSpPr/>
            <p:nvPr/>
          </p:nvGrpSpPr>
          <p:grpSpPr>
            <a:xfrm>
              <a:off x="699912" y="1651755"/>
              <a:ext cx="10146156" cy="1536901"/>
              <a:chOff x="-222790" y="232396"/>
              <a:chExt cx="10909881" cy="1837155"/>
            </a:xfrm>
          </p:grpSpPr>
          <p:sp>
            <p:nvSpPr>
              <p:cNvPr id="10" name="Hình chữ nhật: Góc Tròn 38">
                <a:extLst>
                  <a:ext uri="{FF2B5EF4-FFF2-40B4-BE49-F238E27FC236}">
                    <a16:creationId xmlns:a16="http://schemas.microsoft.com/office/drawing/2014/main" id="{298E067E-C6C6-DBF3-9332-C3730B28715D}"/>
                  </a:ext>
                </a:extLst>
              </p:cNvPr>
              <p:cNvSpPr/>
              <p:nvPr/>
            </p:nvSpPr>
            <p:spPr>
              <a:xfrm>
                <a:off x="-222790" y="232396"/>
                <a:ext cx="10909881" cy="1837155"/>
              </a:xfrm>
              <a:custGeom>
                <a:avLst/>
                <a:gdLst>
                  <a:gd name="connsiteX0" fmla="*/ 0 w 10909881"/>
                  <a:gd name="connsiteY0" fmla="*/ 306198 h 1837155"/>
                  <a:gd name="connsiteX1" fmla="*/ 151785 w 10909881"/>
                  <a:gd name="connsiteY1" fmla="*/ 0 h 1837155"/>
                  <a:gd name="connsiteX2" fmla="*/ 1018379 w 10909881"/>
                  <a:gd name="connsiteY2" fmla="*/ 0 h 1837155"/>
                  <a:gd name="connsiteX3" fmla="*/ 1818311 w 10909881"/>
                  <a:gd name="connsiteY3" fmla="*/ 0 h 1837155"/>
                  <a:gd name="connsiteX4" fmla="*/ 1818311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7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2 w 10909881"/>
                  <a:gd name="connsiteY21" fmla="*/ 1837155 h 1837155"/>
                  <a:gd name="connsiteX22" fmla="*/ 8734654 w 10909881"/>
                  <a:gd name="connsiteY22" fmla="*/ 1837155 h 1837155"/>
                  <a:gd name="connsiteX23" fmla="*/ 7847180 w 10909881"/>
                  <a:gd name="connsiteY23" fmla="*/ 1837155 h 1837155"/>
                  <a:gd name="connsiteX24" fmla="*/ 6897584 w 10909881"/>
                  <a:gd name="connsiteY24" fmla="*/ 1837155 h 1837155"/>
                  <a:gd name="connsiteX25" fmla="*/ 5885864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1 w 10909881"/>
                  <a:gd name="connsiteY29" fmla="*/ 1837155 h 1837155"/>
                  <a:gd name="connsiteX30" fmla="*/ 1818311 w 10909881"/>
                  <a:gd name="connsiteY30" fmla="*/ 1837155 h 1837155"/>
                  <a:gd name="connsiteX31" fmla="*/ 1035045 w 10909881"/>
                  <a:gd name="connsiteY31" fmla="*/ 1837155 h 1837155"/>
                  <a:gd name="connsiteX32" fmla="*/ 151785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5 w 10909881"/>
                  <a:gd name="connsiteY1" fmla="*/ 0 h 1837155"/>
                  <a:gd name="connsiteX2" fmla="*/ 968383 w 10909881"/>
                  <a:gd name="connsiteY2" fmla="*/ 0 h 1837155"/>
                  <a:gd name="connsiteX3" fmla="*/ 1818311 w 10909881"/>
                  <a:gd name="connsiteY3" fmla="*/ 0 h 1837155"/>
                  <a:gd name="connsiteX4" fmla="*/ 1818311 w 10909881"/>
                  <a:gd name="connsiteY4" fmla="*/ 0 h 1837155"/>
                  <a:gd name="connsiteX5" fmla="*/ 2672918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0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80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6 w 10909881"/>
                  <a:gd name="connsiteY24" fmla="*/ 1837155 h 1837155"/>
                  <a:gd name="connsiteX25" fmla="*/ 7332447 w 10909881"/>
                  <a:gd name="connsiteY25" fmla="*/ 1837155 h 1837155"/>
                  <a:gd name="connsiteX26" fmla="*/ 6320727 w 10909881"/>
                  <a:gd name="connsiteY26" fmla="*/ 1837155 h 1837155"/>
                  <a:gd name="connsiteX27" fmla="*/ 5433254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1 w 10909881"/>
                  <a:gd name="connsiteY31" fmla="*/ 1837155 h 1837155"/>
                  <a:gd name="connsiteX32" fmla="*/ 1818311 w 10909881"/>
                  <a:gd name="connsiteY32" fmla="*/ 1837155 h 1837155"/>
                  <a:gd name="connsiteX33" fmla="*/ 1018379 w 10909881"/>
                  <a:gd name="connsiteY33" fmla="*/ 1837155 h 1837155"/>
                  <a:gd name="connsiteX34" fmla="*/ 151785 w 10909881"/>
                  <a:gd name="connsiteY34" fmla="*/ 1837155 h 1837155"/>
                  <a:gd name="connsiteX35" fmla="*/ 0 w 10909881"/>
                  <a:gd name="connsiteY35" fmla="*/ 1530954 h 1837155"/>
                  <a:gd name="connsiteX36" fmla="*/ 0 w 10909881"/>
                  <a:gd name="connsiteY36" fmla="*/ 765480 h 1837155"/>
                  <a:gd name="connsiteX37" fmla="*/ 0 w 10909881"/>
                  <a:gd name="connsiteY37" fmla="*/ 593252 h 1837155"/>
                  <a:gd name="connsiteX38" fmla="*/ 0 w 10909881"/>
                  <a:gd name="connsiteY38" fmla="*/ 306192 h 1837155"/>
                  <a:gd name="connsiteX39" fmla="*/ 0 w 10909881"/>
                  <a:gd name="connsiteY39" fmla="*/ 306198 h 1837155"/>
                  <a:gd name="connsiteX0" fmla="*/ 0 w 10909881"/>
                  <a:gd name="connsiteY0" fmla="*/ 306198 h 1837155"/>
                  <a:gd name="connsiteX1" fmla="*/ 151785 w 10909881"/>
                  <a:gd name="connsiteY1" fmla="*/ 0 h 1837155"/>
                  <a:gd name="connsiteX2" fmla="*/ 1018379 w 10909881"/>
                  <a:gd name="connsiteY2" fmla="*/ 0 h 1837155"/>
                  <a:gd name="connsiteX3" fmla="*/ 1818311 w 10909881"/>
                  <a:gd name="connsiteY3" fmla="*/ 0 h 1837155"/>
                  <a:gd name="connsiteX4" fmla="*/ 1818311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7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2 w 10909881"/>
                  <a:gd name="connsiteY21" fmla="*/ 1837155 h 1837155"/>
                  <a:gd name="connsiteX22" fmla="*/ 8734654 w 10909881"/>
                  <a:gd name="connsiteY22" fmla="*/ 1837155 h 1837155"/>
                  <a:gd name="connsiteX23" fmla="*/ 7847180 w 10909881"/>
                  <a:gd name="connsiteY23" fmla="*/ 1837155 h 1837155"/>
                  <a:gd name="connsiteX24" fmla="*/ 6897584 w 10909881"/>
                  <a:gd name="connsiteY24" fmla="*/ 1837155 h 1837155"/>
                  <a:gd name="connsiteX25" fmla="*/ 5885864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1 w 10909881"/>
                  <a:gd name="connsiteY29" fmla="*/ 1837155 h 1837155"/>
                  <a:gd name="connsiteX30" fmla="*/ 1818311 w 10909881"/>
                  <a:gd name="connsiteY30" fmla="*/ 1837155 h 1837155"/>
                  <a:gd name="connsiteX31" fmla="*/ 1035045 w 10909881"/>
                  <a:gd name="connsiteY31" fmla="*/ 1837155 h 1837155"/>
                  <a:gd name="connsiteX32" fmla="*/ 151785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5 w 10909881"/>
                  <a:gd name="connsiteY1" fmla="*/ 0 h 1837155"/>
                  <a:gd name="connsiteX2" fmla="*/ 1018379 w 10909881"/>
                  <a:gd name="connsiteY2" fmla="*/ 0 h 1837155"/>
                  <a:gd name="connsiteX3" fmla="*/ 1818311 w 10909881"/>
                  <a:gd name="connsiteY3" fmla="*/ 0 h 1837155"/>
                  <a:gd name="connsiteX4" fmla="*/ 1818311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7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2 w 10909881"/>
                  <a:gd name="connsiteY21" fmla="*/ 1837155 h 1837155"/>
                  <a:gd name="connsiteX22" fmla="*/ 8734654 w 10909881"/>
                  <a:gd name="connsiteY22" fmla="*/ 1837155 h 1837155"/>
                  <a:gd name="connsiteX23" fmla="*/ 7847180 w 10909881"/>
                  <a:gd name="connsiteY23" fmla="*/ 1837155 h 1837155"/>
                  <a:gd name="connsiteX24" fmla="*/ 6897584 w 10909881"/>
                  <a:gd name="connsiteY24" fmla="*/ 1837155 h 1837155"/>
                  <a:gd name="connsiteX25" fmla="*/ 5885864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1 w 10909881"/>
                  <a:gd name="connsiteY29" fmla="*/ 1837155 h 1837155"/>
                  <a:gd name="connsiteX30" fmla="*/ 1818311 w 10909881"/>
                  <a:gd name="connsiteY30" fmla="*/ 1837155 h 1837155"/>
                  <a:gd name="connsiteX31" fmla="*/ 1035045 w 10909881"/>
                  <a:gd name="connsiteY31" fmla="*/ 1837155 h 1837155"/>
                  <a:gd name="connsiteX32" fmla="*/ 151785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60669" y="142111"/>
                      <a:pt x="34861" y="-8515"/>
                      <a:pt x="151785" y="0"/>
                    </a:cubicBezTo>
                    <a:cubicBezTo>
                      <a:pt x="317623" y="-159088"/>
                      <a:pt x="661435" y="148928"/>
                      <a:pt x="1018379" y="0"/>
                    </a:cubicBezTo>
                    <a:cubicBezTo>
                      <a:pt x="1329836" y="-95752"/>
                      <a:pt x="1690242" y="2959"/>
                      <a:pt x="1818311" y="0"/>
                    </a:cubicBezTo>
                    <a:lnTo>
                      <a:pt x="1818311" y="0"/>
                    </a:lnTo>
                    <a:cubicBezTo>
                      <a:pt x="2054923" y="13548"/>
                      <a:pt x="2409326" y="-173594"/>
                      <a:pt x="2645644" y="0"/>
                    </a:cubicBezTo>
                    <a:cubicBezTo>
                      <a:pt x="2931483" y="140374"/>
                      <a:pt x="3099373" y="-16198"/>
                      <a:pt x="3500251" y="0"/>
                    </a:cubicBezTo>
                    <a:cubicBezTo>
                      <a:pt x="3834903" y="-219330"/>
                      <a:pt x="4195988" y="-126786"/>
                      <a:pt x="4545782" y="0"/>
                    </a:cubicBezTo>
                    <a:cubicBezTo>
                      <a:pt x="4807131" y="-102007"/>
                      <a:pt x="5075694" y="-62339"/>
                      <a:pt x="5246885" y="0"/>
                    </a:cubicBezTo>
                    <a:cubicBezTo>
                      <a:pt x="5491902" y="-142728"/>
                      <a:pt x="6009295" y="-82926"/>
                      <a:pt x="6258604" y="0"/>
                    </a:cubicBezTo>
                    <a:cubicBezTo>
                      <a:pt x="6704611" y="-55879"/>
                      <a:pt x="6882599" y="-75685"/>
                      <a:pt x="7083954" y="0"/>
                    </a:cubicBezTo>
                    <a:cubicBezTo>
                      <a:pt x="7305224" y="77529"/>
                      <a:pt x="7667396" y="72375"/>
                      <a:pt x="7909305" y="0"/>
                    </a:cubicBezTo>
                    <a:cubicBezTo>
                      <a:pt x="8122225" y="-212263"/>
                      <a:pt x="8668618" y="129473"/>
                      <a:pt x="8921023" y="0"/>
                    </a:cubicBezTo>
                    <a:cubicBezTo>
                      <a:pt x="9238633" y="-69640"/>
                      <a:pt x="9379146" y="-75645"/>
                      <a:pt x="9622127" y="0"/>
                    </a:cubicBezTo>
                    <a:cubicBezTo>
                      <a:pt x="9990572" y="75704"/>
                      <a:pt x="10257801" y="101302"/>
                      <a:pt x="10758092" y="0"/>
                    </a:cubicBezTo>
                    <a:cubicBezTo>
                      <a:pt x="10796971" y="-34184"/>
                      <a:pt x="10979145" y="85633"/>
                      <a:pt x="10909881" y="306198"/>
                    </a:cubicBezTo>
                    <a:lnTo>
                      <a:pt x="10909881" y="306192"/>
                    </a:lnTo>
                    <a:lnTo>
                      <a:pt x="10909881" y="306192"/>
                    </a:lnTo>
                    <a:cubicBezTo>
                      <a:pt x="10835650" y="493987"/>
                      <a:pt x="10877423" y="651085"/>
                      <a:pt x="10909881" y="765480"/>
                    </a:cubicBezTo>
                    <a:cubicBezTo>
                      <a:pt x="10886894" y="1153142"/>
                      <a:pt x="10891735" y="1213971"/>
                      <a:pt x="10909881" y="1530954"/>
                    </a:cubicBezTo>
                    <a:cubicBezTo>
                      <a:pt x="10949500" y="1692833"/>
                      <a:pt x="10865749" y="1837834"/>
                      <a:pt x="10758092" y="1837155"/>
                    </a:cubicBezTo>
                    <a:cubicBezTo>
                      <a:pt x="10391980" y="1950254"/>
                      <a:pt x="10140398" y="1875971"/>
                      <a:pt x="9746372" y="1837155"/>
                    </a:cubicBezTo>
                    <a:cubicBezTo>
                      <a:pt x="9602114" y="1796070"/>
                      <a:pt x="9028920" y="1658439"/>
                      <a:pt x="8734654" y="1837155"/>
                    </a:cubicBezTo>
                    <a:cubicBezTo>
                      <a:pt x="8609845" y="1880948"/>
                      <a:pt x="8232282" y="1880730"/>
                      <a:pt x="7847180" y="1837155"/>
                    </a:cubicBezTo>
                    <a:cubicBezTo>
                      <a:pt x="7460919" y="1733506"/>
                      <a:pt x="7102059" y="1918251"/>
                      <a:pt x="6897584" y="1837155"/>
                    </a:cubicBezTo>
                    <a:cubicBezTo>
                      <a:pt x="6694275" y="1919593"/>
                      <a:pt x="6158195" y="1815651"/>
                      <a:pt x="5885864" y="1837155"/>
                    </a:cubicBezTo>
                    <a:cubicBezTo>
                      <a:pt x="5556018" y="1532270"/>
                      <a:pt x="4932664" y="1785639"/>
                      <a:pt x="4545782" y="1837155"/>
                    </a:cubicBezTo>
                    <a:cubicBezTo>
                      <a:pt x="4189622" y="1819291"/>
                      <a:pt x="4074810" y="1853498"/>
                      <a:pt x="3582075" y="1837155"/>
                    </a:cubicBezTo>
                    <a:cubicBezTo>
                      <a:pt x="3211266" y="1785725"/>
                      <a:pt x="3049224" y="1971014"/>
                      <a:pt x="2618369" y="1837155"/>
                    </a:cubicBezTo>
                    <a:cubicBezTo>
                      <a:pt x="2177784" y="1773638"/>
                      <a:pt x="2224640" y="1939654"/>
                      <a:pt x="1818311" y="1837155"/>
                    </a:cubicBezTo>
                    <a:lnTo>
                      <a:pt x="1818311" y="1837155"/>
                    </a:lnTo>
                    <a:cubicBezTo>
                      <a:pt x="1653029" y="1960471"/>
                      <a:pt x="1489914" y="1874606"/>
                      <a:pt x="1035045" y="1837155"/>
                    </a:cubicBezTo>
                    <a:cubicBezTo>
                      <a:pt x="612219" y="1719674"/>
                      <a:pt x="330991" y="1887521"/>
                      <a:pt x="151785" y="1837155"/>
                    </a:cubicBezTo>
                    <a:cubicBezTo>
                      <a:pt x="87861" y="1737214"/>
                      <a:pt x="-58562" y="1677537"/>
                      <a:pt x="0" y="1530954"/>
                    </a:cubicBezTo>
                    <a:cubicBezTo>
                      <a:pt x="-87122" y="1161103"/>
                      <a:pt x="67174" y="1002832"/>
                      <a:pt x="0" y="765480"/>
                    </a:cubicBezTo>
                    <a:cubicBezTo>
                      <a:pt x="18379" y="690097"/>
                      <a:pt x="-21464" y="664098"/>
                      <a:pt x="0" y="593252"/>
                    </a:cubicBezTo>
                    <a:cubicBezTo>
                      <a:pt x="14502" y="580949"/>
                      <a:pt x="51815" y="415307"/>
                      <a:pt x="0" y="306192"/>
                    </a:cubicBezTo>
                    <a:lnTo>
                      <a:pt x="0" y="306198"/>
                    </a:lnTo>
                    <a:close/>
                  </a:path>
                  <a:path w="10909881" h="1837155" stroke="0" extrusionOk="0">
                    <a:moveTo>
                      <a:pt x="0" y="306198"/>
                    </a:moveTo>
                    <a:cubicBezTo>
                      <a:pt x="18306" y="101122"/>
                      <a:pt x="62907" y="-20593"/>
                      <a:pt x="151785" y="0"/>
                    </a:cubicBezTo>
                    <a:cubicBezTo>
                      <a:pt x="506628" y="57566"/>
                      <a:pt x="711101" y="-23445"/>
                      <a:pt x="968383" y="0"/>
                    </a:cubicBezTo>
                    <a:cubicBezTo>
                      <a:pt x="1264545" y="32414"/>
                      <a:pt x="1360922" y="28680"/>
                      <a:pt x="1818311" y="0"/>
                    </a:cubicBezTo>
                    <a:lnTo>
                      <a:pt x="1818311" y="0"/>
                    </a:lnTo>
                    <a:cubicBezTo>
                      <a:pt x="2138333" y="-40585"/>
                      <a:pt x="2384267" y="39862"/>
                      <a:pt x="2672918" y="0"/>
                    </a:cubicBezTo>
                    <a:cubicBezTo>
                      <a:pt x="3044206" y="-12126"/>
                      <a:pt x="3166692" y="107527"/>
                      <a:pt x="3609350" y="0"/>
                    </a:cubicBezTo>
                    <a:cubicBezTo>
                      <a:pt x="3971436" y="-137529"/>
                      <a:pt x="4281944" y="168611"/>
                      <a:pt x="4545782" y="0"/>
                    </a:cubicBezTo>
                    <a:cubicBezTo>
                      <a:pt x="4640306" y="-93535"/>
                      <a:pt x="4970320" y="-7792"/>
                      <a:pt x="5371131" y="0"/>
                    </a:cubicBezTo>
                    <a:cubicBezTo>
                      <a:pt x="5605619" y="-103756"/>
                      <a:pt x="5941383" y="-57290"/>
                      <a:pt x="6258604" y="0"/>
                    </a:cubicBezTo>
                    <a:cubicBezTo>
                      <a:pt x="6427665" y="3216"/>
                      <a:pt x="6869727" y="62554"/>
                      <a:pt x="7021830" y="0"/>
                    </a:cubicBezTo>
                    <a:cubicBezTo>
                      <a:pt x="7155099" y="43047"/>
                      <a:pt x="7526121" y="-21439"/>
                      <a:pt x="7785058" y="0"/>
                    </a:cubicBezTo>
                    <a:cubicBezTo>
                      <a:pt x="8043673" y="114483"/>
                      <a:pt x="8154228" y="-6951"/>
                      <a:pt x="8486161" y="0"/>
                    </a:cubicBezTo>
                    <a:cubicBezTo>
                      <a:pt x="8752825" y="-9833"/>
                      <a:pt x="8913715" y="-54761"/>
                      <a:pt x="9187266" y="0"/>
                    </a:cubicBezTo>
                    <a:cubicBezTo>
                      <a:pt x="9420093" y="-11990"/>
                      <a:pt x="9551191" y="-61415"/>
                      <a:pt x="9950491" y="0"/>
                    </a:cubicBezTo>
                    <a:cubicBezTo>
                      <a:pt x="10352361" y="-34950"/>
                      <a:pt x="10411832" y="-98076"/>
                      <a:pt x="10758092" y="0"/>
                    </a:cubicBezTo>
                    <a:cubicBezTo>
                      <a:pt x="10873900" y="19550"/>
                      <a:pt x="10870675" y="100428"/>
                      <a:pt x="10909881" y="306198"/>
                    </a:cubicBezTo>
                    <a:lnTo>
                      <a:pt x="10909881" y="306192"/>
                    </a:lnTo>
                    <a:lnTo>
                      <a:pt x="10909881" y="306192"/>
                    </a:lnTo>
                    <a:cubicBezTo>
                      <a:pt x="10931567" y="501532"/>
                      <a:pt x="10937681" y="546844"/>
                      <a:pt x="10909881" y="765480"/>
                    </a:cubicBezTo>
                    <a:cubicBezTo>
                      <a:pt x="10986253" y="900714"/>
                      <a:pt x="11009192" y="1252549"/>
                      <a:pt x="10909881" y="1530954"/>
                    </a:cubicBezTo>
                    <a:cubicBezTo>
                      <a:pt x="10899554" y="1701483"/>
                      <a:pt x="10823003" y="1801987"/>
                      <a:pt x="10758092" y="1837155"/>
                    </a:cubicBezTo>
                    <a:cubicBezTo>
                      <a:pt x="10297237" y="1798412"/>
                      <a:pt x="10111374" y="1839055"/>
                      <a:pt x="9870619" y="1837155"/>
                    </a:cubicBezTo>
                    <a:cubicBezTo>
                      <a:pt x="9628468" y="1768646"/>
                      <a:pt x="9307647" y="1807068"/>
                      <a:pt x="9169516" y="1837155"/>
                    </a:cubicBezTo>
                    <a:cubicBezTo>
                      <a:pt x="9120140" y="1986372"/>
                      <a:pt x="8575184" y="1830694"/>
                      <a:pt x="8344166" y="1837155"/>
                    </a:cubicBezTo>
                    <a:cubicBezTo>
                      <a:pt x="8038902" y="1886100"/>
                      <a:pt x="7803840" y="1860252"/>
                      <a:pt x="7332447" y="1837155"/>
                    </a:cubicBezTo>
                    <a:cubicBezTo>
                      <a:pt x="7017116" y="1903501"/>
                      <a:pt x="6524999" y="1990977"/>
                      <a:pt x="6320727" y="1837155"/>
                    </a:cubicBezTo>
                    <a:cubicBezTo>
                      <a:pt x="6105467" y="1863853"/>
                      <a:pt x="5703446" y="2024948"/>
                      <a:pt x="5433254" y="1837155"/>
                    </a:cubicBezTo>
                    <a:cubicBezTo>
                      <a:pt x="5219033" y="1806934"/>
                      <a:pt x="4787652" y="1659227"/>
                      <a:pt x="4545782" y="1837155"/>
                    </a:cubicBezTo>
                    <a:cubicBezTo>
                      <a:pt x="4251874" y="1915584"/>
                      <a:pt x="3857008" y="1861009"/>
                      <a:pt x="3718449" y="1837155"/>
                    </a:cubicBezTo>
                    <a:cubicBezTo>
                      <a:pt x="3506599" y="1924202"/>
                      <a:pt x="3014773" y="1919944"/>
                      <a:pt x="2836568" y="1837155"/>
                    </a:cubicBezTo>
                    <a:cubicBezTo>
                      <a:pt x="2666063" y="1857090"/>
                      <a:pt x="2346456" y="1893554"/>
                      <a:pt x="1818311" y="1837155"/>
                    </a:cubicBezTo>
                    <a:lnTo>
                      <a:pt x="1818311" y="1837155"/>
                    </a:lnTo>
                    <a:cubicBezTo>
                      <a:pt x="1429751" y="1858745"/>
                      <a:pt x="1304172" y="1846001"/>
                      <a:pt x="1018379" y="1837155"/>
                    </a:cubicBezTo>
                    <a:cubicBezTo>
                      <a:pt x="792197" y="1913062"/>
                      <a:pt x="505864" y="1799464"/>
                      <a:pt x="151785" y="1837155"/>
                    </a:cubicBezTo>
                    <a:cubicBezTo>
                      <a:pt x="83477" y="1762072"/>
                      <a:pt x="-45485" y="1693295"/>
                      <a:pt x="0" y="1530954"/>
                    </a:cubicBezTo>
                    <a:cubicBezTo>
                      <a:pt x="35684" y="1165592"/>
                      <a:pt x="68493" y="1027116"/>
                      <a:pt x="0" y="765480"/>
                    </a:cubicBezTo>
                    <a:cubicBezTo>
                      <a:pt x="8964" y="667106"/>
                      <a:pt x="14053" y="622975"/>
                      <a:pt x="0" y="593252"/>
                    </a:cubicBezTo>
                    <a:cubicBezTo>
                      <a:pt x="20884" y="459831"/>
                      <a:pt x="-26966" y="418435"/>
                      <a:pt x="0" y="306192"/>
                    </a:cubicBezTo>
                    <a:lnTo>
                      <a:pt x="0" y="306198"/>
                    </a:lnTo>
                    <a:close/>
                  </a:path>
                  <a:path w="10909881" h="1837155" fill="none" stroke="0" extrusionOk="0">
                    <a:moveTo>
                      <a:pt x="0" y="306198"/>
                    </a:moveTo>
                    <a:cubicBezTo>
                      <a:pt x="-1938" y="109626"/>
                      <a:pt x="78800" y="-45214"/>
                      <a:pt x="151785" y="0"/>
                    </a:cubicBezTo>
                    <a:cubicBezTo>
                      <a:pt x="266093" y="-10837"/>
                      <a:pt x="758066" y="103984"/>
                      <a:pt x="1018379" y="0"/>
                    </a:cubicBezTo>
                    <a:cubicBezTo>
                      <a:pt x="1250312" y="-35779"/>
                      <a:pt x="1655209" y="78715"/>
                      <a:pt x="1818311" y="0"/>
                    </a:cubicBezTo>
                    <a:lnTo>
                      <a:pt x="1818311" y="0"/>
                    </a:lnTo>
                    <a:cubicBezTo>
                      <a:pt x="2133419" y="-111740"/>
                      <a:pt x="2402688" y="-81610"/>
                      <a:pt x="2645644" y="0"/>
                    </a:cubicBezTo>
                    <a:cubicBezTo>
                      <a:pt x="2894769" y="120951"/>
                      <a:pt x="3161925" y="49163"/>
                      <a:pt x="3500251" y="0"/>
                    </a:cubicBezTo>
                    <a:cubicBezTo>
                      <a:pt x="3800007" y="-39162"/>
                      <a:pt x="4145711" y="-139216"/>
                      <a:pt x="4545782" y="0"/>
                    </a:cubicBezTo>
                    <a:cubicBezTo>
                      <a:pt x="4770258" y="-32670"/>
                      <a:pt x="5091849" y="9803"/>
                      <a:pt x="5246885" y="0"/>
                    </a:cubicBezTo>
                    <a:cubicBezTo>
                      <a:pt x="5310738" y="-42415"/>
                      <a:pt x="5692417" y="-84674"/>
                      <a:pt x="6258604" y="0"/>
                    </a:cubicBezTo>
                    <a:cubicBezTo>
                      <a:pt x="6542131" y="-72126"/>
                      <a:pt x="6782656" y="-40307"/>
                      <a:pt x="7083954" y="0"/>
                    </a:cubicBezTo>
                    <a:cubicBezTo>
                      <a:pt x="7243927" y="-104443"/>
                      <a:pt x="7693263" y="-59295"/>
                      <a:pt x="7909305" y="0"/>
                    </a:cubicBezTo>
                    <a:cubicBezTo>
                      <a:pt x="8311021" y="31968"/>
                      <a:pt x="8571485" y="-36377"/>
                      <a:pt x="8921023" y="0"/>
                    </a:cubicBezTo>
                    <a:cubicBezTo>
                      <a:pt x="9227904" y="-108191"/>
                      <a:pt x="9374273" y="-55292"/>
                      <a:pt x="9622127" y="0"/>
                    </a:cubicBezTo>
                    <a:cubicBezTo>
                      <a:pt x="9848713" y="46474"/>
                      <a:pt x="10231379" y="145906"/>
                      <a:pt x="10758092" y="0"/>
                    </a:cubicBezTo>
                    <a:cubicBezTo>
                      <a:pt x="10834136" y="-36990"/>
                      <a:pt x="10929063" y="92208"/>
                      <a:pt x="10909881" y="306198"/>
                    </a:cubicBezTo>
                    <a:lnTo>
                      <a:pt x="10909881" y="306192"/>
                    </a:lnTo>
                    <a:lnTo>
                      <a:pt x="10909881" y="306192"/>
                    </a:lnTo>
                    <a:cubicBezTo>
                      <a:pt x="10869123" y="501750"/>
                      <a:pt x="10919236" y="652374"/>
                      <a:pt x="10909881" y="765480"/>
                    </a:cubicBezTo>
                    <a:cubicBezTo>
                      <a:pt x="10951564" y="1120252"/>
                      <a:pt x="10892656" y="1235379"/>
                      <a:pt x="10909881" y="1530954"/>
                    </a:cubicBezTo>
                    <a:cubicBezTo>
                      <a:pt x="10884730" y="1697144"/>
                      <a:pt x="10816626" y="1824234"/>
                      <a:pt x="10758092" y="1837155"/>
                    </a:cubicBezTo>
                    <a:cubicBezTo>
                      <a:pt x="10298347" y="2009821"/>
                      <a:pt x="9999938" y="1740216"/>
                      <a:pt x="9746372" y="1837155"/>
                    </a:cubicBezTo>
                    <a:cubicBezTo>
                      <a:pt x="9474419" y="1853618"/>
                      <a:pt x="8994902" y="1779348"/>
                      <a:pt x="8734654" y="1837155"/>
                    </a:cubicBezTo>
                    <a:cubicBezTo>
                      <a:pt x="8467856" y="1943063"/>
                      <a:pt x="8167316" y="2073507"/>
                      <a:pt x="7847180" y="1837155"/>
                    </a:cubicBezTo>
                    <a:cubicBezTo>
                      <a:pt x="7481300" y="1783180"/>
                      <a:pt x="7094792" y="1928742"/>
                      <a:pt x="6897584" y="1837155"/>
                    </a:cubicBezTo>
                    <a:cubicBezTo>
                      <a:pt x="6782186" y="1653248"/>
                      <a:pt x="6189935" y="1850652"/>
                      <a:pt x="5885864" y="1837155"/>
                    </a:cubicBezTo>
                    <a:cubicBezTo>
                      <a:pt x="5527419" y="1727705"/>
                      <a:pt x="4968487" y="1796189"/>
                      <a:pt x="4545782" y="1837155"/>
                    </a:cubicBezTo>
                    <a:cubicBezTo>
                      <a:pt x="4140318" y="1888252"/>
                      <a:pt x="4024178" y="1913852"/>
                      <a:pt x="3582075" y="1837155"/>
                    </a:cubicBezTo>
                    <a:cubicBezTo>
                      <a:pt x="3190664" y="1800287"/>
                      <a:pt x="2961125" y="1900826"/>
                      <a:pt x="2618369" y="1837155"/>
                    </a:cubicBezTo>
                    <a:cubicBezTo>
                      <a:pt x="2205953" y="1707119"/>
                      <a:pt x="2128189" y="1874079"/>
                      <a:pt x="1818311" y="1837155"/>
                    </a:cubicBezTo>
                    <a:lnTo>
                      <a:pt x="1818311" y="1837155"/>
                    </a:lnTo>
                    <a:cubicBezTo>
                      <a:pt x="1691871" y="2021925"/>
                      <a:pt x="1438736" y="1732065"/>
                      <a:pt x="1035045" y="1837155"/>
                    </a:cubicBezTo>
                    <a:cubicBezTo>
                      <a:pt x="629213" y="1848435"/>
                      <a:pt x="481551" y="1916019"/>
                      <a:pt x="151785" y="1837155"/>
                    </a:cubicBezTo>
                    <a:cubicBezTo>
                      <a:pt x="20480" y="1840064"/>
                      <a:pt x="4440" y="1741412"/>
                      <a:pt x="0" y="1530954"/>
                    </a:cubicBezTo>
                    <a:cubicBezTo>
                      <a:pt x="48278" y="1245690"/>
                      <a:pt x="-16425" y="924028"/>
                      <a:pt x="0" y="765480"/>
                    </a:cubicBezTo>
                    <a:cubicBezTo>
                      <a:pt x="13438" y="734882"/>
                      <a:pt x="6236" y="642304"/>
                      <a:pt x="0" y="593252"/>
                    </a:cubicBezTo>
                    <a:cubicBezTo>
                      <a:pt x="-24253" y="539146"/>
                      <a:pt x="-22430" y="448357"/>
                      <a:pt x="0" y="306192"/>
                    </a:cubicBezTo>
                    <a:lnTo>
                      <a:pt x="0" y="306198"/>
                    </a:lnTo>
                    <a:close/>
                  </a:path>
                  <a:path w="10909881" h="1837155" fill="none" stroke="0" extrusionOk="0">
                    <a:moveTo>
                      <a:pt x="0" y="306198"/>
                    </a:moveTo>
                    <a:cubicBezTo>
                      <a:pt x="18026" y="146855"/>
                      <a:pt x="61270" y="-21025"/>
                      <a:pt x="151785" y="0"/>
                    </a:cubicBezTo>
                    <a:cubicBezTo>
                      <a:pt x="271173" y="-123658"/>
                      <a:pt x="754919" y="90733"/>
                      <a:pt x="1018379" y="0"/>
                    </a:cubicBezTo>
                    <a:cubicBezTo>
                      <a:pt x="1304883" y="-61482"/>
                      <a:pt x="1684741" y="2999"/>
                      <a:pt x="1818311" y="0"/>
                    </a:cubicBezTo>
                    <a:lnTo>
                      <a:pt x="1818311" y="0"/>
                    </a:lnTo>
                    <a:cubicBezTo>
                      <a:pt x="2086025" y="-56449"/>
                      <a:pt x="2444490" y="-59870"/>
                      <a:pt x="2645644" y="0"/>
                    </a:cubicBezTo>
                    <a:cubicBezTo>
                      <a:pt x="2913827" y="98802"/>
                      <a:pt x="3177447" y="-3364"/>
                      <a:pt x="3500251" y="0"/>
                    </a:cubicBezTo>
                    <a:cubicBezTo>
                      <a:pt x="3831894" y="-226570"/>
                      <a:pt x="4139862" y="-92957"/>
                      <a:pt x="4545782" y="0"/>
                    </a:cubicBezTo>
                    <a:cubicBezTo>
                      <a:pt x="4828234" y="-86199"/>
                      <a:pt x="5120969" y="-94920"/>
                      <a:pt x="5246885" y="0"/>
                    </a:cubicBezTo>
                    <a:cubicBezTo>
                      <a:pt x="5431315" y="-28656"/>
                      <a:pt x="5935294" y="-4200"/>
                      <a:pt x="6258604" y="0"/>
                    </a:cubicBezTo>
                    <a:cubicBezTo>
                      <a:pt x="6638236" y="11119"/>
                      <a:pt x="6829321" y="-48738"/>
                      <a:pt x="7083954" y="0"/>
                    </a:cubicBezTo>
                    <a:cubicBezTo>
                      <a:pt x="7252023" y="-40976"/>
                      <a:pt x="7613681" y="49000"/>
                      <a:pt x="7909305" y="0"/>
                    </a:cubicBezTo>
                    <a:cubicBezTo>
                      <a:pt x="8173380" y="-86171"/>
                      <a:pt x="8657385" y="118970"/>
                      <a:pt x="8921023" y="0"/>
                    </a:cubicBezTo>
                    <a:cubicBezTo>
                      <a:pt x="9259452" y="-92727"/>
                      <a:pt x="9370585" y="-73875"/>
                      <a:pt x="9622127" y="0"/>
                    </a:cubicBezTo>
                    <a:cubicBezTo>
                      <a:pt x="9878160" y="14155"/>
                      <a:pt x="10228706" y="41252"/>
                      <a:pt x="10758092" y="0"/>
                    </a:cubicBezTo>
                    <a:cubicBezTo>
                      <a:pt x="10813887" y="52509"/>
                      <a:pt x="10964021" y="156076"/>
                      <a:pt x="10909881" y="306198"/>
                    </a:cubicBezTo>
                    <a:lnTo>
                      <a:pt x="10909881" y="306192"/>
                    </a:lnTo>
                    <a:lnTo>
                      <a:pt x="10909881" y="306192"/>
                    </a:lnTo>
                    <a:cubicBezTo>
                      <a:pt x="10851122" y="491268"/>
                      <a:pt x="10892732" y="622358"/>
                      <a:pt x="10909881" y="765480"/>
                    </a:cubicBezTo>
                    <a:cubicBezTo>
                      <a:pt x="10909565" y="1139647"/>
                      <a:pt x="10901923" y="1241635"/>
                      <a:pt x="10909881" y="1530954"/>
                    </a:cubicBezTo>
                    <a:cubicBezTo>
                      <a:pt x="10917311" y="1688364"/>
                      <a:pt x="10852855" y="1810370"/>
                      <a:pt x="10758092" y="1837155"/>
                    </a:cubicBezTo>
                    <a:cubicBezTo>
                      <a:pt x="10365814" y="1945493"/>
                      <a:pt x="9957681" y="1860688"/>
                      <a:pt x="9746372" y="1837155"/>
                    </a:cubicBezTo>
                    <a:cubicBezTo>
                      <a:pt x="9422781" y="1853327"/>
                      <a:pt x="9026565" y="1711569"/>
                      <a:pt x="8734654" y="1837155"/>
                    </a:cubicBezTo>
                    <a:cubicBezTo>
                      <a:pt x="8549437" y="1840563"/>
                      <a:pt x="8187721" y="1946123"/>
                      <a:pt x="7847180" y="1837155"/>
                    </a:cubicBezTo>
                    <a:cubicBezTo>
                      <a:pt x="7503802" y="1719397"/>
                      <a:pt x="7170256" y="1907501"/>
                      <a:pt x="6897584" y="1837155"/>
                    </a:cubicBezTo>
                    <a:cubicBezTo>
                      <a:pt x="6678867" y="1845726"/>
                      <a:pt x="6140343" y="1994839"/>
                      <a:pt x="5885864" y="1837155"/>
                    </a:cubicBezTo>
                    <a:cubicBezTo>
                      <a:pt x="5478008" y="1763048"/>
                      <a:pt x="4887393" y="1855992"/>
                      <a:pt x="4545782" y="1837155"/>
                    </a:cubicBezTo>
                    <a:cubicBezTo>
                      <a:pt x="4237767" y="1829071"/>
                      <a:pt x="4060838" y="1896680"/>
                      <a:pt x="3582075" y="1837155"/>
                    </a:cubicBezTo>
                    <a:cubicBezTo>
                      <a:pt x="3174433" y="1751192"/>
                      <a:pt x="3060647" y="1981897"/>
                      <a:pt x="2618369" y="1837155"/>
                    </a:cubicBezTo>
                    <a:cubicBezTo>
                      <a:pt x="2267555" y="1738664"/>
                      <a:pt x="2226643" y="1899558"/>
                      <a:pt x="1818311" y="1837155"/>
                    </a:cubicBezTo>
                    <a:lnTo>
                      <a:pt x="1818311" y="1837155"/>
                    </a:lnTo>
                    <a:cubicBezTo>
                      <a:pt x="1577195" y="1922015"/>
                      <a:pt x="1416032" y="1828248"/>
                      <a:pt x="1035045" y="1837155"/>
                    </a:cubicBezTo>
                    <a:cubicBezTo>
                      <a:pt x="717304" y="1820759"/>
                      <a:pt x="394423" y="1884930"/>
                      <a:pt x="151785" y="1837155"/>
                    </a:cubicBezTo>
                    <a:cubicBezTo>
                      <a:pt x="43453" y="1787738"/>
                      <a:pt x="-47639" y="1689270"/>
                      <a:pt x="0" y="1530954"/>
                    </a:cubicBezTo>
                    <a:cubicBezTo>
                      <a:pt x="-1575" y="1190028"/>
                      <a:pt x="41189" y="984623"/>
                      <a:pt x="0" y="765480"/>
                    </a:cubicBezTo>
                    <a:cubicBezTo>
                      <a:pt x="6594" y="721233"/>
                      <a:pt x="-12672" y="654195"/>
                      <a:pt x="0" y="593252"/>
                    </a:cubicBezTo>
                    <a:cubicBezTo>
                      <a:pt x="38595" y="554485"/>
                      <a:pt x="2950" y="439455"/>
                      <a:pt x="0" y="306192"/>
                    </a:cubicBezTo>
                    <a:lnTo>
                      <a:pt x="0" y="306198"/>
                    </a:lnTo>
                    <a:close/>
                  </a:path>
                  <a:path w="10909881" h="1837155" fill="none" stroke="0" extrusionOk="0">
                    <a:moveTo>
                      <a:pt x="0" y="306198"/>
                    </a:moveTo>
                    <a:cubicBezTo>
                      <a:pt x="42201" y="137635"/>
                      <a:pt x="55934" y="-15705"/>
                      <a:pt x="151785" y="0"/>
                    </a:cubicBezTo>
                    <a:cubicBezTo>
                      <a:pt x="293794" y="-145590"/>
                      <a:pt x="770387" y="121836"/>
                      <a:pt x="1018379" y="0"/>
                    </a:cubicBezTo>
                    <a:cubicBezTo>
                      <a:pt x="1318087" y="-74241"/>
                      <a:pt x="1671844" y="40595"/>
                      <a:pt x="1818311" y="0"/>
                    </a:cubicBezTo>
                    <a:lnTo>
                      <a:pt x="1818311" y="0"/>
                    </a:lnTo>
                    <a:cubicBezTo>
                      <a:pt x="2087093" y="-20587"/>
                      <a:pt x="2440218" y="-80723"/>
                      <a:pt x="2645644" y="0"/>
                    </a:cubicBezTo>
                    <a:cubicBezTo>
                      <a:pt x="2914869" y="102084"/>
                      <a:pt x="3149358" y="-30818"/>
                      <a:pt x="3500251" y="0"/>
                    </a:cubicBezTo>
                    <a:cubicBezTo>
                      <a:pt x="3827131" y="-220488"/>
                      <a:pt x="4198573" y="-131526"/>
                      <a:pt x="4545782" y="0"/>
                    </a:cubicBezTo>
                    <a:cubicBezTo>
                      <a:pt x="4822521" y="-96652"/>
                      <a:pt x="5095974" y="-82854"/>
                      <a:pt x="5246885" y="0"/>
                    </a:cubicBezTo>
                    <a:cubicBezTo>
                      <a:pt x="5466335" y="-151861"/>
                      <a:pt x="5955816" y="-105544"/>
                      <a:pt x="6258604" y="0"/>
                    </a:cubicBezTo>
                    <a:cubicBezTo>
                      <a:pt x="6646551" y="-35871"/>
                      <a:pt x="6849480" y="-71074"/>
                      <a:pt x="7083954" y="0"/>
                    </a:cubicBezTo>
                    <a:cubicBezTo>
                      <a:pt x="7278598" y="-12643"/>
                      <a:pt x="7640239" y="59781"/>
                      <a:pt x="7909305" y="0"/>
                    </a:cubicBezTo>
                    <a:cubicBezTo>
                      <a:pt x="8168378" y="-96478"/>
                      <a:pt x="8615957" y="77580"/>
                      <a:pt x="8921023" y="0"/>
                    </a:cubicBezTo>
                    <a:cubicBezTo>
                      <a:pt x="9227351" y="-65508"/>
                      <a:pt x="9368681" y="-70542"/>
                      <a:pt x="9622127" y="0"/>
                    </a:cubicBezTo>
                    <a:cubicBezTo>
                      <a:pt x="9947760" y="56183"/>
                      <a:pt x="10249669" y="95945"/>
                      <a:pt x="10758092" y="0"/>
                    </a:cubicBezTo>
                    <a:cubicBezTo>
                      <a:pt x="10813300" y="20382"/>
                      <a:pt x="11003682" y="81341"/>
                      <a:pt x="10909881" y="306198"/>
                    </a:cubicBezTo>
                    <a:lnTo>
                      <a:pt x="10909881" y="306192"/>
                    </a:lnTo>
                    <a:lnTo>
                      <a:pt x="10909881" y="306192"/>
                    </a:lnTo>
                    <a:cubicBezTo>
                      <a:pt x="10846774" y="489943"/>
                      <a:pt x="10897873" y="662234"/>
                      <a:pt x="10909881" y="765480"/>
                    </a:cubicBezTo>
                    <a:cubicBezTo>
                      <a:pt x="10904368" y="1142026"/>
                      <a:pt x="10898772" y="1230595"/>
                      <a:pt x="10909881" y="1530954"/>
                    </a:cubicBezTo>
                    <a:cubicBezTo>
                      <a:pt x="10929419" y="1693758"/>
                      <a:pt x="10851714" y="1831313"/>
                      <a:pt x="10758092" y="1837155"/>
                    </a:cubicBezTo>
                    <a:cubicBezTo>
                      <a:pt x="10403843" y="1896361"/>
                      <a:pt x="10087546" y="1856423"/>
                      <a:pt x="9746372" y="1837155"/>
                    </a:cubicBezTo>
                    <a:cubicBezTo>
                      <a:pt x="9532647" y="1805335"/>
                      <a:pt x="9014641" y="1597814"/>
                      <a:pt x="8734654" y="1837155"/>
                    </a:cubicBezTo>
                    <a:cubicBezTo>
                      <a:pt x="8551782" y="1833037"/>
                      <a:pt x="8185393" y="1927139"/>
                      <a:pt x="7847180" y="1837155"/>
                    </a:cubicBezTo>
                    <a:cubicBezTo>
                      <a:pt x="7513036" y="1750019"/>
                      <a:pt x="7143301" y="1923511"/>
                      <a:pt x="6897584" y="1837155"/>
                    </a:cubicBezTo>
                    <a:cubicBezTo>
                      <a:pt x="6701172" y="1886328"/>
                      <a:pt x="6163850" y="1898495"/>
                      <a:pt x="5885864" y="1837155"/>
                    </a:cubicBezTo>
                    <a:cubicBezTo>
                      <a:pt x="5494791" y="1666235"/>
                      <a:pt x="4953665" y="1793120"/>
                      <a:pt x="4545782" y="1837155"/>
                    </a:cubicBezTo>
                    <a:cubicBezTo>
                      <a:pt x="4195546" y="1833623"/>
                      <a:pt x="4055293" y="1857359"/>
                      <a:pt x="3582075" y="1837155"/>
                    </a:cubicBezTo>
                    <a:cubicBezTo>
                      <a:pt x="3239488" y="1782720"/>
                      <a:pt x="3071004" y="1986833"/>
                      <a:pt x="2618369" y="1837155"/>
                    </a:cubicBezTo>
                    <a:cubicBezTo>
                      <a:pt x="2203134" y="1759494"/>
                      <a:pt x="2225203" y="1919725"/>
                      <a:pt x="1818311" y="1837155"/>
                    </a:cubicBezTo>
                    <a:lnTo>
                      <a:pt x="1818311" y="1837155"/>
                    </a:lnTo>
                    <a:cubicBezTo>
                      <a:pt x="1647354" y="1967726"/>
                      <a:pt x="1426492" y="1811060"/>
                      <a:pt x="1035045" y="1837155"/>
                    </a:cubicBezTo>
                    <a:cubicBezTo>
                      <a:pt x="673478" y="1782466"/>
                      <a:pt x="326279" y="1879269"/>
                      <a:pt x="151785" y="1837155"/>
                    </a:cubicBezTo>
                    <a:cubicBezTo>
                      <a:pt x="76445" y="1782413"/>
                      <a:pt x="-47406" y="1686064"/>
                      <a:pt x="0" y="1530954"/>
                    </a:cubicBezTo>
                    <a:cubicBezTo>
                      <a:pt x="-37819" y="1159853"/>
                      <a:pt x="58153" y="958926"/>
                      <a:pt x="0" y="765480"/>
                    </a:cubicBezTo>
                    <a:cubicBezTo>
                      <a:pt x="17966" y="701797"/>
                      <a:pt x="-17863" y="662302"/>
                      <a:pt x="0" y="593252"/>
                    </a:cubicBezTo>
                    <a:cubicBezTo>
                      <a:pt x="21673" y="575512"/>
                      <a:pt x="6510" y="424674"/>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8466590"/>
                          <a:gd name="connsiteY0" fmla="*/ 236556 h 1419306"/>
                          <a:gd name="connsiteX1" fmla="*/ 117793 w 8466590"/>
                          <a:gd name="connsiteY1" fmla="*/ 0 h 1419306"/>
                          <a:gd name="connsiteX2" fmla="*/ 790311 w 8466590"/>
                          <a:gd name="connsiteY2" fmla="*/ 0 h 1419306"/>
                          <a:gd name="connsiteX3" fmla="*/ 1411097 w 8466590"/>
                          <a:gd name="connsiteY3" fmla="*/ 0 h 1419306"/>
                          <a:gd name="connsiteX4" fmla="*/ 1411097 w 8466590"/>
                          <a:gd name="connsiteY4" fmla="*/ 0 h 1419306"/>
                          <a:gd name="connsiteX5" fmla="*/ 2053147 w 8466590"/>
                          <a:gd name="connsiteY5" fmla="*/ 0 h 1419306"/>
                          <a:gd name="connsiteX6" fmla="*/ 2716363 w 8466590"/>
                          <a:gd name="connsiteY6" fmla="*/ 0 h 1419306"/>
                          <a:gd name="connsiteX7" fmla="*/ 3527745 w 8466590"/>
                          <a:gd name="connsiteY7" fmla="*/ 0 h 1419306"/>
                          <a:gd name="connsiteX8" fmla="*/ 4071834 w 8466590"/>
                          <a:gd name="connsiteY8" fmla="*/ 0 h 1419306"/>
                          <a:gd name="connsiteX9" fmla="*/ 4856977 w 8466590"/>
                          <a:gd name="connsiteY9" fmla="*/ 0 h 1419306"/>
                          <a:gd name="connsiteX10" fmla="*/ 5497488 w 8466590"/>
                          <a:gd name="connsiteY10" fmla="*/ 0 h 1419306"/>
                          <a:gd name="connsiteX11" fmla="*/ 6138000 w 8466590"/>
                          <a:gd name="connsiteY11" fmla="*/ 0 h 1419306"/>
                          <a:gd name="connsiteX12" fmla="*/ 6923141 w 8466590"/>
                          <a:gd name="connsiteY12" fmla="*/ 0 h 1419306"/>
                          <a:gd name="connsiteX13" fmla="*/ 7467232 w 8466590"/>
                          <a:gd name="connsiteY13" fmla="*/ 0 h 1419306"/>
                          <a:gd name="connsiteX14" fmla="*/ 8348795 w 8466590"/>
                          <a:gd name="connsiteY14" fmla="*/ 0 h 1419306"/>
                          <a:gd name="connsiteX15" fmla="*/ 8466590 w 8466590"/>
                          <a:gd name="connsiteY15" fmla="*/ 236556 h 1419306"/>
                          <a:gd name="connsiteX16" fmla="*/ 8466590 w 8466590"/>
                          <a:gd name="connsiteY16" fmla="*/ 236551 h 1419306"/>
                          <a:gd name="connsiteX17" fmla="*/ 8466590 w 8466590"/>
                          <a:gd name="connsiteY17" fmla="*/ 236551 h 1419306"/>
                          <a:gd name="connsiteX18" fmla="*/ 8466590 w 8466590"/>
                          <a:gd name="connsiteY18" fmla="*/ 591377 h 1419306"/>
                          <a:gd name="connsiteX19" fmla="*/ 8466590 w 8466590"/>
                          <a:gd name="connsiteY19" fmla="*/ 1182749 h 1419306"/>
                          <a:gd name="connsiteX20" fmla="*/ 8348795 w 8466590"/>
                          <a:gd name="connsiteY20" fmla="*/ 1419306 h 1419306"/>
                          <a:gd name="connsiteX21" fmla="*/ 7563652 w 8466590"/>
                          <a:gd name="connsiteY21" fmla="*/ 1419306 h 1419306"/>
                          <a:gd name="connsiteX22" fmla="*/ 6778510 w 8466590"/>
                          <a:gd name="connsiteY22" fmla="*/ 1419306 h 1419306"/>
                          <a:gd name="connsiteX23" fmla="*/ 6089788 w 8466590"/>
                          <a:gd name="connsiteY23" fmla="*/ 1419306 h 1419306"/>
                          <a:gd name="connsiteX24" fmla="*/ 5352856 w 8466590"/>
                          <a:gd name="connsiteY24" fmla="*/ 1419306 h 1419306"/>
                          <a:gd name="connsiteX25" fmla="*/ 4567713 w 8466590"/>
                          <a:gd name="connsiteY25" fmla="*/ 1419306 h 1419306"/>
                          <a:gd name="connsiteX26" fmla="*/ 3527745 w 8466590"/>
                          <a:gd name="connsiteY26" fmla="*/ 1419306 h 1419306"/>
                          <a:gd name="connsiteX27" fmla="*/ 2779862 w 8466590"/>
                          <a:gd name="connsiteY27" fmla="*/ 1419306 h 1419306"/>
                          <a:gd name="connsiteX28" fmla="*/ 2031980 w 8466590"/>
                          <a:gd name="connsiteY28" fmla="*/ 1419306 h 1419306"/>
                          <a:gd name="connsiteX29" fmla="*/ 1411097 w 8466590"/>
                          <a:gd name="connsiteY29" fmla="*/ 1419306 h 1419306"/>
                          <a:gd name="connsiteX30" fmla="*/ 1411097 w 8466590"/>
                          <a:gd name="connsiteY30" fmla="*/ 1419306 h 1419306"/>
                          <a:gd name="connsiteX31" fmla="*/ 803245 w 8466590"/>
                          <a:gd name="connsiteY31" fmla="*/ 1419306 h 1419306"/>
                          <a:gd name="connsiteX32" fmla="*/ 117793 w 8466590"/>
                          <a:gd name="connsiteY32" fmla="*/ 1419306 h 1419306"/>
                          <a:gd name="connsiteX33" fmla="*/ 0 w 8466590"/>
                          <a:gd name="connsiteY33" fmla="*/ 1182749 h 1419306"/>
                          <a:gd name="connsiteX34" fmla="*/ 0 w 8466590"/>
                          <a:gd name="connsiteY34" fmla="*/ 591377 h 1419306"/>
                          <a:gd name="connsiteX35" fmla="*/ 0 w 8466590"/>
                          <a:gd name="connsiteY35" fmla="*/ 458321 h 1419306"/>
                          <a:gd name="connsiteX36" fmla="*/ 0 w 8466590"/>
                          <a:gd name="connsiteY36" fmla="*/ 236551 h 1419306"/>
                          <a:gd name="connsiteX37" fmla="*/ 0 w 8466590"/>
                          <a:gd name="connsiteY37" fmla="*/ 236556 h 1419306"/>
                          <a:gd name="connsiteX0" fmla="*/ 0 w 8466590"/>
                          <a:gd name="connsiteY0" fmla="*/ 236556 h 1419306"/>
                          <a:gd name="connsiteX1" fmla="*/ 117793 w 8466590"/>
                          <a:gd name="connsiteY1" fmla="*/ 0 h 1419306"/>
                          <a:gd name="connsiteX2" fmla="*/ 751512 w 8466590"/>
                          <a:gd name="connsiteY2" fmla="*/ 0 h 1419306"/>
                          <a:gd name="connsiteX3" fmla="*/ 1411097 w 8466590"/>
                          <a:gd name="connsiteY3" fmla="*/ 0 h 1419306"/>
                          <a:gd name="connsiteX4" fmla="*/ 1411097 w 8466590"/>
                          <a:gd name="connsiteY4" fmla="*/ 0 h 1419306"/>
                          <a:gd name="connsiteX5" fmla="*/ 2074313 w 8466590"/>
                          <a:gd name="connsiteY5" fmla="*/ 0 h 1419306"/>
                          <a:gd name="connsiteX6" fmla="*/ 2801029 w 8466590"/>
                          <a:gd name="connsiteY6" fmla="*/ 0 h 1419306"/>
                          <a:gd name="connsiteX7" fmla="*/ 3527745 w 8466590"/>
                          <a:gd name="connsiteY7" fmla="*/ 0 h 1419306"/>
                          <a:gd name="connsiteX8" fmla="*/ 4168255 w 8466590"/>
                          <a:gd name="connsiteY8" fmla="*/ 0 h 1419306"/>
                          <a:gd name="connsiteX9" fmla="*/ 4856977 w 8466590"/>
                          <a:gd name="connsiteY9" fmla="*/ 0 h 1419306"/>
                          <a:gd name="connsiteX10" fmla="*/ 5449277 w 8466590"/>
                          <a:gd name="connsiteY10" fmla="*/ 0 h 1419306"/>
                          <a:gd name="connsiteX11" fmla="*/ 6041578 w 8466590"/>
                          <a:gd name="connsiteY11" fmla="*/ 0 h 1419306"/>
                          <a:gd name="connsiteX12" fmla="*/ 6585668 w 8466590"/>
                          <a:gd name="connsiteY12" fmla="*/ 0 h 1419306"/>
                          <a:gd name="connsiteX13" fmla="*/ 7129759 w 8466590"/>
                          <a:gd name="connsiteY13" fmla="*/ 0 h 1419306"/>
                          <a:gd name="connsiteX14" fmla="*/ 7722058 w 8466590"/>
                          <a:gd name="connsiteY14" fmla="*/ 0 h 1419306"/>
                          <a:gd name="connsiteX15" fmla="*/ 8348795 w 8466590"/>
                          <a:gd name="connsiteY15" fmla="*/ 0 h 1419306"/>
                          <a:gd name="connsiteX16" fmla="*/ 8466590 w 8466590"/>
                          <a:gd name="connsiteY16" fmla="*/ 236556 h 1419306"/>
                          <a:gd name="connsiteX17" fmla="*/ 8466590 w 8466590"/>
                          <a:gd name="connsiteY17" fmla="*/ 236551 h 1419306"/>
                          <a:gd name="connsiteX18" fmla="*/ 8466590 w 8466590"/>
                          <a:gd name="connsiteY18" fmla="*/ 236551 h 1419306"/>
                          <a:gd name="connsiteX19" fmla="*/ 8466590 w 8466590"/>
                          <a:gd name="connsiteY19" fmla="*/ 591377 h 1419306"/>
                          <a:gd name="connsiteX20" fmla="*/ 8466590 w 8466590"/>
                          <a:gd name="connsiteY20" fmla="*/ 1182749 h 1419306"/>
                          <a:gd name="connsiteX21" fmla="*/ 8348795 w 8466590"/>
                          <a:gd name="connsiteY21" fmla="*/ 1419306 h 1419306"/>
                          <a:gd name="connsiteX22" fmla="*/ 7660073 w 8466590"/>
                          <a:gd name="connsiteY22" fmla="*/ 1419306 h 1419306"/>
                          <a:gd name="connsiteX23" fmla="*/ 7115984 w 8466590"/>
                          <a:gd name="connsiteY23" fmla="*/ 1419306 h 1419306"/>
                          <a:gd name="connsiteX24" fmla="*/ 6475473 w 8466590"/>
                          <a:gd name="connsiteY24" fmla="*/ 1419306 h 1419306"/>
                          <a:gd name="connsiteX25" fmla="*/ 5690330 w 8466590"/>
                          <a:gd name="connsiteY25" fmla="*/ 1419306 h 1419306"/>
                          <a:gd name="connsiteX26" fmla="*/ 4905187 w 8466590"/>
                          <a:gd name="connsiteY26" fmla="*/ 1419306 h 1419306"/>
                          <a:gd name="connsiteX27" fmla="*/ 4216466 w 8466590"/>
                          <a:gd name="connsiteY27" fmla="*/ 1419306 h 1419306"/>
                          <a:gd name="connsiteX28" fmla="*/ 3527745 w 8466590"/>
                          <a:gd name="connsiteY28" fmla="*/ 1419306 h 1419306"/>
                          <a:gd name="connsiteX29" fmla="*/ 2885695 w 8466590"/>
                          <a:gd name="connsiteY29" fmla="*/ 1419306 h 1419306"/>
                          <a:gd name="connsiteX30" fmla="*/ 2201313 w 8466590"/>
                          <a:gd name="connsiteY30" fmla="*/ 1419306 h 1419306"/>
                          <a:gd name="connsiteX31" fmla="*/ 1411097 w 8466590"/>
                          <a:gd name="connsiteY31" fmla="*/ 1419306 h 1419306"/>
                          <a:gd name="connsiteX32" fmla="*/ 1411097 w 8466590"/>
                          <a:gd name="connsiteY32" fmla="*/ 1419306 h 1419306"/>
                          <a:gd name="connsiteX33" fmla="*/ 790311 w 8466590"/>
                          <a:gd name="connsiteY33" fmla="*/ 1419306 h 1419306"/>
                          <a:gd name="connsiteX34" fmla="*/ 117793 w 8466590"/>
                          <a:gd name="connsiteY34" fmla="*/ 1419306 h 1419306"/>
                          <a:gd name="connsiteX35" fmla="*/ 0 w 8466590"/>
                          <a:gd name="connsiteY35" fmla="*/ 1182749 h 1419306"/>
                          <a:gd name="connsiteX36" fmla="*/ 0 w 8466590"/>
                          <a:gd name="connsiteY36" fmla="*/ 591377 h 1419306"/>
                          <a:gd name="connsiteX37" fmla="*/ 0 w 8466590"/>
                          <a:gd name="connsiteY37" fmla="*/ 458321 h 1419306"/>
                          <a:gd name="connsiteX38" fmla="*/ 0 w 8466590"/>
                          <a:gd name="connsiteY38" fmla="*/ 236551 h 1419306"/>
                          <a:gd name="connsiteX39" fmla="*/ 0 w 8466590"/>
                          <a:gd name="connsiteY39" fmla="*/ 236556 h 1419306"/>
                          <a:gd name="connsiteX0" fmla="*/ 0 w 8466590"/>
                          <a:gd name="connsiteY0" fmla="*/ 236556 h 1419306"/>
                          <a:gd name="connsiteX1" fmla="*/ 117793 w 8466590"/>
                          <a:gd name="connsiteY1" fmla="*/ 0 h 1419306"/>
                          <a:gd name="connsiteX2" fmla="*/ 790311 w 8466590"/>
                          <a:gd name="connsiteY2" fmla="*/ 0 h 1419306"/>
                          <a:gd name="connsiteX3" fmla="*/ 1411097 w 8466590"/>
                          <a:gd name="connsiteY3" fmla="*/ 0 h 1419306"/>
                          <a:gd name="connsiteX4" fmla="*/ 1411097 w 8466590"/>
                          <a:gd name="connsiteY4" fmla="*/ 0 h 1419306"/>
                          <a:gd name="connsiteX5" fmla="*/ 2053147 w 8466590"/>
                          <a:gd name="connsiteY5" fmla="*/ 0 h 1419306"/>
                          <a:gd name="connsiteX6" fmla="*/ 2716363 w 8466590"/>
                          <a:gd name="connsiteY6" fmla="*/ 0 h 1419306"/>
                          <a:gd name="connsiteX7" fmla="*/ 3527745 w 8466590"/>
                          <a:gd name="connsiteY7" fmla="*/ 0 h 1419306"/>
                          <a:gd name="connsiteX8" fmla="*/ 4071834 w 8466590"/>
                          <a:gd name="connsiteY8" fmla="*/ 0 h 1419306"/>
                          <a:gd name="connsiteX9" fmla="*/ 4856977 w 8466590"/>
                          <a:gd name="connsiteY9" fmla="*/ 0 h 1419306"/>
                          <a:gd name="connsiteX10" fmla="*/ 5497488 w 8466590"/>
                          <a:gd name="connsiteY10" fmla="*/ 0 h 1419306"/>
                          <a:gd name="connsiteX11" fmla="*/ 6138000 w 8466590"/>
                          <a:gd name="connsiteY11" fmla="*/ 0 h 1419306"/>
                          <a:gd name="connsiteX12" fmla="*/ 6923141 w 8466590"/>
                          <a:gd name="connsiteY12" fmla="*/ 0 h 1419306"/>
                          <a:gd name="connsiteX13" fmla="*/ 7467232 w 8466590"/>
                          <a:gd name="connsiteY13" fmla="*/ 0 h 1419306"/>
                          <a:gd name="connsiteX14" fmla="*/ 8348795 w 8466590"/>
                          <a:gd name="connsiteY14" fmla="*/ 0 h 1419306"/>
                          <a:gd name="connsiteX15" fmla="*/ 8466590 w 8466590"/>
                          <a:gd name="connsiteY15" fmla="*/ 236556 h 1419306"/>
                          <a:gd name="connsiteX16" fmla="*/ 8466590 w 8466590"/>
                          <a:gd name="connsiteY16" fmla="*/ 236551 h 1419306"/>
                          <a:gd name="connsiteX17" fmla="*/ 8466590 w 8466590"/>
                          <a:gd name="connsiteY17" fmla="*/ 236551 h 1419306"/>
                          <a:gd name="connsiteX18" fmla="*/ 8466590 w 8466590"/>
                          <a:gd name="connsiteY18" fmla="*/ 591377 h 1419306"/>
                          <a:gd name="connsiteX19" fmla="*/ 8466590 w 8466590"/>
                          <a:gd name="connsiteY19" fmla="*/ 1182749 h 1419306"/>
                          <a:gd name="connsiteX20" fmla="*/ 8348795 w 8466590"/>
                          <a:gd name="connsiteY20" fmla="*/ 1419306 h 1419306"/>
                          <a:gd name="connsiteX21" fmla="*/ 7563652 w 8466590"/>
                          <a:gd name="connsiteY21" fmla="*/ 1419306 h 1419306"/>
                          <a:gd name="connsiteX22" fmla="*/ 6778510 w 8466590"/>
                          <a:gd name="connsiteY22" fmla="*/ 1419306 h 1419306"/>
                          <a:gd name="connsiteX23" fmla="*/ 6089788 w 8466590"/>
                          <a:gd name="connsiteY23" fmla="*/ 1419306 h 1419306"/>
                          <a:gd name="connsiteX24" fmla="*/ 5352856 w 8466590"/>
                          <a:gd name="connsiteY24" fmla="*/ 1419306 h 1419306"/>
                          <a:gd name="connsiteX25" fmla="*/ 4567713 w 8466590"/>
                          <a:gd name="connsiteY25" fmla="*/ 1419306 h 1419306"/>
                          <a:gd name="connsiteX26" fmla="*/ 3527745 w 8466590"/>
                          <a:gd name="connsiteY26" fmla="*/ 1419306 h 1419306"/>
                          <a:gd name="connsiteX27" fmla="*/ 2779862 w 8466590"/>
                          <a:gd name="connsiteY27" fmla="*/ 1419306 h 1419306"/>
                          <a:gd name="connsiteX28" fmla="*/ 2031980 w 8466590"/>
                          <a:gd name="connsiteY28" fmla="*/ 1419306 h 1419306"/>
                          <a:gd name="connsiteX29" fmla="*/ 1411097 w 8466590"/>
                          <a:gd name="connsiteY29" fmla="*/ 1419306 h 1419306"/>
                          <a:gd name="connsiteX30" fmla="*/ 1411097 w 8466590"/>
                          <a:gd name="connsiteY30" fmla="*/ 1419306 h 1419306"/>
                          <a:gd name="connsiteX31" fmla="*/ 803245 w 8466590"/>
                          <a:gd name="connsiteY31" fmla="*/ 1419306 h 1419306"/>
                          <a:gd name="connsiteX32" fmla="*/ 117793 w 8466590"/>
                          <a:gd name="connsiteY32" fmla="*/ 1419306 h 1419306"/>
                          <a:gd name="connsiteX33" fmla="*/ 0 w 8466590"/>
                          <a:gd name="connsiteY33" fmla="*/ 1182749 h 1419306"/>
                          <a:gd name="connsiteX34" fmla="*/ 0 w 8466590"/>
                          <a:gd name="connsiteY34" fmla="*/ 591377 h 1419306"/>
                          <a:gd name="connsiteX35" fmla="*/ 0 w 8466590"/>
                          <a:gd name="connsiteY35" fmla="*/ 458321 h 1419306"/>
                          <a:gd name="connsiteX36" fmla="*/ 0 w 8466590"/>
                          <a:gd name="connsiteY36" fmla="*/ 236551 h 1419306"/>
                          <a:gd name="connsiteX37" fmla="*/ 0 w 8466590"/>
                          <a:gd name="connsiteY37" fmla="*/ 236556 h 141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466590" h="1419306" fill="none" extrusionOk="0">
                            <a:moveTo>
                              <a:pt x="0" y="236556"/>
                            </a:moveTo>
                            <a:cubicBezTo>
                              <a:pt x="31862" y="108588"/>
                              <a:pt x="38441" y="-4258"/>
                              <a:pt x="117793" y="0"/>
                            </a:cubicBezTo>
                            <a:cubicBezTo>
                              <a:pt x="248969" y="-111514"/>
                              <a:pt x="529564" y="98116"/>
                              <a:pt x="790311" y="0"/>
                            </a:cubicBezTo>
                            <a:cubicBezTo>
                              <a:pt x="1023984" y="-67372"/>
                              <a:pt x="1301832" y="7585"/>
                              <a:pt x="1411097" y="0"/>
                            </a:cubicBezTo>
                            <a:lnTo>
                              <a:pt x="1411097" y="0"/>
                            </a:lnTo>
                            <a:cubicBezTo>
                              <a:pt x="1613717" y="-8976"/>
                              <a:pt x="1867880" y="-85407"/>
                              <a:pt x="2053147" y="0"/>
                            </a:cubicBezTo>
                            <a:cubicBezTo>
                              <a:pt x="2259922" y="75634"/>
                              <a:pt x="2409406" y="-8533"/>
                              <a:pt x="2716363" y="0"/>
                            </a:cubicBezTo>
                            <a:cubicBezTo>
                              <a:pt x="2974548" y="-116909"/>
                              <a:pt x="3233883" y="-80483"/>
                              <a:pt x="3527745" y="0"/>
                            </a:cubicBezTo>
                            <a:cubicBezTo>
                              <a:pt x="3726121" y="-66500"/>
                              <a:pt x="3942688" y="-40007"/>
                              <a:pt x="4071834" y="0"/>
                            </a:cubicBezTo>
                            <a:cubicBezTo>
                              <a:pt x="4235673" y="-65171"/>
                              <a:pt x="4618260" y="-37450"/>
                              <a:pt x="4856977" y="0"/>
                            </a:cubicBezTo>
                            <a:cubicBezTo>
                              <a:pt x="5184129" y="-25873"/>
                              <a:pt x="5332299" y="-35276"/>
                              <a:pt x="5497488" y="0"/>
                            </a:cubicBezTo>
                            <a:cubicBezTo>
                              <a:pt x="5674515" y="26291"/>
                              <a:pt x="5919637" y="53716"/>
                              <a:pt x="6138000" y="0"/>
                            </a:cubicBezTo>
                            <a:cubicBezTo>
                              <a:pt x="6337158" y="-126943"/>
                              <a:pt x="6711421" y="90726"/>
                              <a:pt x="6923141" y="0"/>
                            </a:cubicBezTo>
                            <a:cubicBezTo>
                              <a:pt x="7176827" y="-53975"/>
                              <a:pt x="7262749" y="-51980"/>
                              <a:pt x="7467232" y="0"/>
                            </a:cubicBezTo>
                            <a:cubicBezTo>
                              <a:pt x="7728911" y="55332"/>
                              <a:pt x="7961514" y="70720"/>
                              <a:pt x="8348795" y="0"/>
                            </a:cubicBezTo>
                            <a:cubicBezTo>
                              <a:pt x="8394073" y="-19474"/>
                              <a:pt x="8507915" y="79133"/>
                              <a:pt x="8466590" y="236556"/>
                            </a:cubicBezTo>
                            <a:lnTo>
                              <a:pt x="8466590" y="236551"/>
                            </a:lnTo>
                            <a:lnTo>
                              <a:pt x="8466590" y="236551"/>
                            </a:lnTo>
                            <a:cubicBezTo>
                              <a:pt x="8425342" y="381654"/>
                              <a:pt x="8447944" y="494647"/>
                              <a:pt x="8466590" y="591377"/>
                            </a:cubicBezTo>
                            <a:cubicBezTo>
                              <a:pt x="8454366" y="889334"/>
                              <a:pt x="8460581" y="945931"/>
                              <a:pt x="8466590" y="1182749"/>
                            </a:cubicBezTo>
                            <a:cubicBezTo>
                              <a:pt x="8480901" y="1312528"/>
                              <a:pt x="8424054" y="1416355"/>
                              <a:pt x="8348795" y="1419306"/>
                            </a:cubicBezTo>
                            <a:cubicBezTo>
                              <a:pt x="8048112" y="1504264"/>
                              <a:pt x="7835686" y="1438851"/>
                              <a:pt x="7563652" y="1419306"/>
                            </a:cubicBezTo>
                            <a:cubicBezTo>
                              <a:pt x="7439026" y="1391840"/>
                              <a:pt x="6998488" y="1296836"/>
                              <a:pt x="6778510" y="1419306"/>
                            </a:cubicBezTo>
                            <a:cubicBezTo>
                              <a:pt x="6654888" y="1460230"/>
                              <a:pt x="6361256" y="1462853"/>
                              <a:pt x="6089788" y="1419306"/>
                            </a:cubicBezTo>
                            <a:cubicBezTo>
                              <a:pt x="5803205" y="1347815"/>
                              <a:pt x="5508899" y="1467020"/>
                              <a:pt x="5352856" y="1419306"/>
                            </a:cubicBezTo>
                            <a:cubicBezTo>
                              <a:pt x="5195821" y="1472982"/>
                              <a:pt x="4795435" y="1423986"/>
                              <a:pt x="4567713" y="1419306"/>
                            </a:cubicBezTo>
                            <a:cubicBezTo>
                              <a:pt x="4309510" y="1234197"/>
                              <a:pt x="3902504" y="1388783"/>
                              <a:pt x="3527745" y="1419306"/>
                            </a:cubicBezTo>
                            <a:cubicBezTo>
                              <a:pt x="3257738" y="1423878"/>
                              <a:pt x="3156333" y="1439466"/>
                              <a:pt x="2779862" y="1419306"/>
                            </a:cubicBezTo>
                            <a:cubicBezTo>
                              <a:pt x="2473262" y="1369859"/>
                              <a:pt x="2357121" y="1515301"/>
                              <a:pt x="2031980" y="1419306"/>
                            </a:cubicBezTo>
                            <a:cubicBezTo>
                              <a:pt x="1709235" y="1363827"/>
                              <a:pt x="1718397" y="1492590"/>
                              <a:pt x="1411097" y="1419306"/>
                            </a:cubicBezTo>
                            <a:lnTo>
                              <a:pt x="1411097" y="1419306"/>
                            </a:lnTo>
                            <a:cubicBezTo>
                              <a:pt x="1282580" y="1500914"/>
                              <a:pt x="1129135" y="1432398"/>
                              <a:pt x="803245" y="1419306"/>
                            </a:cubicBezTo>
                            <a:cubicBezTo>
                              <a:pt x="490915" y="1363688"/>
                              <a:pt x="266670" y="1461314"/>
                              <a:pt x="117793" y="1419306"/>
                            </a:cubicBezTo>
                            <a:cubicBezTo>
                              <a:pt x="61186" y="1369835"/>
                              <a:pt x="-29083" y="1294993"/>
                              <a:pt x="0" y="1182749"/>
                            </a:cubicBezTo>
                            <a:cubicBezTo>
                              <a:pt x="-46433" y="910600"/>
                              <a:pt x="30260" y="771095"/>
                              <a:pt x="0" y="591377"/>
                            </a:cubicBezTo>
                            <a:cubicBezTo>
                              <a:pt x="10454" y="539207"/>
                              <a:pt x="-9758" y="507151"/>
                              <a:pt x="0" y="458321"/>
                            </a:cubicBezTo>
                            <a:cubicBezTo>
                              <a:pt x="7750" y="436928"/>
                              <a:pt x="19611" y="325441"/>
                              <a:pt x="0" y="236551"/>
                            </a:cubicBezTo>
                            <a:lnTo>
                              <a:pt x="0" y="236556"/>
                            </a:lnTo>
                            <a:close/>
                          </a:path>
                          <a:path w="8466590" h="1419306" stroke="0" extrusionOk="0">
                            <a:moveTo>
                              <a:pt x="0" y="236556"/>
                            </a:moveTo>
                            <a:cubicBezTo>
                              <a:pt x="13000" y="79726"/>
                              <a:pt x="50646" y="-15872"/>
                              <a:pt x="117793" y="0"/>
                            </a:cubicBezTo>
                            <a:cubicBezTo>
                              <a:pt x="372977" y="39062"/>
                              <a:pt x="549122" y="-23144"/>
                              <a:pt x="751512" y="0"/>
                            </a:cubicBezTo>
                            <a:cubicBezTo>
                              <a:pt x="978049" y="34485"/>
                              <a:pt x="1069187" y="26479"/>
                              <a:pt x="1411097" y="0"/>
                            </a:cubicBezTo>
                            <a:lnTo>
                              <a:pt x="1411097" y="0"/>
                            </a:lnTo>
                            <a:cubicBezTo>
                              <a:pt x="1681165" y="-32997"/>
                              <a:pt x="1830151" y="9533"/>
                              <a:pt x="2074313" y="0"/>
                            </a:cubicBezTo>
                            <a:cubicBezTo>
                              <a:pt x="2359760" y="-6584"/>
                              <a:pt x="2450539" y="56687"/>
                              <a:pt x="2801029" y="0"/>
                            </a:cubicBezTo>
                            <a:cubicBezTo>
                              <a:pt x="3109621" y="-79507"/>
                              <a:pt x="3314103" y="90036"/>
                              <a:pt x="3527745" y="0"/>
                            </a:cubicBezTo>
                            <a:cubicBezTo>
                              <a:pt x="3606775" y="-68284"/>
                              <a:pt x="3863916" y="1945"/>
                              <a:pt x="4168255" y="0"/>
                            </a:cubicBezTo>
                            <a:cubicBezTo>
                              <a:pt x="4392687" y="-65488"/>
                              <a:pt x="4639400" y="-46616"/>
                              <a:pt x="4856977" y="0"/>
                            </a:cubicBezTo>
                            <a:cubicBezTo>
                              <a:pt x="4990840" y="10533"/>
                              <a:pt x="5324745" y="46813"/>
                              <a:pt x="5449277" y="0"/>
                            </a:cubicBezTo>
                            <a:cubicBezTo>
                              <a:pt x="5569172" y="3033"/>
                              <a:pt x="5870850" y="-22816"/>
                              <a:pt x="6041578" y="0"/>
                            </a:cubicBezTo>
                            <a:cubicBezTo>
                              <a:pt x="6230401" y="76486"/>
                              <a:pt x="6326154" y="-31369"/>
                              <a:pt x="6585668" y="0"/>
                            </a:cubicBezTo>
                            <a:cubicBezTo>
                              <a:pt x="6806023" y="7316"/>
                              <a:pt x="6928752" y="-42341"/>
                              <a:pt x="7129759" y="0"/>
                            </a:cubicBezTo>
                            <a:cubicBezTo>
                              <a:pt x="7312912" y="17653"/>
                              <a:pt x="7416931" y="-38424"/>
                              <a:pt x="7722058" y="0"/>
                            </a:cubicBezTo>
                            <a:cubicBezTo>
                              <a:pt x="8029038" y="-19895"/>
                              <a:pt x="8085623" y="-61592"/>
                              <a:pt x="8348795" y="0"/>
                            </a:cubicBezTo>
                            <a:cubicBezTo>
                              <a:pt x="8425655" y="-2081"/>
                              <a:pt x="8439858" y="83048"/>
                              <a:pt x="8466590" y="236556"/>
                            </a:cubicBezTo>
                            <a:lnTo>
                              <a:pt x="8466590" y="236551"/>
                            </a:lnTo>
                            <a:lnTo>
                              <a:pt x="8466590" y="236551"/>
                            </a:lnTo>
                            <a:cubicBezTo>
                              <a:pt x="8479235" y="385391"/>
                              <a:pt x="8482593" y="421017"/>
                              <a:pt x="8466590" y="591377"/>
                            </a:cubicBezTo>
                            <a:cubicBezTo>
                              <a:pt x="8505130" y="700807"/>
                              <a:pt x="8537853" y="969065"/>
                              <a:pt x="8466590" y="1182749"/>
                            </a:cubicBezTo>
                            <a:cubicBezTo>
                              <a:pt x="8469642" y="1314956"/>
                              <a:pt x="8405242" y="1401848"/>
                              <a:pt x="8348795" y="1419306"/>
                            </a:cubicBezTo>
                            <a:cubicBezTo>
                              <a:pt x="8016123" y="1389760"/>
                              <a:pt x="7862420" y="1422406"/>
                              <a:pt x="7660073" y="1419306"/>
                            </a:cubicBezTo>
                            <a:cubicBezTo>
                              <a:pt x="7451177" y="1381977"/>
                              <a:pt x="7224420" y="1389950"/>
                              <a:pt x="7115984" y="1419306"/>
                            </a:cubicBezTo>
                            <a:cubicBezTo>
                              <a:pt x="7053182" y="1510979"/>
                              <a:pt x="6684721" y="1410169"/>
                              <a:pt x="6475473" y="1419306"/>
                            </a:cubicBezTo>
                            <a:cubicBezTo>
                              <a:pt x="6225067" y="1453179"/>
                              <a:pt x="6050809" y="1432391"/>
                              <a:pt x="5690330" y="1419306"/>
                            </a:cubicBezTo>
                            <a:cubicBezTo>
                              <a:pt x="5424366" y="1459901"/>
                              <a:pt x="5072320" y="1531618"/>
                              <a:pt x="4905187" y="1419306"/>
                            </a:cubicBezTo>
                            <a:cubicBezTo>
                              <a:pt x="4699075" y="1396278"/>
                              <a:pt x="4427347" y="1558576"/>
                              <a:pt x="4216466" y="1419306"/>
                            </a:cubicBezTo>
                            <a:cubicBezTo>
                              <a:pt x="4010895" y="1365715"/>
                              <a:pt x="3733458" y="1319118"/>
                              <a:pt x="3527745" y="1419306"/>
                            </a:cubicBezTo>
                            <a:cubicBezTo>
                              <a:pt x="3293310" y="1452091"/>
                              <a:pt x="3018960" y="1437581"/>
                              <a:pt x="2885695" y="1419306"/>
                            </a:cubicBezTo>
                            <a:cubicBezTo>
                              <a:pt x="2722382" y="1462284"/>
                              <a:pt x="2352733" y="1480571"/>
                              <a:pt x="2201313" y="1419306"/>
                            </a:cubicBezTo>
                            <a:cubicBezTo>
                              <a:pt x="2052920" y="1419815"/>
                              <a:pt x="1809978" y="1446260"/>
                              <a:pt x="1411097" y="1419306"/>
                            </a:cubicBezTo>
                            <a:lnTo>
                              <a:pt x="1411097" y="1419306"/>
                            </a:lnTo>
                            <a:cubicBezTo>
                              <a:pt x="1113028" y="1440686"/>
                              <a:pt x="1017405" y="1422614"/>
                              <a:pt x="790311" y="1419306"/>
                            </a:cubicBezTo>
                            <a:cubicBezTo>
                              <a:pt x="578248" y="1454837"/>
                              <a:pt x="357533" y="1393425"/>
                              <a:pt x="117793" y="1419306"/>
                            </a:cubicBezTo>
                            <a:cubicBezTo>
                              <a:pt x="63808" y="1366341"/>
                              <a:pt x="-24129" y="1305579"/>
                              <a:pt x="0" y="1182749"/>
                            </a:cubicBezTo>
                            <a:cubicBezTo>
                              <a:pt x="11590" y="893866"/>
                              <a:pt x="32428" y="780992"/>
                              <a:pt x="0" y="591377"/>
                            </a:cubicBezTo>
                            <a:cubicBezTo>
                              <a:pt x="6272" y="516528"/>
                              <a:pt x="7432" y="486258"/>
                              <a:pt x="0" y="458321"/>
                            </a:cubicBezTo>
                            <a:cubicBezTo>
                              <a:pt x="8067" y="361415"/>
                              <a:pt x="-15098" y="325623"/>
                              <a:pt x="0" y="236551"/>
                            </a:cubicBezTo>
                            <a:lnTo>
                              <a:pt x="0" y="236556"/>
                            </a:lnTo>
                            <a:close/>
                          </a:path>
                          <a:path w="8466590" h="1419306" fill="none" stroke="0" extrusionOk="0">
                            <a:moveTo>
                              <a:pt x="0" y="236556"/>
                            </a:moveTo>
                            <a:cubicBezTo>
                              <a:pt x="3739" y="90629"/>
                              <a:pt x="59284" y="-29381"/>
                              <a:pt x="117793" y="0"/>
                            </a:cubicBezTo>
                            <a:cubicBezTo>
                              <a:pt x="220098" y="-52966"/>
                              <a:pt x="609155" y="64695"/>
                              <a:pt x="790311" y="0"/>
                            </a:cubicBezTo>
                            <a:cubicBezTo>
                              <a:pt x="1004985" y="-28541"/>
                              <a:pt x="1279738" y="59745"/>
                              <a:pt x="1411097" y="0"/>
                            </a:cubicBezTo>
                            <a:lnTo>
                              <a:pt x="1411097" y="0"/>
                            </a:lnTo>
                            <a:cubicBezTo>
                              <a:pt x="1658585" y="-73368"/>
                              <a:pt x="1877853" y="-39178"/>
                              <a:pt x="2053147" y="0"/>
                            </a:cubicBezTo>
                            <a:cubicBezTo>
                              <a:pt x="2252068" y="66269"/>
                              <a:pt x="2469043" y="32904"/>
                              <a:pt x="2716363" y="0"/>
                            </a:cubicBezTo>
                            <a:cubicBezTo>
                              <a:pt x="2962591" y="-60004"/>
                              <a:pt x="3231394" y="-98851"/>
                              <a:pt x="3527745" y="0"/>
                            </a:cubicBezTo>
                            <a:cubicBezTo>
                              <a:pt x="3719929" y="-36466"/>
                              <a:pt x="3954907" y="-5845"/>
                              <a:pt x="4071834" y="0"/>
                            </a:cubicBezTo>
                            <a:cubicBezTo>
                              <a:pt x="4140134" y="-23245"/>
                              <a:pt x="4500668" y="-61506"/>
                              <a:pt x="4856977" y="0"/>
                            </a:cubicBezTo>
                            <a:cubicBezTo>
                              <a:pt x="5104085" y="-21235"/>
                              <a:pt x="5292129" y="-10019"/>
                              <a:pt x="5497488" y="0"/>
                            </a:cubicBezTo>
                            <a:cubicBezTo>
                              <a:pt x="5648246" y="-49397"/>
                              <a:pt x="5938738" y="-13866"/>
                              <a:pt x="6138000" y="0"/>
                            </a:cubicBezTo>
                            <a:cubicBezTo>
                              <a:pt x="6434543" y="15495"/>
                              <a:pt x="6640835" y="3496"/>
                              <a:pt x="6923141" y="0"/>
                            </a:cubicBezTo>
                            <a:cubicBezTo>
                              <a:pt x="7174850" y="-65983"/>
                              <a:pt x="7269756" y="-46142"/>
                              <a:pt x="7467232" y="0"/>
                            </a:cubicBezTo>
                            <a:cubicBezTo>
                              <a:pt x="7647190" y="20519"/>
                              <a:pt x="7922067" y="47960"/>
                              <a:pt x="8348795" y="0"/>
                            </a:cubicBezTo>
                            <a:cubicBezTo>
                              <a:pt x="8412807" y="-19401"/>
                              <a:pt x="8491106" y="85132"/>
                              <a:pt x="8466590" y="236556"/>
                            </a:cubicBezTo>
                            <a:lnTo>
                              <a:pt x="8466590" y="236551"/>
                            </a:lnTo>
                            <a:lnTo>
                              <a:pt x="8466590" y="236551"/>
                            </a:lnTo>
                            <a:cubicBezTo>
                              <a:pt x="8436941" y="376809"/>
                              <a:pt x="8471990" y="496009"/>
                              <a:pt x="8466590" y="591377"/>
                            </a:cubicBezTo>
                            <a:cubicBezTo>
                              <a:pt x="8495489" y="867452"/>
                              <a:pt x="8462027" y="968833"/>
                              <a:pt x="8466590" y="1182749"/>
                            </a:cubicBezTo>
                            <a:cubicBezTo>
                              <a:pt x="8453646" y="1315783"/>
                              <a:pt x="8398079" y="1408646"/>
                              <a:pt x="8348795" y="1419306"/>
                            </a:cubicBezTo>
                            <a:cubicBezTo>
                              <a:pt x="7993682" y="1515397"/>
                              <a:pt x="7754171" y="1369296"/>
                              <a:pt x="7563652" y="1419306"/>
                            </a:cubicBezTo>
                            <a:cubicBezTo>
                              <a:pt x="7346399" y="1426577"/>
                              <a:pt x="6974292" y="1367457"/>
                              <a:pt x="6778510" y="1419306"/>
                            </a:cubicBezTo>
                            <a:cubicBezTo>
                              <a:pt x="6573076" y="1485407"/>
                              <a:pt x="6330716" y="1555677"/>
                              <a:pt x="6089788" y="1419306"/>
                            </a:cubicBezTo>
                            <a:cubicBezTo>
                              <a:pt x="5837526" y="1375643"/>
                              <a:pt x="5518411" y="1460212"/>
                              <a:pt x="5352856" y="1419306"/>
                            </a:cubicBezTo>
                            <a:cubicBezTo>
                              <a:pt x="5246557" y="1302906"/>
                              <a:pt x="4807733" y="1436993"/>
                              <a:pt x="4567713" y="1419306"/>
                            </a:cubicBezTo>
                            <a:cubicBezTo>
                              <a:pt x="4287406" y="1378017"/>
                              <a:pt x="3899050" y="1391527"/>
                              <a:pt x="3527745" y="1419306"/>
                            </a:cubicBezTo>
                            <a:cubicBezTo>
                              <a:pt x="3244219" y="1457020"/>
                              <a:pt x="3106115" y="1475248"/>
                              <a:pt x="2779862" y="1419306"/>
                            </a:cubicBezTo>
                            <a:cubicBezTo>
                              <a:pt x="2473039" y="1375586"/>
                              <a:pt x="2307809" y="1475986"/>
                              <a:pt x="2031980" y="1419306"/>
                            </a:cubicBezTo>
                            <a:cubicBezTo>
                              <a:pt x="1722710" y="1321305"/>
                              <a:pt x="1662135" y="1451637"/>
                              <a:pt x="1411097" y="1419306"/>
                            </a:cubicBezTo>
                            <a:lnTo>
                              <a:pt x="1411097" y="1419306"/>
                            </a:lnTo>
                            <a:cubicBezTo>
                              <a:pt x="1294705" y="1526092"/>
                              <a:pt x="1088064" y="1372372"/>
                              <a:pt x="803245" y="1419306"/>
                            </a:cubicBezTo>
                            <a:cubicBezTo>
                              <a:pt x="503435" y="1431055"/>
                              <a:pt x="336213" y="1469989"/>
                              <a:pt x="117793" y="1419306"/>
                            </a:cubicBezTo>
                            <a:cubicBezTo>
                              <a:pt x="34809" y="1434420"/>
                              <a:pt x="2863" y="1315168"/>
                              <a:pt x="0" y="1182749"/>
                            </a:cubicBezTo>
                            <a:cubicBezTo>
                              <a:pt x="20725" y="943623"/>
                              <a:pt x="-774" y="727398"/>
                              <a:pt x="0" y="591377"/>
                            </a:cubicBezTo>
                            <a:cubicBezTo>
                              <a:pt x="10235" y="564817"/>
                              <a:pt x="3671" y="496892"/>
                              <a:pt x="0" y="458321"/>
                            </a:cubicBezTo>
                            <a:cubicBezTo>
                              <a:pt x="-1911" y="420934"/>
                              <a:pt x="-12386" y="336759"/>
                              <a:pt x="0" y="236551"/>
                            </a:cubicBezTo>
                            <a:lnTo>
                              <a:pt x="0" y="236556"/>
                            </a:lnTo>
                            <a:close/>
                          </a:path>
                          <a:path w="8466590" h="1419306" fill="none" stroke="0" extrusionOk="0">
                            <a:moveTo>
                              <a:pt x="0" y="236556"/>
                            </a:moveTo>
                            <a:cubicBezTo>
                              <a:pt x="18917" y="104744"/>
                              <a:pt x="47054" y="-8693"/>
                              <a:pt x="117793" y="0"/>
                            </a:cubicBezTo>
                            <a:cubicBezTo>
                              <a:pt x="211591" y="-78987"/>
                              <a:pt x="595275" y="73240"/>
                              <a:pt x="790311" y="0"/>
                            </a:cubicBezTo>
                            <a:cubicBezTo>
                              <a:pt x="1016848" y="-42669"/>
                              <a:pt x="1290154" y="17896"/>
                              <a:pt x="1411097" y="0"/>
                            </a:cubicBezTo>
                            <a:lnTo>
                              <a:pt x="1411097" y="0"/>
                            </a:lnTo>
                            <a:cubicBezTo>
                              <a:pt x="1656919" y="-56562"/>
                              <a:pt x="1892918" y="-48466"/>
                              <a:pt x="2053147" y="0"/>
                            </a:cubicBezTo>
                            <a:cubicBezTo>
                              <a:pt x="2279599" y="103676"/>
                              <a:pt x="2468470" y="12674"/>
                              <a:pt x="2716363" y="0"/>
                            </a:cubicBezTo>
                            <a:cubicBezTo>
                              <a:pt x="2968473" y="-146068"/>
                              <a:pt x="3227268" y="-75718"/>
                              <a:pt x="3527745" y="0"/>
                            </a:cubicBezTo>
                            <a:cubicBezTo>
                              <a:pt x="3733043" y="-58590"/>
                              <a:pt x="3959178" y="-49862"/>
                              <a:pt x="4071834" y="0"/>
                            </a:cubicBezTo>
                            <a:cubicBezTo>
                              <a:pt x="4209835" y="-31301"/>
                              <a:pt x="4614275" y="-51726"/>
                              <a:pt x="4856977" y="0"/>
                            </a:cubicBezTo>
                            <a:cubicBezTo>
                              <a:pt x="5161480" y="-9612"/>
                              <a:pt x="5302283" y="-56411"/>
                              <a:pt x="5497488" y="0"/>
                            </a:cubicBezTo>
                            <a:cubicBezTo>
                              <a:pt x="5665632" y="-7020"/>
                              <a:pt x="5892415" y="35273"/>
                              <a:pt x="6138000" y="0"/>
                            </a:cubicBezTo>
                            <a:cubicBezTo>
                              <a:pt x="6367298" y="-77831"/>
                              <a:pt x="6675209" y="51841"/>
                              <a:pt x="6923141" y="0"/>
                            </a:cubicBezTo>
                            <a:cubicBezTo>
                              <a:pt x="7184581" y="-52797"/>
                              <a:pt x="7270609" y="-53997"/>
                              <a:pt x="7467232" y="0"/>
                            </a:cubicBezTo>
                            <a:cubicBezTo>
                              <a:pt x="7709337" y="45741"/>
                              <a:pt x="7942034" y="28448"/>
                              <a:pt x="8348795" y="0"/>
                            </a:cubicBezTo>
                            <a:cubicBezTo>
                              <a:pt x="8400710" y="16696"/>
                              <a:pt x="8498321" y="95450"/>
                              <a:pt x="8466590" y="236556"/>
                            </a:cubicBezTo>
                            <a:lnTo>
                              <a:pt x="8466590" y="236551"/>
                            </a:lnTo>
                            <a:lnTo>
                              <a:pt x="8466590" y="236551"/>
                            </a:lnTo>
                            <a:cubicBezTo>
                              <a:pt x="8425897" y="373900"/>
                              <a:pt x="8467485" y="487902"/>
                              <a:pt x="8466590" y="591377"/>
                            </a:cubicBezTo>
                            <a:cubicBezTo>
                              <a:pt x="8468467" y="882492"/>
                              <a:pt x="8467729" y="956096"/>
                              <a:pt x="8466590" y="1182749"/>
                            </a:cubicBezTo>
                            <a:cubicBezTo>
                              <a:pt x="8468194" y="1301472"/>
                              <a:pt x="8415006" y="1412053"/>
                              <a:pt x="8348795" y="1419306"/>
                            </a:cubicBezTo>
                            <a:cubicBezTo>
                              <a:pt x="8037894" y="1492759"/>
                              <a:pt x="7751659" y="1397903"/>
                              <a:pt x="7563652" y="1419306"/>
                            </a:cubicBezTo>
                            <a:cubicBezTo>
                              <a:pt x="7344821" y="1411262"/>
                              <a:pt x="6985198" y="1307861"/>
                              <a:pt x="6778510" y="1419306"/>
                            </a:cubicBezTo>
                            <a:cubicBezTo>
                              <a:pt x="6619263" y="1412592"/>
                              <a:pt x="6338762" y="1502223"/>
                              <a:pt x="6089788" y="1419306"/>
                            </a:cubicBezTo>
                            <a:cubicBezTo>
                              <a:pt x="5831152" y="1360413"/>
                              <a:pt x="5534549" y="1465144"/>
                              <a:pt x="5352856" y="1419306"/>
                            </a:cubicBezTo>
                            <a:cubicBezTo>
                              <a:pt x="5208668" y="1414318"/>
                              <a:pt x="4810869" y="1508100"/>
                              <a:pt x="4567713" y="1419306"/>
                            </a:cubicBezTo>
                            <a:cubicBezTo>
                              <a:pt x="4246966" y="1398427"/>
                              <a:pt x="3861838" y="1387741"/>
                              <a:pt x="3527745" y="1419306"/>
                            </a:cubicBezTo>
                            <a:cubicBezTo>
                              <a:pt x="3258125" y="1419403"/>
                              <a:pt x="3130448" y="1460316"/>
                              <a:pt x="2779862" y="1419306"/>
                            </a:cubicBezTo>
                            <a:cubicBezTo>
                              <a:pt x="2496205" y="1372396"/>
                              <a:pt x="2386182" y="1537023"/>
                              <a:pt x="2031980" y="1419306"/>
                            </a:cubicBezTo>
                            <a:cubicBezTo>
                              <a:pt x="1742361" y="1332836"/>
                              <a:pt x="1717375" y="1457684"/>
                              <a:pt x="1411097" y="1419306"/>
                            </a:cubicBezTo>
                            <a:lnTo>
                              <a:pt x="1411097" y="1419306"/>
                            </a:lnTo>
                            <a:cubicBezTo>
                              <a:pt x="1274084" y="1493519"/>
                              <a:pt x="1081607" y="1397471"/>
                              <a:pt x="803245" y="1419306"/>
                            </a:cubicBezTo>
                            <a:cubicBezTo>
                              <a:pt x="550019" y="1411336"/>
                              <a:pt x="297010" y="1464986"/>
                              <a:pt x="117793" y="1419306"/>
                            </a:cubicBezTo>
                            <a:cubicBezTo>
                              <a:pt x="53895" y="1398688"/>
                              <a:pt x="-22340" y="1303992"/>
                              <a:pt x="0" y="1182749"/>
                            </a:cubicBezTo>
                            <a:cubicBezTo>
                              <a:pt x="6480" y="902368"/>
                              <a:pt x="25187" y="760412"/>
                              <a:pt x="0" y="591377"/>
                            </a:cubicBezTo>
                            <a:cubicBezTo>
                              <a:pt x="7351" y="549901"/>
                              <a:pt x="-8551" y="507466"/>
                              <a:pt x="0" y="458321"/>
                            </a:cubicBezTo>
                            <a:cubicBezTo>
                              <a:pt x="9151" y="429693"/>
                              <a:pt x="7651" y="327856"/>
                              <a:pt x="0" y="236551"/>
                            </a:cubicBezTo>
                            <a:lnTo>
                              <a:pt x="0" y="23655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1" name="TextBox 10">
                <a:extLst>
                  <a:ext uri="{FF2B5EF4-FFF2-40B4-BE49-F238E27FC236}">
                    <a16:creationId xmlns:a16="http://schemas.microsoft.com/office/drawing/2014/main" id="{231B15FC-1F74-DCB4-4793-9086BEE8E6FB}"/>
                  </a:ext>
                </a:extLst>
              </p:cNvPr>
              <p:cNvSpPr txBox="1"/>
              <p:nvPr/>
            </p:nvSpPr>
            <p:spPr>
              <a:xfrm>
                <a:off x="851395" y="356102"/>
                <a:ext cx="9279223" cy="17130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Sông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hồ</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trò</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thuỷ</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 name="Picture 8">
              <a:extLst>
                <a:ext uri="{FF2B5EF4-FFF2-40B4-BE49-F238E27FC236}">
                  <a16:creationId xmlns:a16="http://schemas.microsoft.com/office/drawing/2014/main" id="{E19A87E5-1119-2856-0A1D-8BC43BE8A3FA}"/>
                </a:ext>
              </a:extLst>
            </p:cNvPr>
            <p:cNvPicPr>
              <a:picLocks noChangeAspect="1"/>
            </p:cNvPicPr>
            <p:nvPr/>
          </p:nvPicPr>
          <p:blipFill>
            <a:blip r:embed="rId5" cstate="print"/>
            <a:stretch>
              <a:fillRect/>
            </a:stretch>
          </p:blipFill>
          <p:spPr>
            <a:xfrm>
              <a:off x="832107" y="1717724"/>
              <a:ext cx="1068156" cy="1170657"/>
            </a:xfrm>
            <a:prstGeom prst="rect">
              <a:avLst/>
            </a:prstGeom>
          </p:spPr>
        </p:pic>
      </p:grpSp>
    </p:spTree>
    <p:extLst>
      <p:ext uri="{BB962C8B-B14F-4D97-AF65-F5344CB8AC3E}">
        <p14:creationId xmlns:p14="http://schemas.microsoft.com/office/powerpoint/2010/main" val="3153299490"/>
      </p:ext>
    </p:extLst>
  </p:cSld>
  <p:clrMapOvr>
    <a:masterClrMapping/>
  </p:clrMapOvr>
  <p:transition advTm="3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72000">
                                          <p:cBhvr additive="base">
                                            <p:cTn id="13" dur="1000" fill="hold"/>
                                            <p:tgtEl>
                                              <p:spTgt spid="7"/>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9F2C7A34-891E-F194-90C6-2275400E8BC1}"/>
              </a:ext>
            </a:extLst>
          </p:cNvPr>
          <p:cNvSpPr/>
          <p:nvPr/>
        </p:nvSpPr>
        <p:spPr>
          <a:xfrm>
            <a:off x="647701" y="0"/>
            <a:ext cx="10725150" cy="1866900"/>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Calibri" panose="020F0502020204030204"/>
                <a:cs typeface="Calibri" panose="020F0502020204030204" pitchFamily="34" charset="0"/>
              </a:rPr>
              <a:t> Sông, hồ cung cấp nước cho sản xuất và sinh hoạt, tạo điều kiện phát triển đánh bắt</a:t>
            </a:r>
            <a:r>
              <a:rPr lang="en-US" sz="3600" dirty="0">
                <a:solidFill>
                  <a:prstClr val="black"/>
                </a:solidFill>
                <a:latin typeface="Calibri" panose="020F0502020204030204"/>
                <a:cs typeface="Calibri" panose="020F0502020204030204" pitchFamily="34" charset="0"/>
              </a:rPr>
              <a:t> </a:t>
            </a:r>
            <a:r>
              <a:rPr lang="vi-VN" sz="3600" dirty="0">
                <a:solidFill>
                  <a:prstClr val="black"/>
                </a:solidFill>
                <a:latin typeface="Calibri" panose="020F0502020204030204"/>
                <a:cs typeface="Calibri" panose="020F0502020204030204" pitchFamily="34" charset="0"/>
              </a:rPr>
              <a:t>và nuôi trồng thuỷ sản, du lịch, giao thông đường thuỷ, thuỷ điện,...</a:t>
            </a:r>
          </a:p>
        </p:txBody>
      </p:sp>
      <p:pic>
        <p:nvPicPr>
          <p:cNvPr id="5124" name="Picture 4" descr="Đẩy mạnh đầu tư cấp nước sạch ở các huyện ngoại thành - Tạp chí Tài chính">
            <a:extLst>
              <a:ext uri="{FF2B5EF4-FFF2-40B4-BE49-F238E27FC236}">
                <a16:creationId xmlns:a16="http://schemas.microsoft.com/office/drawing/2014/main" id="{7CA49ECF-E420-0F3E-84B4-4EDA2596A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4" y="2464416"/>
            <a:ext cx="5286375" cy="352204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Xem đánh bắt cá trên một hồ nước ngọt 300ha ở Đồng Nai, vô số con to, cá ba  sa nặng cả chục ký">
            <a:extLst>
              <a:ext uri="{FF2B5EF4-FFF2-40B4-BE49-F238E27FC236}">
                <a16:creationId xmlns:a16="http://schemas.microsoft.com/office/drawing/2014/main" id="{A4CDEFB1-AE27-C7E5-8D5B-314C73C7A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2514601"/>
            <a:ext cx="5053013" cy="34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54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26"/>
                                        </p:tgtEl>
                                        <p:attrNameLst>
                                          <p:attrName>style.visibility</p:attrName>
                                        </p:attrNameLst>
                                      </p:cBhvr>
                                      <p:to>
                                        <p:strVal val="visible"/>
                                      </p:to>
                                    </p:set>
                                    <p:animEffect transition="in" filter="wipe(down)">
                                      <p:cBhvr>
                                        <p:cTn id="14" dur="500"/>
                                        <p:tgtEl>
                                          <p:spTgt spid="5126"/>
                                        </p:tgtEl>
                                      </p:cBhvr>
                                    </p:animEffect>
                                  </p:childTnLst>
                                </p:cTn>
                              </p:par>
                              <p:par>
                                <p:cTn id="15" presetID="22" presetClass="entr" presetSubtype="4"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wipe(down)">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IỀM NĂNG NUÔI TRỒNG THỦY SẢN TẠI HỒ NÚI CỐC_360p">
            <a:hlinkClick r:id="" action="ppaction://media"/>
            <a:extLst>
              <a:ext uri="{FF2B5EF4-FFF2-40B4-BE49-F238E27FC236}">
                <a16:creationId xmlns:a16="http://schemas.microsoft.com/office/drawing/2014/main" id="{DC17A20C-6EAE-849B-8760-3C561644E2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10533" cy="7153276"/>
          </a:xfrm>
          <a:prstGeom prst="rect">
            <a:avLst/>
          </a:prstGeom>
        </p:spPr>
      </p:pic>
    </p:spTree>
    <p:extLst>
      <p:ext uri="{BB962C8B-B14F-4D97-AF65-F5344CB8AC3E}">
        <p14:creationId xmlns:p14="http://schemas.microsoft.com/office/powerpoint/2010/main" val="2401721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2727">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cstate="print"/>
          <a:srcRect/>
          <a:stretch>
            <a:fillRect/>
          </a:stretch>
        </p:blipFill>
        <p:spPr>
          <a:xfrm>
            <a:off x="102235" y="1936115"/>
            <a:ext cx="1838325" cy="713740"/>
          </a:xfrm>
          <a:prstGeom prst="rect">
            <a:avLst/>
          </a:prstGeom>
        </p:spPr>
      </p:pic>
    </p:spTree>
    <p:extLst>
      <p:ext uri="{BB962C8B-B14F-4D97-AF65-F5344CB8AC3E}">
        <p14:creationId xmlns:p14="http://schemas.microsoft.com/office/powerpoint/2010/main" val="16094152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3">
            <a:extLst>
              <a:ext uri="{FF2B5EF4-FFF2-40B4-BE49-F238E27FC236}">
                <a16:creationId xmlns:a16="http://schemas.microsoft.com/office/drawing/2014/main" id="{9BBCDB6F-8E25-4297-94CD-8EEA8837F6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2" name="组合 26"/>
          <p:cNvGrpSpPr/>
          <p:nvPr/>
        </p:nvGrpSpPr>
        <p:grpSpPr>
          <a:xfrm>
            <a:off x="1582058" y="1452406"/>
            <a:ext cx="7043057" cy="4038600"/>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84334" y="3603221"/>
            <a:ext cx="3048014" cy="3193373"/>
          </a:xfrm>
          <a:prstGeom prst="rect">
            <a:avLst/>
          </a:prstGeom>
        </p:spPr>
      </p:pic>
      <p:sp>
        <p:nvSpPr>
          <p:cNvPr id="7" name="Google Shape;1910;p31">
            <a:extLst>
              <a:ext uri="{FF2B5EF4-FFF2-40B4-BE49-F238E27FC236}">
                <a16:creationId xmlns:a16="http://schemas.microsoft.com/office/drawing/2014/main" id="{4A52EC7C-8907-B394-DC13-2220BDE437CF}"/>
              </a:ext>
            </a:extLst>
          </p:cNvPr>
          <p:cNvSpPr txBox="1">
            <a:spLocks/>
          </p:cNvSpPr>
          <p:nvPr/>
        </p:nvSpPr>
        <p:spPr>
          <a:xfrm>
            <a:off x="-808870" y="1625093"/>
            <a:ext cx="8934720" cy="2227365"/>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9900" b="0" i="0" u="none" strike="noStrike" kern="1200" cap="none" spc="0" normalizeH="0" baseline="0" noProof="0">
                <a:ln>
                  <a:solidFill>
                    <a:prstClr val="black">
                      <a:lumMod val="10000"/>
                    </a:prstClr>
                  </a:solidFill>
                </a:ln>
                <a:solidFill>
                  <a:srgbClr val="FF3300"/>
                </a:solidFill>
                <a:effectLst>
                  <a:glow rad="101600">
                    <a:prstClr val="white">
                      <a:lumMod val="60000"/>
                      <a:lumOff val="40000"/>
                      <a:alpha val="60000"/>
                    </a:prstClr>
                  </a:glow>
                </a:effectLst>
                <a:uLnTx/>
                <a:uFillTx/>
                <a:latin typeface="SVN-Hole Hearted" panose="020B0A06020104020203" pitchFamily="34" charset="0"/>
                <a:sym typeface="Chango"/>
              </a:rPr>
              <a:t>VẬN </a:t>
            </a:r>
            <a:endParaRPr kumimoji="0" lang="en-US" sz="9900" b="0" i="0" u="none" strike="noStrike" kern="1200" cap="none" spc="0" normalizeH="0" baseline="0" noProof="0">
              <a:ln>
                <a:solidFill>
                  <a:prstClr val="black">
                    <a:lumMod val="10000"/>
                  </a:prstClr>
                </a:solidFill>
              </a:ln>
              <a:solidFill>
                <a:srgbClr val="00CCFF"/>
              </a:solidFill>
              <a:effectLst>
                <a:glow rad="101600">
                  <a:prstClr val="white">
                    <a:lumMod val="60000"/>
                    <a:lumOff val="40000"/>
                    <a:alpha val="60000"/>
                  </a:prstClr>
                </a:glow>
              </a:effectLst>
              <a:uLnTx/>
              <a:uFillTx/>
              <a:latin typeface="SVN-Hole Hearted" panose="020B0A06020104020203" pitchFamily="34" charset="0"/>
              <a:sym typeface="Chango"/>
            </a:endParaRPr>
          </a:p>
        </p:txBody>
      </p:sp>
      <p:sp>
        <p:nvSpPr>
          <p:cNvPr id="8" name="TextBox 7"/>
          <p:cNvSpPr txBox="1"/>
          <p:nvPr/>
        </p:nvSpPr>
        <p:spPr>
          <a:xfrm>
            <a:off x="4213747" y="3355592"/>
            <a:ext cx="3297381"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a:ln>
                  <a:solidFill>
                    <a:prstClr val="black">
                      <a:lumMod val="10000"/>
                    </a:prstClr>
                  </a:solidFill>
                </a:ln>
                <a:solidFill>
                  <a:srgbClr val="00CCFF"/>
                </a:solidFill>
                <a:effectLst>
                  <a:glow rad="101600">
                    <a:prstClr val="white">
                      <a:lumMod val="60000"/>
                      <a:lumOff val="40000"/>
                      <a:alpha val="60000"/>
                    </a:prstClr>
                  </a:glow>
                </a:effectLst>
                <a:uLnTx/>
                <a:uFillTx/>
                <a:latin typeface="SVN-Hole Hearted" panose="020B0A06020104020203" pitchFamily="34" charset="0"/>
                <a:ea typeface="+mn-ea"/>
                <a:cs typeface="+mn-cs"/>
              </a:rPr>
              <a:t>DỤNG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9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463400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Striped Right 26">
            <a:hlinkClick r:id="rId2" action="ppaction://hlinksldjump"/>
            <a:extLst>
              <a:ext uri="{FF2B5EF4-FFF2-40B4-BE49-F238E27FC236}">
                <a16:creationId xmlns:a16="http://schemas.microsoft.com/office/drawing/2014/main" id="{60F03FE6-D0D6-4419-849D-8A571CB5AD38}"/>
              </a:ext>
            </a:extLst>
          </p:cNvPr>
          <p:cNvSpPr/>
          <p:nvPr/>
        </p:nvSpPr>
        <p:spPr>
          <a:xfrm>
            <a:off x="10720137" y="5691516"/>
            <a:ext cx="1342072" cy="912931"/>
          </a:xfrm>
          <a:prstGeom prst="stripedRightArrow">
            <a:avLst/>
          </a:prstGeom>
          <a:solidFill>
            <a:srgbClr val="F35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8" name="Picture 27">
            <a:hlinkClick r:id="rId3" action="ppaction://hlinksldjump"/>
            <a:extLst>
              <a:ext uri="{FF2B5EF4-FFF2-40B4-BE49-F238E27FC236}">
                <a16:creationId xmlns:a16="http://schemas.microsoft.com/office/drawing/2014/main" id="{088834AA-491F-4000-9F13-EDB68715F8FD}"/>
              </a:ext>
            </a:extLst>
          </p:cNvPr>
          <p:cNvPicPr>
            <a:picLocks noChangeAspect="1"/>
          </p:cNvPicPr>
          <p:nvPr/>
        </p:nvPicPr>
        <p:blipFill>
          <a:blip r:embed="rId4"/>
          <a:stretch>
            <a:fillRect/>
          </a:stretch>
        </p:blipFill>
        <p:spPr>
          <a:xfrm>
            <a:off x="666122" y="2385835"/>
            <a:ext cx="2627604" cy="2462997"/>
          </a:xfrm>
          <a:prstGeom prst="rect">
            <a:avLst/>
          </a:prstGeom>
        </p:spPr>
      </p:pic>
      <p:pic>
        <p:nvPicPr>
          <p:cNvPr id="29" name="Picture 28">
            <a:hlinkClick r:id="rId5" action="ppaction://hlinksldjump"/>
            <a:extLst>
              <a:ext uri="{FF2B5EF4-FFF2-40B4-BE49-F238E27FC236}">
                <a16:creationId xmlns:a16="http://schemas.microsoft.com/office/drawing/2014/main" id="{224F5845-C466-4C8F-ADEF-22366685BC49}"/>
              </a:ext>
            </a:extLst>
          </p:cNvPr>
          <p:cNvPicPr>
            <a:picLocks noChangeAspect="1"/>
          </p:cNvPicPr>
          <p:nvPr/>
        </p:nvPicPr>
        <p:blipFill>
          <a:blip r:embed="rId6"/>
          <a:stretch>
            <a:fillRect/>
          </a:stretch>
        </p:blipFill>
        <p:spPr>
          <a:xfrm>
            <a:off x="4293243" y="2055724"/>
            <a:ext cx="2834886" cy="2560542"/>
          </a:xfrm>
          <a:prstGeom prst="rect">
            <a:avLst/>
          </a:prstGeom>
        </p:spPr>
      </p:pic>
      <p:pic>
        <p:nvPicPr>
          <p:cNvPr id="30" name="Picture 29">
            <a:hlinkClick r:id="rId7" action="ppaction://hlinksldjump"/>
            <a:extLst>
              <a:ext uri="{FF2B5EF4-FFF2-40B4-BE49-F238E27FC236}">
                <a16:creationId xmlns:a16="http://schemas.microsoft.com/office/drawing/2014/main" id="{C7FD7B2D-A74A-4D4E-A005-D92A5D8090D5}"/>
              </a:ext>
            </a:extLst>
          </p:cNvPr>
          <p:cNvPicPr>
            <a:picLocks noChangeAspect="1"/>
          </p:cNvPicPr>
          <p:nvPr/>
        </p:nvPicPr>
        <p:blipFill>
          <a:blip r:embed="rId8"/>
          <a:stretch>
            <a:fillRect/>
          </a:stretch>
        </p:blipFill>
        <p:spPr>
          <a:xfrm>
            <a:off x="7618234" y="2309365"/>
            <a:ext cx="2871465" cy="2365453"/>
          </a:xfrm>
          <a:prstGeom prst="rect">
            <a:avLst/>
          </a:prstGeom>
        </p:spPr>
      </p:pic>
      <p:pic>
        <p:nvPicPr>
          <p:cNvPr id="31" name="Picture 30">
            <a:hlinkClick r:id="rId9" action="ppaction://hlinksldjump"/>
            <a:extLst>
              <a:ext uri="{FF2B5EF4-FFF2-40B4-BE49-F238E27FC236}">
                <a16:creationId xmlns:a16="http://schemas.microsoft.com/office/drawing/2014/main" id="{AFDFC506-15A7-431B-9FDF-E5BB96850FA1}"/>
              </a:ext>
            </a:extLst>
          </p:cNvPr>
          <p:cNvPicPr>
            <a:picLocks noChangeAspect="1"/>
          </p:cNvPicPr>
          <p:nvPr/>
        </p:nvPicPr>
        <p:blipFill>
          <a:blip r:embed="rId10"/>
          <a:stretch>
            <a:fillRect/>
          </a:stretch>
        </p:blipFill>
        <p:spPr>
          <a:xfrm>
            <a:off x="4412382" y="4364520"/>
            <a:ext cx="3243353" cy="2493480"/>
          </a:xfrm>
          <a:prstGeom prst="rect">
            <a:avLst/>
          </a:prstGeom>
        </p:spPr>
      </p:pic>
      <p:pic>
        <p:nvPicPr>
          <p:cNvPr id="18" name="Picture 17">
            <a:extLst>
              <a:ext uri="{FF2B5EF4-FFF2-40B4-BE49-F238E27FC236}">
                <a16:creationId xmlns:a16="http://schemas.microsoft.com/office/drawing/2014/main" id="{191A4229-6F25-44D8-AF2B-09A23127F6EE}"/>
              </a:ext>
            </a:extLst>
          </p:cNvPr>
          <p:cNvPicPr>
            <a:picLocks noChangeAspect="1"/>
          </p:cNvPicPr>
          <p:nvPr/>
        </p:nvPicPr>
        <p:blipFill>
          <a:blip r:embed="rId11"/>
          <a:stretch>
            <a:fillRect/>
          </a:stretch>
        </p:blipFill>
        <p:spPr>
          <a:xfrm>
            <a:off x="1418730" y="1079526"/>
            <a:ext cx="8583912" cy="2030144"/>
          </a:xfrm>
          <a:prstGeom prst="rect">
            <a:avLst/>
          </a:prstGeom>
        </p:spPr>
      </p:pic>
      <p:pic>
        <p:nvPicPr>
          <p:cNvPr id="2048" name="Picture 2047">
            <a:extLst>
              <a:ext uri="{FF2B5EF4-FFF2-40B4-BE49-F238E27FC236}">
                <a16:creationId xmlns:a16="http://schemas.microsoft.com/office/drawing/2014/main" id="{988200EC-0F5A-4833-8663-2B72D2AEEDEE}"/>
              </a:ext>
            </a:extLst>
          </p:cNvPr>
          <p:cNvPicPr>
            <a:picLocks noChangeAspect="1"/>
          </p:cNvPicPr>
          <p:nvPr/>
        </p:nvPicPr>
        <p:blipFill>
          <a:blip r:embed="rId12"/>
          <a:stretch>
            <a:fillRect/>
          </a:stretch>
        </p:blipFill>
        <p:spPr>
          <a:xfrm>
            <a:off x="2470381" y="37673"/>
            <a:ext cx="6480610" cy="1463167"/>
          </a:xfrm>
          <a:prstGeom prst="rect">
            <a:avLst/>
          </a:prstGeom>
        </p:spPr>
      </p:pic>
    </p:spTree>
    <p:extLst>
      <p:ext uri="{BB962C8B-B14F-4D97-AF65-F5344CB8AC3E}">
        <p14:creationId xmlns:p14="http://schemas.microsoft.com/office/powerpoint/2010/main" val="499529006"/>
      </p:ext>
    </p:extLst>
  </p:cSld>
  <p:clrMapOvr>
    <a:masterClrMapping/>
  </p:clrMapOvr>
  <p:transition advTm="3000">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B27FB6FC-39B7-4F0D-9F73-F472EBE5EE83}"/>
              </a:ext>
            </a:extLst>
          </p:cNvPr>
          <p:cNvGrpSpPr/>
          <p:nvPr/>
        </p:nvGrpSpPr>
        <p:grpSpPr>
          <a:xfrm>
            <a:off x="940403" y="559223"/>
            <a:ext cx="4235484" cy="894316"/>
            <a:chOff x="1745060" y="302080"/>
            <a:chExt cx="4235484" cy="894316"/>
          </a:xfrm>
        </p:grpSpPr>
        <p:grpSp>
          <p:nvGrpSpPr>
            <p:cNvPr id="4" name="Group 6">
              <a:extLst>
                <a:ext uri="{FF2B5EF4-FFF2-40B4-BE49-F238E27FC236}">
                  <a16:creationId xmlns:a16="http://schemas.microsoft.com/office/drawing/2014/main" id="{3354C548-786C-4179-BC4F-C74233F53BD7}"/>
                </a:ext>
              </a:extLst>
            </p:cNvPr>
            <p:cNvGrpSpPr/>
            <p:nvPr/>
          </p:nvGrpSpPr>
          <p:grpSpPr>
            <a:xfrm>
              <a:off x="1745060" y="302080"/>
              <a:ext cx="4235484" cy="894316"/>
              <a:chOff x="-180829" y="2659031"/>
              <a:chExt cx="2993004" cy="2733230"/>
            </a:xfrm>
          </p:grpSpPr>
          <p:sp>
            <p:nvSpPr>
              <p:cNvPr id="9" name="TextBox 8">
                <a:extLst>
                  <a:ext uri="{FF2B5EF4-FFF2-40B4-BE49-F238E27FC236}">
                    <a16:creationId xmlns:a16="http://schemas.microsoft.com/office/drawing/2014/main" id="{916984E6-B6EB-445C-8AA7-97DCCE74B4F1}"/>
                  </a:ext>
                </a:extLst>
              </p:cNvPr>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组合 58">
                <a:extLst>
                  <a:ext uri="{FF2B5EF4-FFF2-40B4-BE49-F238E27FC236}">
                    <a16:creationId xmlns:a16="http://schemas.microsoft.com/office/drawing/2014/main" id="{F92E35B7-9C03-4D1A-A9BF-47F492609681}"/>
                  </a:ext>
                </a:extLst>
              </p:cNvPr>
              <p:cNvGrpSpPr/>
              <p:nvPr/>
            </p:nvGrpSpPr>
            <p:grpSpPr>
              <a:xfrm rot="2224307">
                <a:off x="1254960" y="3228995"/>
                <a:ext cx="502617" cy="284661"/>
                <a:chOff x="11046365" y="4655056"/>
                <a:chExt cx="679565" cy="384877"/>
              </a:xfrm>
            </p:grpSpPr>
            <p:sp>
              <p:nvSpPr>
                <p:cNvPr id="11" name="五角星 2">
                  <a:extLst>
                    <a:ext uri="{FF2B5EF4-FFF2-40B4-BE49-F238E27FC236}">
                      <a16:creationId xmlns:a16="http://schemas.microsoft.com/office/drawing/2014/main" id="{FE000F79-C6B0-4CB2-9D3E-DCF2C78B3E9D}"/>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五角星 2">
                  <a:extLst>
                    <a:ext uri="{FF2B5EF4-FFF2-40B4-BE49-F238E27FC236}">
                      <a16:creationId xmlns:a16="http://schemas.microsoft.com/office/drawing/2014/main" id="{96434694-B539-4506-886F-63B6EC06E2A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sp>
          <p:nvSpPr>
            <p:cNvPr id="8" name="TextBox 7">
              <a:extLst>
                <a:ext uri="{FF2B5EF4-FFF2-40B4-BE49-F238E27FC236}">
                  <a16:creationId xmlns:a16="http://schemas.microsoft.com/office/drawing/2014/main" id="{CB965112-6B26-4E8A-B593-7AB9CE75B2C5}"/>
                </a:ext>
              </a:extLst>
            </p:cNvPr>
            <p:cNvSpPr txBox="1"/>
            <p:nvPr/>
          </p:nvSpPr>
          <p:spPr>
            <a:xfrm>
              <a:off x="2023858" y="356434"/>
              <a:ext cx="37611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lumMod val="75000"/>
                    </a:srgbClr>
                  </a:solidFill>
                  <a:latin typeface="Cambria" panose="02040503050406030204" pitchFamily="18" charset="0"/>
                  <a:ea typeface="Cambria" panose="02040503050406030204" pitchFamily="18" charset="0"/>
                </a:rPr>
                <a:t>Đây</a:t>
              </a:r>
              <a:r>
                <a:rPr lang="en-US" sz="4000" b="1" dirty="0">
                  <a:solidFill>
                    <a:srgbClr val="4472C4">
                      <a:lumMod val="75000"/>
                    </a:srgbClr>
                  </a:solidFill>
                  <a:latin typeface="Cambria" panose="02040503050406030204" pitchFamily="18" charset="0"/>
                  <a:ea typeface="Cambria" panose="02040503050406030204" pitchFamily="18" charset="0"/>
                </a:rPr>
                <a:t> </a:t>
              </a:r>
              <a:r>
                <a:rPr lang="en-US" sz="4000" b="1" dirty="0" err="1">
                  <a:solidFill>
                    <a:srgbClr val="4472C4">
                      <a:lumMod val="75000"/>
                    </a:srgbClr>
                  </a:solidFill>
                  <a:latin typeface="Cambria" panose="02040503050406030204" pitchFamily="18" charset="0"/>
                  <a:ea typeface="Cambria" panose="02040503050406030204" pitchFamily="18" charset="0"/>
                </a:rPr>
                <a:t>là</a:t>
              </a:r>
              <a:r>
                <a:rPr lang="en-US" sz="4000" b="1" dirty="0">
                  <a:solidFill>
                    <a:srgbClr val="4472C4">
                      <a:lumMod val="75000"/>
                    </a:srgbClr>
                  </a:solidFill>
                  <a:latin typeface="Cambria" panose="02040503050406030204" pitchFamily="18" charset="0"/>
                  <a:ea typeface="Cambria" panose="02040503050406030204" pitchFamily="18" charset="0"/>
                </a:rPr>
                <a:t> </a:t>
              </a:r>
              <a:r>
                <a:rPr lang="en-US" sz="4000" b="1" dirty="0" err="1">
                  <a:solidFill>
                    <a:srgbClr val="4472C4">
                      <a:lumMod val="75000"/>
                    </a:srgbClr>
                  </a:solidFill>
                  <a:latin typeface="Cambria" panose="02040503050406030204" pitchFamily="18" charset="0"/>
                  <a:ea typeface="Cambria" panose="02040503050406030204" pitchFamily="18" charset="0"/>
                </a:rPr>
                <a:t>sông</a:t>
              </a:r>
              <a:r>
                <a:rPr lang="en-US" sz="4000" b="1" dirty="0">
                  <a:solidFill>
                    <a:srgbClr val="4472C4">
                      <a:lumMod val="75000"/>
                    </a:srgbClr>
                  </a:solidFill>
                  <a:latin typeface="Cambria" panose="02040503050406030204" pitchFamily="18" charset="0"/>
                  <a:ea typeface="Cambria" panose="02040503050406030204" pitchFamily="18" charset="0"/>
                </a:rPr>
                <a:t> </a:t>
              </a:r>
              <a:r>
                <a:rPr lang="en-US" sz="4000" b="1" dirty="0" err="1">
                  <a:solidFill>
                    <a:srgbClr val="4472C4">
                      <a:lumMod val="75000"/>
                    </a:srgbClr>
                  </a:solidFill>
                  <a:latin typeface="Cambria" panose="02040503050406030204" pitchFamily="18" charset="0"/>
                  <a:ea typeface="Cambria" panose="02040503050406030204" pitchFamily="18" charset="0"/>
                </a:rPr>
                <a:t>gì</a:t>
              </a:r>
              <a:r>
                <a:rPr lang="en-US" sz="4000" b="1" dirty="0">
                  <a:solidFill>
                    <a:srgbClr val="4472C4">
                      <a:lumMod val="75000"/>
                    </a:srgbClr>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grpSp>
      <p:pic>
        <p:nvPicPr>
          <p:cNvPr id="13" name="Picture 2">
            <a:extLst>
              <a:ext uri="{FF2B5EF4-FFF2-40B4-BE49-F238E27FC236}">
                <a16:creationId xmlns:a16="http://schemas.microsoft.com/office/drawing/2014/main" id="{2EC4AB16-CF83-4116-981F-30797F32FD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807651" y="591406"/>
            <a:ext cx="4824088" cy="29038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6">
            <a:extLst>
              <a:ext uri="{FF2B5EF4-FFF2-40B4-BE49-F238E27FC236}">
                <a16:creationId xmlns:a16="http://schemas.microsoft.com/office/drawing/2014/main" id="{23730AAC-8B47-475E-B2DA-562E2CE2E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203862">
            <a:off x="7597592" y="3869915"/>
            <a:ext cx="3928597" cy="28339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a:extLst>
              <a:ext uri="{FF2B5EF4-FFF2-40B4-BE49-F238E27FC236}">
                <a16:creationId xmlns:a16="http://schemas.microsoft.com/office/drawing/2014/main" id="{7C7B8AC6-95E0-4719-ADE2-11C69A2B594A}"/>
              </a:ext>
            </a:extLst>
          </p:cNvPr>
          <p:cNvSpPr txBox="1"/>
          <p:nvPr/>
        </p:nvSpPr>
        <p:spPr>
          <a:xfrm>
            <a:off x="1475874" y="4957011"/>
            <a:ext cx="18608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6" name="Group 16">
            <a:extLst>
              <a:ext uri="{FF2B5EF4-FFF2-40B4-BE49-F238E27FC236}">
                <a16:creationId xmlns:a16="http://schemas.microsoft.com/office/drawing/2014/main" id="{5D371077-8F2A-4DDE-88D8-0B3ED2EF67EE}"/>
              </a:ext>
            </a:extLst>
          </p:cNvPr>
          <p:cNvGrpSpPr/>
          <p:nvPr/>
        </p:nvGrpSpPr>
        <p:grpSpPr>
          <a:xfrm>
            <a:off x="2620814" y="4612470"/>
            <a:ext cx="4087417" cy="2213810"/>
            <a:chOff x="2620814" y="4612470"/>
            <a:chExt cx="4087417" cy="2213810"/>
          </a:xfrm>
        </p:grpSpPr>
        <p:grpSp>
          <p:nvGrpSpPr>
            <p:cNvPr id="7" name="组合 226">
              <a:extLst>
                <a:ext uri="{FF2B5EF4-FFF2-40B4-BE49-F238E27FC236}">
                  <a16:creationId xmlns:a16="http://schemas.microsoft.com/office/drawing/2014/main" id="{7065B98D-595D-4408-AB52-DECB49DE316A}"/>
                </a:ext>
              </a:extLst>
            </p:cNvPr>
            <p:cNvGrpSpPr/>
            <p:nvPr/>
          </p:nvGrpSpPr>
          <p:grpSpPr>
            <a:xfrm>
              <a:off x="2620814" y="4612470"/>
              <a:ext cx="4087417" cy="2213810"/>
              <a:chOff x="8726219" y="-661205"/>
              <a:chExt cx="2154936" cy="1322409"/>
            </a:xfrm>
          </p:grpSpPr>
          <p:sp>
            <p:nvSpPr>
              <p:cNvPr id="20" name="任意多边形 227">
                <a:extLst>
                  <a:ext uri="{FF2B5EF4-FFF2-40B4-BE49-F238E27FC236}">
                    <a16:creationId xmlns:a16="http://schemas.microsoft.com/office/drawing/2014/main" id="{F687B63F-38CA-4647-B627-3426B9A6B8CA}"/>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1" name="任意多边形 228">
                <a:extLst>
                  <a:ext uri="{FF2B5EF4-FFF2-40B4-BE49-F238E27FC236}">
                    <a16:creationId xmlns:a16="http://schemas.microsoft.com/office/drawing/2014/main" id="{A55F47B2-915B-4D8D-BBEC-645AE81FCC20}"/>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TextBox 18">
              <a:extLst>
                <a:ext uri="{FF2B5EF4-FFF2-40B4-BE49-F238E27FC236}">
                  <a16:creationId xmlns:a16="http://schemas.microsoft.com/office/drawing/2014/main" id="{437F8E95-A989-469D-820A-54B91482F08A}"/>
                </a:ext>
              </a:extLst>
            </p:cNvPr>
            <p:cNvSpPr txBox="1"/>
            <p:nvPr/>
          </p:nvSpPr>
          <p:spPr>
            <a:xfrm>
              <a:off x="2863943" y="5571750"/>
              <a:ext cx="35484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Sông</a:t>
              </a:r>
              <a:r>
                <a:rPr kumimoji="0" lang="en-US" sz="44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Mã</a:t>
              </a:r>
              <a:endParaRPr kumimoji="0" lang="en-US" sz="44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endParaRPr>
            </a:p>
          </p:txBody>
        </p:sp>
      </p:grpSp>
      <p:pic>
        <p:nvPicPr>
          <p:cNvPr id="22" name="Picture 2" descr="Vietnamese girl and boy in red costume Free Vector">
            <a:hlinkClick r:id="rId6" action="ppaction://hlinksldjump"/>
            <a:extLst>
              <a:ext uri="{FF2B5EF4-FFF2-40B4-BE49-F238E27FC236}">
                <a16:creationId xmlns:a16="http://schemas.microsoft.com/office/drawing/2014/main" id="{83719A5E-9F67-406F-93DA-002DE851709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vo-tay">
            <a:hlinkClick r:id="" action="ppaction://media"/>
            <a:extLst>
              <a:ext uri="{FF2B5EF4-FFF2-40B4-BE49-F238E27FC236}">
                <a16:creationId xmlns:a16="http://schemas.microsoft.com/office/drawing/2014/main" id="{0F806380-DA02-49E3-80EC-E8E1C9AC9963}"/>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68351" y="1030658"/>
            <a:ext cx="609600" cy="609600"/>
          </a:xfrm>
          <a:prstGeom prst="rect">
            <a:avLst/>
          </a:prstGeom>
        </p:spPr>
      </p:pic>
    </p:spTree>
    <p:extLst>
      <p:ext uri="{BB962C8B-B14F-4D97-AF65-F5344CB8AC3E}">
        <p14:creationId xmlns:p14="http://schemas.microsoft.com/office/powerpoint/2010/main" val="65576130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1" presetClass="mediacall" presetSubtype="0" fill="hold" nodeType="withEffect">
                                  <p:stCondLst>
                                    <p:cond delay="0"/>
                                  </p:stCondLst>
                                  <p:childTnLst>
                                    <p:cmd type="call" cmd="playFrom(0.0)">
                                      <p:cBhvr>
                                        <p:cTn id="24" dur="7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id="{475A4DE2-E116-45F9-A330-837771DC1473}"/>
              </a:ext>
            </a:extLst>
          </p:cNvPr>
          <p:cNvGrpSpPr/>
          <p:nvPr/>
        </p:nvGrpSpPr>
        <p:grpSpPr>
          <a:xfrm>
            <a:off x="578853" y="487436"/>
            <a:ext cx="4593222" cy="1479461"/>
            <a:chOff x="1745060" y="302080"/>
            <a:chExt cx="4235484" cy="1479461"/>
          </a:xfrm>
        </p:grpSpPr>
        <p:grpSp>
          <p:nvGrpSpPr>
            <p:cNvPr id="3" name="Group 23">
              <a:extLst>
                <a:ext uri="{FF2B5EF4-FFF2-40B4-BE49-F238E27FC236}">
                  <a16:creationId xmlns:a16="http://schemas.microsoft.com/office/drawing/2014/main" id="{0BB07F46-AB7A-4854-B51B-7ACE059EC1C6}"/>
                </a:ext>
              </a:extLst>
            </p:cNvPr>
            <p:cNvGrpSpPr/>
            <p:nvPr/>
          </p:nvGrpSpPr>
          <p:grpSpPr>
            <a:xfrm>
              <a:off x="1745060" y="302080"/>
              <a:ext cx="4235484" cy="894316"/>
              <a:chOff x="-180829" y="2659031"/>
              <a:chExt cx="2993004" cy="2733230"/>
            </a:xfrm>
          </p:grpSpPr>
          <p:sp>
            <p:nvSpPr>
              <p:cNvPr id="26" name="TextBox 25">
                <a:extLst>
                  <a:ext uri="{FF2B5EF4-FFF2-40B4-BE49-F238E27FC236}">
                    <a16:creationId xmlns:a16="http://schemas.microsoft.com/office/drawing/2014/main" id="{C1487F6F-5F55-4C1D-8843-57E72BBE07BF}"/>
                  </a:ext>
                </a:extLst>
              </p:cNvPr>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DB20352F-D54E-4296-B881-C4E050A19B39}"/>
                  </a:ext>
                </a:extLst>
              </p:cNvPr>
              <p:cNvGrpSpPr/>
              <p:nvPr/>
            </p:nvGrpSpPr>
            <p:grpSpPr>
              <a:xfrm rot="2224307">
                <a:off x="1254960" y="3228995"/>
                <a:ext cx="502617" cy="284661"/>
                <a:chOff x="11046365" y="4655056"/>
                <a:chExt cx="679565" cy="384877"/>
              </a:xfrm>
            </p:grpSpPr>
            <p:sp>
              <p:nvSpPr>
                <p:cNvPr id="28" name="五角星 2">
                  <a:extLst>
                    <a:ext uri="{FF2B5EF4-FFF2-40B4-BE49-F238E27FC236}">
                      <a16:creationId xmlns:a16="http://schemas.microsoft.com/office/drawing/2014/main" id="{78F46724-BF3C-4101-9B92-7E517691110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9" name="五角星 2">
                  <a:extLst>
                    <a:ext uri="{FF2B5EF4-FFF2-40B4-BE49-F238E27FC236}">
                      <a16:creationId xmlns:a16="http://schemas.microsoft.com/office/drawing/2014/main" id="{CF275C2E-3FD2-414E-95EB-331E63916A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sp>
          <p:nvSpPr>
            <p:cNvPr id="25" name="TextBox 24">
              <a:extLst>
                <a:ext uri="{FF2B5EF4-FFF2-40B4-BE49-F238E27FC236}">
                  <a16:creationId xmlns:a16="http://schemas.microsoft.com/office/drawing/2014/main" id="{340272FC-BE4E-4BC4-8D4C-B0ACA836AFAB}"/>
                </a:ext>
              </a:extLst>
            </p:cNvPr>
            <p:cNvSpPr txBox="1"/>
            <p:nvPr/>
          </p:nvSpPr>
          <p:spPr>
            <a:xfrm>
              <a:off x="2090132" y="334991"/>
              <a:ext cx="386715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4472C4">
                      <a:lumMod val="75000"/>
                    </a:srgbClr>
                  </a:solidFill>
                  <a:latin typeface="Cambria" panose="02040503050406030204" pitchFamily="18" charset="0"/>
                  <a:ea typeface="Cambria" panose="02040503050406030204" pitchFamily="18" charset="0"/>
                </a:rPr>
                <a:t>Đây</a:t>
              </a:r>
              <a:r>
                <a:rPr lang="en-US" sz="4400" b="1" dirty="0">
                  <a:solidFill>
                    <a:srgbClr val="4472C4">
                      <a:lumMod val="75000"/>
                    </a:srgbClr>
                  </a:solidFill>
                  <a:latin typeface="Cambria" panose="02040503050406030204" pitchFamily="18" charset="0"/>
                  <a:ea typeface="Cambria" panose="02040503050406030204" pitchFamily="18" charset="0"/>
                </a:rPr>
                <a:t> </a:t>
              </a:r>
              <a:r>
                <a:rPr lang="en-US" sz="4400" b="1" dirty="0" err="1">
                  <a:solidFill>
                    <a:srgbClr val="4472C4">
                      <a:lumMod val="75000"/>
                    </a:srgbClr>
                  </a:solidFill>
                  <a:latin typeface="Cambria" panose="02040503050406030204" pitchFamily="18" charset="0"/>
                  <a:ea typeface="Cambria" panose="02040503050406030204" pitchFamily="18" charset="0"/>
                </a:rPr>
                <a:t>là</a:t>
              </a:r>
              <a:r>
                <a:rPr lang="en-US" sz="4400" b="1" dirty="0">
                  <a:solidFill>
                    <a:srgbClr val="4472C4">
                      <a:lumMod val="75000"/>
                    </a:srgbClr>
                  </a:solidFill>
                  <a:latin typeface="Cambria" panose="02040503050406030204" pitchFamily="18" charset="0"/>
                  <a:ea typeface="Cambria" panose="02040503050406030204" pitchFamily="18" charset="0"/>
                </a:rPr>
                <a:t> </a:t>
              </a:r>
              <a:r>
                <a:rPr lang="en-US" sz="4400" b="1" dirty="0" err="1">
                  <a:solidFill>
                    <a:srgbClr val="4472C4">
                      <a:lumMod val="75000"/>
                    </a:srgbClr>
                  </a:solidFill>
                  <a:latin typeface="Cambria" panose="02040503050406030204" pitchFamily="18" charset="0"/>
                  <a:ea typeface="Cambria" panose="02040503050406030204" pitchFamily="18" charset="0"/>
                </a:rPr>
                <a:t>sông</a:t>
              </a:r>
              <a:r>
                <a:rPr lang="en-US" sz="4400" b="1" dirty="0">
                  <a:solidFill>
                    <a:srgbClr val="4472C4">
                      <a:lumMod val="75000"/>
                    </a:srgbClr>
                  </a:solidFill>
                  <a:latin typeface="Cambria" panose="02040503050406030204" pitchFamily="18" charset="0"/>
                  <a:ea typeface="Cambria" panose="02040503050406030204" pitchFamily="18" charset="0"/>
                </a:rPr>
                <a:t> </a:t>
              </a:r>
              <a:r>
                <a:rPr lang="en-US" sz="4400" b="1" dirty="0" err="1">
                  <a:solidFill>
                    <a:srgbClr val="4472C4">
                      <a:lumMod val="75000"/>
                    </a:srgbClr>
                  </a:solidFill>
                  <a:latin typeface="Cambria" panose="02040503050406030204" pitchFamily="18" charset="0"/>
                  <a:ea typeface="Cambria" panose="02040503050406030204" pitchFamily="18" charset="0"/>
                </a:rPr>
                <a:t>gì</a:t>
              </a:r>
              <a:r>
                <a:rPr lang="en-US" sz="4400" b="1" dirty="0">
                  <a:solidFill>
                    <a:srgbClr val="4472C4">
                      <a:lumMod val="75000"/>
                    </a:srgbClr>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grpSp>
      <p:pic>
        <p:nvPicPr>
          <p:cNvPr id="31" name="Picture 2">
            <a:extLst>
              <a:ext uri="{FF2B5EF4-FFF2-40B4-BE49-F238E27FC236}">
                <a16:creationId xmlns:a16="http://schemas.microsoft.com/office/drawing/2014/main" id="{32A20CA5-A49A-4FBE-867F-74714889F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37" r="3737"/>
          <a:stretch/>
        </p:blipFill>
        <p:spPr bwMode="auto">
          <a:xfrm>
            <a:off x="5905500" y="387288"/>
            <a:ext cx="4677969" cy="3120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B1336C24-87C0-437B-89A7-232BA14466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857150" y="3562350"/>
            <a:ext cx="4905558" cy="27593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2" descr="Vietnamese girl and boy in red costume Free Vector">
            <a:hlinkClick r:id="rId6"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4">
            <a:extLst>
              <a:ext uri="{FF2B5EF4-FFF2-40B4-BE49-F238E27FC236}">
                <a16:creationId xmlns:a16="http://schemas.microsoft.com/office/drawing/2014/main" id="{DA957D46-94C8-4FD5-9D6A-02B2A2B58ECB}"/>
              </a:ext>
            </a:extLst>
          </p:cNvPr>
          <p:cNvGrpSpPr/>
          <p:nvPr/>
        </p:nvGrpSpPr>
        <p:grpSpPr>
          <a:xfrm>
            <a:off x="3105681" y="4408174"/>
            <a:ext cx="3533243" cy="1965163"/>
            <a:chOff x="2620814" y="4612470"/>
            <a:chExt cx="4087417" cy="2213810"/>
          </a:xfrm>
        </p:grpSpPr>
        <p:grpSp>
          <p:nvGrpSpPr>
            <p:cNvPr id="6" name="组合 226">
              <a:extLst>
                <a:ext uri="{FF2B5EF4-FFF2-40B4-BE49-F238E27FC236}">
                  <a16:creationId xmlns:a16="http://schemas.microsoft.com/office/drawing/2014/main" id="{00823C44-55CF-490B-BBC7-ADB0BF1D9DC9}"/>
                </a:ext>
              </a:extLst>
            </p:cNvPr>
            <p:cNvGrpSpPr/>
            <p:nvPr/>
          </p:nvGrpSpPr>
          <p:grpSpPr>
            <a:xfrm>
              <a:off x="2620814" y="4612470"/>
              <a:ext cx="4087417" cy="2213810"/>
              <a:chOff x="8726219" y="-661205"/>
              <a:chExt cx="2154936" cy="1322409"/>
            </a:xfrm>
          </p:grpSpPr>
          <p:sp>
            <p:nvSpPr>
              <p:cNvPr id="38" name="任意多边形 227">
                <a:extLst>
                  <a:ext uri="{FF2B5EF4-FFF2-40B4-BE49-F238E27FC236}">
                    <a16:creationId xmlns:a16="http://schemas.microsoft.com/office/drawing/2014/main" id="{60CD85BF-FA7F-4A4F-8DAB-DC3D7DE40A8C}"/>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39" name="任意多边形 228">
                <a:extLst>
                  <a:ext uri="{FF2B5EF4-FFF2-40B4-BE49-F238E27FC236}">
                    <a16:creationId xmlns:a16="http://schemas.microsoft.com/office/drawing/2014/main" id="{4EFEBCB0-705E-4729-9314-F2C7E90B102A}"/>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37" name="TextBox 36">
              <a:extLst>
                <a:ext uri="{FF2B5EF4-FFF2-40B4-BE49-F238E27FC236}">
                  <a16:creationId xmlns:a16="http://schemas.microsoft.com/office/drawing/2014/main" id="{5094FA93-2040-4F7A-B614-C55E77E903A2}"/>
                </a:ext>
              </a:extLst>
            </p:cNvPr>
            <p:cNvSpPr txBox="1"/>
            <p:nvPr/>
          </p:nvSpPr>
          <p:spPr>
            <a:xfrm>
              <a:off x="2842427" y="5337370"/>
              <a:ext cx="3548402" cy="797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Sông</a:t>
              </a:r>
              <a:r>
                <a:rPr kumimoji="0" lang="en-US" sz="40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Hồng</a:t>
              </a:r>
              <a:endParaRPr kumimoji="0" lang="en-US" sz="40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endParaRPr>
            </a:p>
          </p:txBody>
        </p:sp>
      </p:grpSp>
      <p:pic>
        <p:nvPicPr>
          <p:cNvPr id="40" name="Tieng-vo-tay">
            <a:hlinkClick r:id="" action="ppaction://media"/>
            <a:extLst>
              <a:ext uri="{FF2B5EF4-FFF2-40B4-BE49-F238E27FC236}">
                <a16:creationId xmlns:a16="http://schemas.microsoft.com/office/drawing/2014/main" id="{B3E31084-AAE2-4AB8-8F96-B2365D035275}"/>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68351" y="1030658"/>
            <a:ext cx="609600" cy="609600"/>
          </a:xfrm>
          <a:prstGeom prst="rect">
            <a:avLst/>
          </a:prstGeom>
        </p:spPr>
      </p:pic>
    </p:spTree>
    <p:extLst>
      <p:ext uri="{BB962C8B-B14F-4D97-AF65-F5344CB8AC3E}">
        <p14:creationId xmlns:p14="http://schemas.microsoft.com/office/powerpoint/2010/main" val="3965818147"/>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1" presetClass="mediacall" presetSubtype="0" fill="hold" nodeType="withEffect">
                                  <p:stCondLst>
                                    <p:cond delay="0"/>
                                  </p:stCondLst>
                                  <p:childTnLst>
                                    <p:cmd type="call" cmd="playFrom(0.0)">
                                      <p:cBhvr>
                                        <p:cTn id="20" dur="7668"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id="{475A4DE2-E116-45F9-A330-837771DC1473}"/>
              </a:ext>
            </a:extLst>
          </p:cNvPr>
          <p:cNvGrpSpPr/>
          <p:nvPr/>
        </p:nvGrpSpPr>
        <p:grpSpPr>
          <a:xfrm>
            <a:off x="578852" y="487436"/>
            <a:ext cx="4507497" cy="894316"/>
            <a:chOff x="1745060" y="302080"/>
            <a:chExt cx="4235484" cy="894316"/>
          </a:xfrm>
        </p:grpSpPr>
        <p:grpSp>
          <p:nvGrpSpPr>
            <p:cNvPr id="3" name="Group 23">
              <a:extLst>
                <a:ext uri="{FF2B5EF4-FFF2-40B4-BE49-F238E27FC236}">
                  <a16:creationId xmlns:a16="http://schemas.microsoft.com/office/drawing/2014/main" id="{0BB07F46-AB7A-4854-B51B-7ACE059EC1C6}"/>
                </a:ext>
              </a:extLst>
            </p:cNvPr>
            <p:cNvGrpSpPr/>
            <p:nvPr/>
          </p:nvGrpSpPr>
          <p:grpSpPr>
            <a:xfrm>
              <a:off x="1745060" y="302080"/>
              <a:ext cx="4235484" cy="894316"/>
              <a:chOff x="-180829" y="2659031"/>
              <a:chExt cx="2993004" cy="2733230"/>
            </a:xfrm>
          </p:grpSpPr>
          <p:sp>
            <p:nvSpPr>
              <p:cNvPr id="26" name="TextBox 25">
                <a:extLst>
                  <a:ext uri="{FF2B5EF4-FFF2-40B4-BE49-F238E27FC236}">
                    <a16:creationId xmlns:a16="http://schemas.microsoft.com/office/drawing/2014/main" id="{C1487F6F-5F55-4C1D-8843-57E72BBE07BF}"/>
                  </a:ext>
                </a:extLst>
              </p:cNvPr>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DB20352F-D54E-4296-B881-C4E050A19B39}"/>
                  </a:ext>
                </a:extLst>
              </p:cNvPr>
              <p:cNvGrpSpPr/>
              <p:nvPr/>
            </p:nvGrpSpPr>
            <p:grpSpPr>
              <a:xfrm rot="2224307">
                <a:off x="1254960" y="3228995"/>
                <a:ext cx="502617" cy="284661"/>
                <a:chOff x="11046365" y="4655056"/>
                <a:chExt cx="679565" cy="384877"/>
              </a:xfrm>
            </p:grpSpPr>
            <p:sp>
              <p:nvSpPr>
                <p:cNvPr id="28" name="五角星 2">
                  <a:extLst>
                    <a:ext uri="{FF2B5EF4-FFF2-40B4-BE49-F238E27FC236}">
                      <a16:creationId xmlns:a16="http://schemas.microsoft.com/office/drawing/2014/main" id="{78F46724-BF3C-4101-9B92-7E517691110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9" name="五角星 2">
                  <a:extLst>
                    <a:ext uri="{FF2B5EF4-FFF2-40B4-BE49-F238E27FC236}">
                      <a16:creationId xmlns:a16="http://schemas.microsoft.com/office/drawing/2014/main" id="{CF275C2E-3FD2-414E-95EB-331E63916A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sp>
          <p:nvSpPr>
            <p:cNvPr id="25" name="TextBox 24">
              <a:extLst>
                <a:ext uri="{FF2B5EF4-FFF2-40B4-BE49-F238E27FC236}">
                  <a16:creationId xmlns:a16="http://schemas.microsoft.com/office/drawing/2014/main" id="{340272FC-BE4E-4BC4-8D4C-B0ACA836AFAB}"/>
                </a:ext>
              </a:extLst>
            </p:cNvPr>
            <p:cNvSpPr txBox="1"/>
            <p:nvPr/>
          </p:nvSpPr>
          <p:spPr>
            <a:xfrm>
              <a:off x="2042458" y="334991"/>
              <a:ext cx="3830225" cy="785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75000"/>
                    </a:srgbClr>
                  </a:solidFill>
                  <a:latin typeface="Cambria" panose="02040503050406030204" pitchFamily="18" charset="0"/>
                  <a:ea typeface="Cambria" panose="02040503050406030204" pitchFamily="18" charset="0"/>
                </a:rPr>
                <a:t>Đây</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là</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sông</a:t>
              </a:r>
              <a:r>
                <a:rPr lang="en-US" sz="4400" dirty="0">
                  <a:solidFill>
                    <a:srgbClr val="4472C4">
                      <a:lumMod val="75000"/>
                    </a:srgbClr>
                  </a:solidFill>
                  <a:latin typeface="Cambria" panose="02040503050406030204" pitchFamily="18" charset="0"/>
                  <a:ea typeface="Cambria" panose="02040503050406030204" pitchFamily="18" charset="0"/>
                </a:rPr>
                <a:t> </a:t>
              </a:r>
              <a:r>
                <a:rPr lang="en-US" sz="4400" dirty="0" err="1">
                  <a:solidFill>
                    <a:srgbClr val="4472C4">
                      <a:lumMod val="75000"/>
                    </a:srgbClr>
                  </a:solidFill>
                  <a:latin typeface="Cambria" panose="02040503050406030204" pitchFamily="18" charset="0"/>
                  <a:ea typeface="Cambria" panose="02040503050406030204" pitchFamily="18" charset="0"/>
                </a:rPr>
                <a:t>gì</a:t>
              </a:r>
              <a:r>
                <a:rPr lang="en-US" sz="4400" dirty="0">
                  <a:solidFill>
                    <a:srgbClr val="4472C4">
                      <a:lumMod val="75000"/>
                    </a:srgbClr>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grpSp>
      <p:pic>
        <p:nvPicPr>
          <p:cNvPr id="34" name="Picture 2" descr="Vietnamese girl and boy in red costume Free Vector">
            <a:hlinkClick r:id="rId4"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4">
            <a:extLst>
              <a:ext uri="{FF2B5EF4-FFF2-40B4-BE49-F238E27FC236}">
                <a16:creationId xmlns:a16="http://schemas.microsoft.com/office/drawing/2014/main" id="{DA957D46-94C8-4FD5-9D6A-02B2A2B58ECB}"/>
              </a:ext>
            </a:extLst>
          </p:cNvPr>
          <p:cNvGrpSpPr/>
          <p:nvPr/>
        </p:nvGrpSpPr>
        <p:grpSpPr>
          <a:xfrm>
            <a:off x="3404744" y="3916821"/>
            <a:ext cx="3533243" cy="1965163"/>
            <a:chOff x="2620814" y="4612470"/>
            <a:chExt cx="4087417" cy="2213810"/>
          </a:xfrm>
        </p:grpSpPr>
        <p:grpSp>
          <p:nvGrpSpPr>
            <p:cNvPr id="6" name="组合 226">
              <a:extLst>
                <a:ext uri="{FF2B5EF4-FFF2-40B4-BE49-F238E27FC236}">
                  <a16:creationId xmlns:a16="http://schemas.microsoft.com/office/drawing/2014/main" id="{00823C44-55CF-490B-BBC7-ADB0BF1D9DC9}"/>
                </a:ext>
              </a:extLst>
            </p:cNvPr>
            <p:cNvGrpSpPr/>
            <p:nvPr/>
          </p:nvGrpSpPr>
          <p:grpSpPr>
            <a:xfrm>
              <a:off x="2620814" y="4612470"/>
              <a:ext cx="4087417" cy="2213810"/>
              <a:chOff x="8726219" y="-661205"/>
              <a:chExt cx="2154936" cy="1322409"/>
            </a:xfrm>
          </p:grpSpPr>
          <p:sp>
            <p:nvSpPr>
              <p:cNvPr id="38" name="任意多边形 227">
                <a:extLst>
                  <a:ext uri="{FF2B5EF4-FFF2-40B4-BE49-F238E27FC236}">
                    <a16:creationId xmlns:a16="http://schemas.microsoft.com/office/drawing/2014/main" id="{60CD85BF-FA7F-4A4F-8DAB-DC3D7DE40A8C}"/>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39" name="任意多边形 228">
                <a:extLst>
                  <a:ext uri="{FF2B5EF4-FFF2-40B4-BE49-F238E27FC236}">
                    <a16:creationId xmlns:a16="http://schemas.microsoft.com/office/drawing/2014/main" id="{4EFEBCB0-705E-4729-9314-F2C7E90B102A}"/>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37" name="TextBox 36">
              <a:extLst>
                <a:ext uri="{FF2B5EF4-FFF2-40B4-BE49-F238E27FC236}">
                  <a16:creationId xmlns:a16="http://schemas.microsoft.com/office/drawing/2014/main" id="{5094FA93-2040-4F7A-B614-C55E77E903A2}"/>
                </a:ext>
              </a:extLst>
            </p:cNvPr>
            <p:cNvSpPr txBox="1"/>
            <p:nvPr/>
          </p:nvSpPr>
          <p:spPr>
            <a:xfrm>
              <a:off x="2842427" y="5337370"/>
              <a:ext cx="3548402" cy="1352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Sông</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Cửu</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Long</a:t>
              </a:r>
            </a:p>
          </p:txBody>
        </p:sp>
      </p:grpSp>
      <p:pic>
        <p:nvPicPr>
          <p:cNvPr id="18" name="Picture 2">
            <a:extLst>
              <a:ext uri="{FF2B5EF4-FFF2-40B4-BE49-F238E27FC236}">
                <a16:creationId xmlns:a16="http://schemas.microsoft.com/office/drawing/2014/main" id="{D22EC279-8019-45D5-9B9B-83BFCF286A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58" r="1258"/>
          <a:stretch/>
        </p:blipFill>
        <p:spPr bwMode="auto">
          <a:xfrm>
            <a:off x="5358914" y="702358"/>
            <a:ext cx="4282030" cy="26300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6">
            <a:extLst>
              <a:ext uri="{FF2B5EF4-FFF2-40B4-BE49-F238E27FC236}">
                <a16:creationId xmlns:a16="http://schemas.microsoft.com/office/drawing/2014/main" id="{459A9930-41B3-478D-8478-EA2DB0A56F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8985" b="8985"/>
          <a:stretch/>
        </p:blipFill>
        <p:spPr bwMode="auto">
          <a:xfrm>
            <a:off x="7206022" y="3582193"/>
            <a:ext cx="4282030" cy="26344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Tieng-vo-tay">
            <a:hlinkClick r:id="" action="ppaction://media"/>
            <a:extLst>
              <a:ext uri="{FF2B5EF4-FFF2-40B4-BE49-F238E27FC236}">
                <a16:creationId xmlns:a16="http://schemas.microsoft.com/office/drawing/2014/main" id="{2C325202-EE73-46B6-8136-02261859C987}"/>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68351" y="1030658"/>
            <a:ext cx="609600" cy="609600"/>
          </a:xfrm>
          <a:prstGeom prst="rect">
            <a:avLst/>
          </a:prstGeom>
        </p:spPr>
      </p:pic>
    </p:spTree>
    <p:extLst>
      <p:ext uri="{BB962C8B-B14F-4D97-AF65-F5344CB8AC3E}">
        <p14:creationId xmlns:p14="http://schemas.microsoft.com/office/powerpoint/2010/main" val="631019147"/>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mediacall" presetSubtype="0" fill="hold" nodeType="withEffect">
                                  <p:stCondLst>
                                    <p:cond delay="0"/>
                                  </p:stCondLst>
                                  <p:childTnLst>
                                    <p:cmd type="call" cmd="playFrom(0.0)">
                                      <p:cBhvr>
                                        <p:cTn id="11" dur="766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id="{475A4DE2-E116-45F9-A330-837771DC1473}"/>
              </a:ext>
            </a:extLst>
          </p:cNvPr>
          <p:cNvGrpSpPr/>
          <p:nvPr/>
        </p:nvGrpSpPr>
        <p:grpSpPr>
          <a:xfrm>
            <a:off x="578853" y="487436"/>
            <a:ext cx="4235484" cy="894316"/>
            <a:chOff x="1745060" y="302080"/>
            <a:chExt cx="4235484" cy="894316"/>
          </a:xfrm>
        </p:grpSpPr>
        <p:grpSp>
          <p:nvGrpSpPr>
            <p:cNvPr id="3" name="Group 23">
              <a:extLst>
                <a:ext uri="{FF2B5EF4-FFF2-40B4-BE49-F238E27FC236}">
                  <a16:creationId xmlns:a16="http://schemas.microsoft.com/office/drawing/2014/main" id="{0BB07F46-AB7A-4854-B51B-7ACE059EC1C6}"/>
                </a:ext>
              </a:extLst>
            </p:cNvPr>
            <p:cNvGrpSpPr/>
            <p:nvPr/>
          </p:nvGrpSpPr>
          <p:grpSpPr>
            <a:xfrm>
              <a:off x="1745060" y="302080"/>
              <a:ext cx="4235484" cy="894316"/>
              <a:chOff x="-180829" y="2659031"/>
              <a:chExt cx="2993004" cy="2733230"/>
            </a:xfrm>
          </p:grpSpPr>
          <p:sp>
            <p:nvSpPr>
              <p:cNvPr id="26" name="TextBox 25">
                <a:extLst>
                  <a:ext uri="{FF2B5EF4-FFF2-40B4-BE49-F238E27FC236}">
                    <a16:creationId xmlns:a16="http://schemas.microsoft.com/office/drawing/2014/main" id="{C1487F6F-5F55-4C1D-8843-57E72BBE07BF}"/>
                  </a:ext>
                </a:extLst>
              </p:cNvPr>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DB20352F-D54E-4296-B881-C4E050A19B39}"/>
                  </a:ext>
                </a:extLst>
              </p:cNvPr>
              <p:cNvGrpSpPr/>
              <p:nvPr/>
            </p:nvGrpSpPr>
            <p:grpSpPr>
              <a:xfrm rot="2224307">
                <a:off x="1254960" y="3228995"/>
                <a:ext cx="502617" cy="284661"/>
                <a:chOff x="11046365" y="4655056"/>
                <a:chExt cx="679565" cy="384877"/>
              </a:xfrm>
            </p:grpSpPr>
            <p:sp>
              <p:nvSpPr>
                <p:cNvPr id="28" name="五角星 2">
                  <a:extLst>
                    <a:ext uri="{FF2B5EF4-FFF2-40B4-BE49-F238E27FC236}">
                      <a16:creationId xmlns:a16="http://schemas.microsoft.com/office/drawing/2014/main" id="{78F46724-BF3C-4101-9B92-7E517691110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9" name="五角星 2">
                  <a:extLst>
                    <a:ext uri="{FF2B5EF4-FFF2-40B4-BE49-F238E27FC236}">
                      <a16:creationId xmlns:a16="http://schemas.microsoft.com/office/drawing/2014/main" id="{CF275C2E-3FD2-414E-95EB-331E63916A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sp>
          <p:nvSpPr>
            <p:cNvPr id="25" name="TextBox 24">
              <a:extLst>
                <a:ext uri="{FF2B5EF4-FFF2-40B4-BE49-F238E27FC236}">
                  <a16:creationId xmlns:a16="http://schemas.microsoft.com/office/drawing/2014/main" id="{340272FC-BE4E-4BC4-8D4C-B0ACA836AFAB}"/>
                </a:ext>
              </a:extLst>
            </p:cNvPr>
            <p:cNvSpPr txBox="1"/>
            <p:nvPr/>
          </p:nvSpPr>
          <p:spPr>
            <a:xfrm>
              <a:off x="1909158" y="334991"/>
              <a:ext cx="39635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4472C4">
                      <a:lumMod val="75000"/>
                    </a:srgbClr>
                  </a:solidFill>
                  <a:latin typeface="Cambria" panose="02040503050406030204" pitchFamily="18" charset="0"/>
                  <a:ea typeface="Cambria" panose="02040503050406030204" pitchFamily="18" charset="0"/>
                </a:rPr>
                <a:t>Đây</a:t>
              </a:r>
              <a:r>
                <a:rPr lang="en-US" sz="4400" b="1" dirty="0">
                  <a:solidFill>
                    <a:srgbClr val="4472C4">
                      <a:lumMod val="75000"/>
                    </a:srgbClr>
                  </a:solidFill>
                  <a:latin typeface="Cambria" panose="02040503050406030204" pitchFamily="18" charset="0"/>
                  <a:ea typeface="Cambria" panose="02040503050406030204" pitchFamily="18" charset="0"/>
                </a:rPr>
                <a:t> </a:t>
              </a:r>
              <a:r>
                <a:rPr lang="en-US" sz="4400" b="1" dirty="0" err="1">
                  <a:solidFill>
                    <a:srgbClr val="4472C4">
                      <a:lumMod val="75000"/>
                    </a:srgbClr>
                  </a:solidFill>
                  <a:latin typeface="Cambria" panose="02040503050406030204" pitchFamily="18" charset="0"/>
                  <a:ea typeface="Cambria" panose="02040503050406030204" pitchFamily="18" charset="0"/>
                </a:rPr>
                <a:t>là</a:t>
              </a:r>
              <a:r>
                <a:rPr lang="en-US" sz="4400" b="1" dirty="0">
                  <a:solidFill>
                    <a:srgbClr val="4472C4">
                      <a:lumMod val="75000"/>
                    </a:srgbClr>
                  </a:solidFill>
                  <a:latin typeface="Cambria" panose="02040503050406030204" pitchFamily="18" charset="0"/>
                  <a:ea typeface="Cambria" panose="02040503050406030204" pitchFamily="18" charset="0"/>
                </a:rPr>
                <a:t> </a:t>
              </a:r>
              <a:r>
                <a:rPr lang="en-US" sz="4400" b="1" dirty="0" err="1">
                  <a:solidFill>
                    <a:srgbClr val="4472C4">
                      <a:lumMod val="75000"/>
                    </a:srgbClr>
                  </a:solidFill>
                  <a:latin typeface="Cambria" panose="02040503050406030204" pitchFamily="18" charset="0"/>
                  <a:ea typeface="Cambria" panose="02040503050406030204" pitchFamily="18" charset="0"/>
                </a:rPr>
                <a:t>sông</a:t>
              </a:r>
              <a:r>
                <a:rPr lang="en-US" sz="4400" b="1" dirty="0">
                  <a:solidFill>
                    <a:srgbClr val="4472C4">
                      <a:lumMod val="75000"/>
                    </a:srgbClr>
                  </a:solidFill>
                  <a:latin typeface="Cambria" panose="02040503050406030204" pitchFamily="18" charset="0"/>
                  <a:ea typeface="Cambria" panose="02040503050406030204" pitchFamily="18" charset="0"/>
                </a:rPr>
                <a:t> </a:t>
              </a:r>
              <a:r>
                <a:rPr lang="en-US" sz="4400" b="1" dirty="0" err="1">
                  <a:solidFill>
                    <a:srgbClr val="4472C4">
                      <a:lumMod val="75000"/>
                    </a:srgbClr>
                  </a:solidFill>
                  <a:latin typeface="Cambria" panose="02040503050406030204" pitchFamily="18" charset="0"/>
                  <a:ea typeface="Cambria" panose="02040503050406030204" pitchFamily="18" charset="0"/>
                </a:rPr>
                <a:t>gì</a:t>
              </a:r>
              <a:r>
                <a:rPr lang="en-US" sz="4400" b="1" dirty="0">
                  <a:solidFill>
                    <a:srgbClr val="4472C4">
                      <a:lumMod val="75000"/>
                    </a:srgbClr>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endParaRPr>
            </a:p>
          </p:txBody>
        </p:sp>
      </p:grpSp>
      <p:pic>
        <p:nvPicPr>
          <p:cNvPr id="34" name="Picture 2" descr="Vietnamese girl and boy in red costume Free Vector">
            <a:hlinkClick r:id="rId4"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4">
            <a:extLst>
              <a:ext uri="{FF2B5EF4-FFF2-40B4-BE49-F238E27FC236}">
                <a16:creationId xmlns:a16="http://schemas.microsoft.com/office/drawing/2014/main" id="{DA957D46-94C8-4FD5-9D6A-02B2A2B58ECB}"/>
              </a:ext>
            </a:extLst>
          </p:cNvPr>
          <p:cNvGrpSpPr/>
          <p:nvPr/>
        </p:nvGrpSpPr>
        <p:grpSpPr>
          <a:xfrm>
            <a:off x="3404744" y="3916821"/>
            <a:ext cx="3533243" cy="1965163"/>
            <a:chOff x="2620814" y="4612470"/>
            <a:chExt cx="4087417" cy="2213810"/>
          </a:xfrm>
        </p:grpSpPr>
        <p:grpSp>
          <p:nvGrpSpPr>
            <p:cNvPr id="6" name="组合 226">
              <a:extLst>
                <a:ext uri="{FF2B5EF4-FFF2-40B4-BE49-F238E27FC236}">
                  <a16:creationId xmlns:a16="http://schemas.microsoft.com/office/drawing/2014/main" id="{00823C44-55CF-490B-BBC7-ADB0BF1D9DC9}"/>
                </a:ext>
              </a:extLst>
            </p:cNvPr>
            <p:cNvGrpSpPr/>
            <p:nvPr/>
          </p:nvGrpSpPr>
          <p:grpSpPr>
            <a:xfrm>
              <a:off x="2620814" y="4612470"/>
              <a:ext cx="4087417" cy="2213810"/>
              <a:chOff x="8726219" y="-661205"/>
              <a:chExt cx="2154936" cy="1322409"/>
            </a:xfrm>
          </p:grpSpPr>
          <p:sp>
            <p:nvSpPr>
              <p:cNvPr id="38" name="任意多边形 227">
                <a:extLst>
                  <a:ext uri="{FF2B5EF4-FFF2-40B4-BE49-F238E27FC236}">
                    <a16:creationId xmlns:a16="http://schemas.microsoft.com/office/drawing/2014/main" id="{60CD85BF-FA7F-4A4F-8DAB-DC3D7DE40A8C}"/>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39" name="任意多边形 228">
                <a:extLst>
                  <a:ext uri="{FF2B5EF4-FFF2-40B4-BE49-F238E27FC236}">
                    <a16:creationId xmlns:a16="http://schemas.microsoft.com/office/drawing/2014/main" id="{4EFEBCB0-705E-4729-9314-F2C7E90B102A}"/>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37" name="TextBox 36">
              <a:extLst>
                <a:ext uri="{FF2B5EF4-FFF2-40B4-BE49-F238E27FC236}">
                  <a16:creationId xmlns:a16="http://schemas.microsoft.com/office/drawing/2014/main" id="{5094FA93-2040-4F7A-B614-C55E77E903A2}"/>
                </a:ext>
              </a:extLst>
            </p:cNvPr>
            <p:cNvSpPr txBox="1"/>
            <p:nvPr/>
          </p:nvSpPr>
          <p:spPr>
            <a:xfrm>
              <a:off x="2830163" y="5378014"/>
              <a:ext cx="3548402" cy="797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Sông</a:t>
              </a:r>
              <a:r>
                <a:rPr kumimoji="0" lang="en-US" sz="40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rPr>
                <a:t>Đà</a:t>
              </a:r>
              <a:endParaRPr kumimoji="0" lang="en-US" sz="40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endParaRPr>
            </a:p>
          </p:txBody>
        </p:sp>
      </p:grpSp>
      <p:pic>
        <p:nvPicPr>
          <p:cNvPr id="3074" name="Picture 2">
            <a:extLst>
              <a:ext uri="{FF2B5EF4-FFF2-40B4-BE49-F238E27FC236}">
                <a16:creationId xmlns:a16="http://schemas.microsoft.com/office/drawing/2014/main" id="{2BF7F423-4C59-4983-A7B7-3CA1522286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068483" y="331130"/>
            <a:ext cx="4770841" cy="3029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a:extLst>
              <a:ext uri="{FF2B5EF4-FFF2-40B4-BE49-F238E27FC236}">
                <a16:creationId xmlns:a16="http://schemas.microsoft.com/office/drawing/2014/main" id="{B72ACFC5-D28F-4884-BF67-70C685E609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153" r="5153"/>
          <a:stretch/>
        </p:blipFill>
        <p:spPr bwMode="auto">
          <a:xfrm rot="21329371">
            <a:off x="7052319" y="3429000"/>
            <a:ext cx="4282030" cy="28644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Tieng-vo-tay">
            <a:hlinkClick r:id="" action="ppaction://media"/>
            <a:extLst>
              <a:ext uri="{FF2B5EF4-FFF2-40B4-BE49-F238E27FC236}">
                <a16:creationId xmlns:a16="http://schemas.microsoft.com/office/drawing/2014/main" id="{C5296401-09E3-4F32-A7A4-3A74198AC9E6}"/>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968351" y="1030658"/>
            <a:ext cx="609600" cy="609600"/>
          </a:xfrm>
          <a:prstGeom prst="rect">
            <a:avLst/>
          </a:prstGeom>
        </p:spPr>
      </p:pic>
    </p:spTree>
    <p:extLst>
      <p:ext uri="{BB962C8B-B14F-4D97-AF65-F5344CB8AC3E}">
        <p14:creationId xmlns:p14="http://schemas.microsoft.com/office/powerpoint/2010/main" val="278146481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mediacall" presetSubtype="0" fill="hold" nodeType="withEffect">
                                  <p:stCondLst>
                                    <p:cond delay="0"/>
                                  </p:stCondLst>
                                  <p:childTnLst>
                                    <p:cmd type="call" cmd="playFrom(0.0)">
                                      <p:cBhvr>
                                        <p:cTn id="11" dur="766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996197" y="0"/>
            <a:ext cx="2195803" cy="1765191"/>
          </a:xfrm>
          <a:prstGeom prst="rect">
            <a:avLst/>
          </a:prstGeom>
        </p:spPr>
      </p:pic>
      <p:pic>
        <p:nvPicPr>
          <p:cNvPr id="2" name="Picture 1">
            <a:extLst>
              <a:ext uri="{FF2B5EF4-FFF2-40B4-BE49-F238E27FC236}">
                <a16:creationId xmlns:a16="http://schemas.microsoft.com/office/drawing/2014/main" id="{A18A94EC-6E7C-5902-4238-CF94EEAA8A87}"/>
              </a:ext>
            </a:extLst>
          </p:cNvPr>
          <p:cNvPicPr>
            <a:picLocks noChangeAspect="1"/>
          </p:cNvPicPr>
          <p:nvPr/>
        </p:nvPicPr>
        <p:blipFill>
          <a:blip r:embed="rId3"/>
          <a:stretch>
            <a:fillRect/>
          </a:stretch>
        </p:blipFill>
        <p:spPr>
          <a:xfrm>
            <a:off x="1794670" y="1765191"/>
            <a:ext cx="8791194" cy="4133446"/>
          </a:xfrm>
          <a:prstGeom prst="rect">
            <a:avLst/>
          </a:prstGeom>
        </p:spPr>
      </p:pic>
    </p:spTree>
    <p:extLst>
      <p:ext uri="{BB962C8B-B14F-4D97-AF65-F5344CB8AC3E}">
        <p14:creationId xmlns:p14="http://schemas.microsoft.com/office/powerpoint/2010/main" val="44161625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id="{346F5F04-4598-0067-7384-60CAB9D8969D}"/>
                </a:ext>
              </a:extLst>
            </p:cNvPr>
            <p:cNvSpPr txBox="1"/>
            <p:nvPr/>
          </p:nvSpPr>
          <p:spPr>
            <a:xfrm>
              <a:off x="3678537" y="2866583"/>
              <a:ext cx="7492758" cy="1938992"/>
            </a:xfrm>
            <a:prstGeom prst="rect">
              <a:avLst/>
            </a:prstGeom>
            <a:noFill/>
          </p:spPr>
          <p:txBody>
            <a:bodyPr wrap="square">
              <a:spAutoFit/>
            </a:bodyPr>
            <a:lstStyle/>
            <a:p>
              <a:pPr marL="457200" indent="-457200" algn="just">
                <a:buFontTx/>
                <a:buChar char="-"/>
              </a:pPr>
              <a:r>
                <a:rPr lang="en-US" sz="4000" b="1" i="0" dirty="0" err="1">
                  <a:effectLst/>
                  <a:latin typeface="Cambria" panose="02040503050406030204" pitchFamily="18" charset="0"/>
                </a:rPr>
                <a:t>Đọc</a:t>
              </a:r>
              <a:r>
                <a:rPr lang="en-US" sz="4000" b="1" i="0" dirty="0">
                  <a:effectLst/>
                  <a:latin typeface="Cambria" panose="02040503050406030204" pitchFamily="18" charset="0"/>
                </a:rPr>
                <a:t> </a:t>
              </a:r>
              <a:r>
                <a:rPr lang="en-US" sz="4000" b="1" i="0" dirty="0" err="1">
                  <a:effectLst/>
                  <a:latin typeface="Cambria" panose="02040503050406030204" pitchFamily="18" charset="0"/>
                </a:rPr>
                <a:t>thông</a:t>
              </a:r>
              <a:r>
                <a:rPr lang="en-US" sz="4000" b="1" i="0" dirty="0">
                  <a:effectLst/>
                  <a:latin typeface="Cambria" panose="02040503050406030204" pitchFamily="18" charset="0"/>
                </a:rPr>
                <a:t> tin, </a:t>
              </a:r>
              <a:r>
                <a:rPr lang="en-US" sz="4000" b="1" i="0" dirty="0" err="1">
                  <a:effectLst/>
                  <a:latin typeface="Cambria" panose="02040503050406030204" pitchFamily="18" charset="0"/>
                </a:rPr>
                <a:t>em</a:t>
              </a:r>
              <a:r>
                <a:rPr lang="en-US" sz="4000" b="1" i="0" dirty="0">
                  <a:effectLst/>
                  <a:latin typeface="Cambria" panose="02040503050406030204" pitchFamily="18" charset="0"/>
                </a:rPr>
                <a:t> </a:t>
              </a:r>
              <a:r>
                <a:rPr lang="en-US" sz="4000" b="1" i="0" dirty="0" err="1">
                  <a:effectLst/>
                  <a:latin typeface="Cambria" panose="02040503050406030204" pitchFamily="18" charset="0"/>
                </a:rPr>
                <a:t>hãy</a:t>
              </a:r>
              <a:r>
                <a:rPr lang="en-US" sz="4000" b="1" i="0" dirty="0">
                  <a:effectLst/>
                  <a:latin typeface="Cambria" panose="02040503050406030204" pitchFamily="18" charset="0"/>
                </a:rPr>
                <a:t> </a:t>
              </a:r>
              <a:r>
                <a:rPr lang="en-US" sz="4000" b="1" i="0" dirty="0" err="1">
                  <a:effectLst/>
                  <a:latin typeface="Cambria" panose="02040503050406030204" pitchFamily="18" charset="0"/>
                </a:rPr>
                <a:t>trình</a:t>
              </a:r>
              <a:r>
                <a:rPr lang="en-US" sz="4000" b="1" i="0" dirty="0">
                  <a:effectLst/>
                  <a:latin typeface="Cambria" panose="02040503050406030204" pitchFamily="18" charset="0"/>
                </a:rPr>
                <a:t> </a:t>
              </a:r>
              <a:r>
                <a:rPr lang="en-US" sz="4000" b="1" i="0" dirty="0" err="1">
                  <a:effectLst/>
                  <a:latin typeface="Cambria" panose="02040503050406030204" pitchFamily="18" charset="0"/>
                </a:rPr>
                <a:t>bày</a:t>
              </a:r>
              <a:r>
                <a:rPr lang="en-US" sz="4000" b="1" i="0" dirty="0">
                  <a:effectLst/>
                  <a:latin typeface="Cambria" panose="02040503050406030204" pitchFamily="18" charset="0"/>
                </a:rPr>
                <a:t> </a:t>
              </a:r>
              <a:r>
                <a:rPr lang="en-US" sz="4000" b="1" i="0" dirty="0" err="1">
                  <a:effectLst/>
                  <a:latin typeface="Cambria" panose="02040503050406030204" pitchFamily="18" charset="0"/>
                </a:rPr>
                <a:t>một</a:t>
              </a:r>
              <a:r>
                <a:rPr lang="en-US" sz="4000" b="1" i="0" dirty="0">
                  <a:effectLst/>
                  <a:latin typeface="Cambria" panose="02040503050406030204" pitchFamily="18" charset="0"/>
                </a:rPr>
                <a:t> </a:t>
              </a:r>
              <a:r>
                <a:rPr lang="en-US" sz="4000" b="1" i="0" dirty="0" err="1">
                  <a:effectLst/>
                  <a:latin typeface="Cambria" panose="02040503050406030204" pitchFamily="18" charset="0"/>
                </a:rPr>
                <a:t>số</a:t>
              </a:r>
              <a:r>
                <a:rPr lang="en-US" sz="4000" b="1" i="0" dirty="0">
                  <a:effectLst/>
                  <a:latin typeface="Cambria" panose="02040503050406030204" pitchFamily="18" charset="0"/>
                </a:rPr>
                <a:t> </a:t>
              </a:r>
              <a:r>
                <a:rPr lang="en-US" sz="4000" b="1" i="0" dirty="0" err="1">
                  <a:effectLst/>
                  <a:latin typeface="Cambria" panose="02040503050406030204" pitchFamily="18" charset="0"/>
                </a:rPr>
                <a:t>đặc</a:t>
              </a:r>
              <a:r>
                <a:rPr lang="en-US" sz="4000" b="1" i="0" dirty="0">
                  <a:effectLst/>
                  <a:latin typeface="Cambria" panose="02040503050406030204" pitchFamily="18" charset="0"/>
                </a:rPr>
                <a:t> </a:t>
              </a:r>
              <a:r>
                <a:rPr lang="en-US" sz="4000" b="1" i="0" dirty="0" err="1">
                  <a:effectLst/>
                  <a:latin typeface="Cambria" panose="02040503050406030204" pitchFamily="18" charset="0"/>
                </a:rPr>
                <a:t>điểm</a:t>
              </a:r>
              <a:r>
                <a:rPr lang="en-US" sz="4000" b="1" i="0" dirty="0">
                  <a:effectLst/>
                  <a:latin typeface="Cambria" panose="02040503050406030204" pitchFamily="18" charset="0"/>
                </a:rPr>
                <a:t> </a:t>
              </a:r>
              <a:r>
                <a:rPr lang="en-US" sz="4000" b="1" i="0" dirty="0" err="1">
                  <a:effectLst/>
                  <a:latin typeface="Cambria" panose="02040503050406030204" pitchFamily="18" charset="0"/>
                </a:rPr>
                <a:t>khí</a:t>
              </a:r>
              <a:r>
                <a:rPr lang="en-US" sz="4000" b="1" i="0" dirty="0">
                  <a:effectLst/>
                  <a:latin typeface="Cambria" panose="02040503050406030204" pitchFamily="18" charset="0"/>
                </a:rPr>
                <a:t> </a:t>
              </a:r>
              <a:r>
                <a:rPr lang="en-US" sz="4000" b="1" i="0" dirty="0" err="1">
                  <a:effectLst/>
                  <a:latin typeface="Cambria" panose="02040503050406030204" pitchFamily="18" charset="0"/>
                </a:rPr>
                <a:t>hậu</a:t>
              </a:r>
              <a:r>
                <a:rPr lang="en-US" sz="4000" b="1" i="0" dirty="0">
                  <a:effectLst/>
                  <a:latin typeface="Cambria" panose="02040503050406030204" pitchFamily="18" charset="0"/>
                </a:rPr>
                <a:t> ở </a:t>
              </a:r>
              <a:r>
                <a:rPr lang="en-US" sz="4000" b="1" i="0" dirty="0" err="1">
                  <a:effectLst/>
                  <a:latin typeface="Cambria" panose="02040503050406030204" pitchFamily="18" charset="0"/>
                </a:rPr>
                <a:t>Việt</a:t>
              </a:r>
              <a:r>
                <a:rPr lang="en-US" sz="4000" b="1" i="0" dirty="0">
                  <a:effectLst/>
                  <a:latin typeface="Cambria" panose="02040503050406030204" pitchFamily="18" charset="0"/>
                </a:rPr>
                <a:t> Nam.</a:t>
              </a:r>
              <a:endParaRPr lang="en-US" sz="4000" b="1" dirty="0">
                <a:latin typeface="Cambria" panose="02040503050406030204" pitchFamily="18" charset="0"/>
              </a:endParaRPr>
            </a:p>
          </p:txBody>
        </p:sp>
      </p:grpSp>
      <p:pic>
        <p:nvPicPr>
          <p:cNvPr id="7" name="图片 3" descr="组 3">
            <a:extLst>
              <a:ext uri="{FF2B5EF4-FFF2-40B4-BE49-F238E27FC236}">
                <a16:creationId xmlns:a16="http://schemas.microsoft.com/office/drawing/2014/main" id="{F4698730-B32C-B7BC-7910-30C070D630D3}"/>
              </a:ext>
            </a:extLst>
          </p:cNvPr>
          <p:cNvPicPr>
            <a:picLocks noChangeAspect="1"/>
          </p:cNvPicPr>
          <p:nvPr/>
        </p:nvPicPr>
        <p:blipFill>
          <a:blip r:embed="rId5" cstate="print"/>
          <a:stretch>
            <a:fillRect/>
          </a:stretch>
        </p:blipFill>
        <p:spPr>
          <a:xfrm>
            <a:off x="0" y="3053138"/>
            <a:ext cx="4303395" cy="3723640"/>
          </a:xfrm>
          <a:prstGeom prst="rect">
            <a:avLst/>
          </a:prstGeom>
        </p:spPr>
      </p:pic>
      <p:sp>
        <p:nvSpPr>
          <p:cNvPr id="2" name="Freeform 4">
            <a:extLst>
              <a:ext uri="{FF2B5EF4-FFF2-40B4-BE49-F238E27FC236}">
                <a16:creationId xmlns:a16="http://schemas.microsoft.com/office/drawing/2014/main" id="{DD6D2A7E-A230-EFEC-357C-6D29B52FA5F0}"/>
              </a:ext>
            </a:extLst>
          </p:cNvPr>
          <p:cNvSpPr/>
          <p:nvPr/>
        </p:nvSpPr>
        <p:spPr>
          <a:xfrm>
            <a:off x="9260718" y="676275"/>
            <a:ext cx="1740657" cy="188388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8340AA6-6652-9B38-BF11-F21A764C2260}"/>
              </a:ext>
            </a:extLst>
          </p:cNvPr>
          <p:cNvGrpSpPr/>
          <p:nvPr/>
        </p:nvGrpSpPr>
        <p:grpSpPr>
          <a:xfrm>
            <a:off x="1227139" y="1316947"/>
            <a:ext cx="9582911" cy="2359703"/>
            <a:chOff x="6559296" y="890016"/>
            <a:chExt cx="4498848" cy="1051281"/>
          </a:xfrm>
        </p:grpSpPr>
        <p:sp>
          <p:nvSpPr>
            <p:cNvPr id="7" name="Rectangle: Rounded Corners 6">
              <a:extLst>
                <a:ext uri="{FF2B5EF4-FFF2-40B4-BE49-F238E27FC236}">
                  <a16:creationId xmlns:a16="http://schemas.microsoft.com/office/drawing/2014/main" id="{A7B72851-158E-92DE-07CD-D6ED34F81D11}"/>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C73A77E-84B6-DD80-2D36-B31190AB65AE}"/>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Việt Nam có khí hậu nhiệt đới ẩm gió mùa, với tính chất gần như nóng quanh năm (trừ vùng núi cao), mưa nhiều, gió và mưa thay đổi theo mùa. </a:t>
              </a:r>
            </a:p>
          </p:txBody>
        </p:sp>
      </p:grpSp>
      <p:sp>
        <p:nvSpPr>
          <p:cNvPr id="9" name="Freeform 2">
            <a:extLst>
              <a:ext uri="{FF2B5EF4-FFF2-40B4-BE49-F238E27FC236}">
                <a16:creationId xmlns:a16="http://schemas.microsoft.com/office/drawing/2014/main" id="{EF90F4E0-1811-DC93-39BC-5FA2A2BC8F63}"/>
              </a:ext>
            </a:extLst>
          </p:cNvPr>
          <p:cNvSpPr/>
          <p:nvPr/>
        </p:nvSpPr>
        <p:spPr>
          <a:xfrm>
            <a:off x="209550" y="742950"/>
            <a:ext cx="1724025" cy="1419226"/>
          </a:xfrm>
          <a:custGeom>
            <a:avLst/>
            <a:gdLst/>
            <a:ahLst/>
            <a:cxnLst/>
            <a:rect l="l" t="t" r="r" b="b"/>
            <a:pathLst>
              <a:path w="2828925" h="4114800">
                <a:moveTo>
                  <a:pt x="0" y="0"/>
                </a:moveTo>
                <a:lnTo>
                  <a:pt x="2828924" y="0"/>
                </a:lnTo>
                <a:lnTo>
                  <a:pt x="2828924" y="4114800"/>
                </a:lnTo>
                <a:lnTo>
                  <a:pt x="0" y="4114800"/>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F1F1717-763C-BE5C-392B-7FC1F2AA632E}"/>
              </a:ext>
            </a:extLst>
          </p:cNvPr>
          <p:cNvPicPr>
            <a:picLocks noChangeAspect="1"/>
          </p:cNvPicPr>
          <p:nvPr/>
        </p:nvPicPr>
        <p:blipFill>
          <a:blip r:embed="rId4"/>
          <a:stretch>
            <a:fillRect/>
          </a:stretch>
        </p:blipFill>
        <p:spPr>
          <a:xfrm>
            <a:off x="3673017" y="202266"/>
            <a:ext cx="4712616" cy="1024217"/>
          </a:xfrm>
          <a:prstGeom prst="rect">
            <a:avLst/>
          </a:prstGeom>
        </p:spPr>
      </p:pic>
      <p:grpSp>
        <p:nvGrpSpPr>
          <p:cNvPr id="11" name="Group 10">
            <a:extLst>
              <a:ext uri="{FF2B5EF4-FFF2-40B4-BE49-F238E27FC236}">
                <a16:creationId xmlns:a16="http://schemas.microsoft.com/office/drawing/2014/main" id="{A21231D4-1F91-FF44-3371-D2A2186CED27}"/>
              </a:ext>
            </a:extLst>
          </p:cNvPr>
          <p:cNvGrpSpPr/>
          <p:nvPr/>
        </p:nvGrpSpPr>
        <p:grpSpPr>
          <a:xfrm>
            <a:off x="1150939" y="4145873"/>
            <a:ext cx="9582911" cy="2054902"/>
            <a:chOff x="6559296" y="890016"/>
            <a:chExt cx="4498848" cy="1051281"/>
          </a:xfrm>
        </p:grpSpPr>
        <p:sp>
          <p:nvSpPr>
            <p:cNvPr id="12" name="Rectangle: Rounded Corners 11">
              <a:extLst>
                <a:ext uri="{FF2B5EF4-FFF2-40B4-BE49-F238E27FC236}">
                  <a16:creationId xmlns:a16="http://schemas.microsoft.com/office/drawing/2014/main" id="{C50E1391-0868-D59D-D972-EB2F410B8597}"/>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E4727C6-867A-B5F4-B211-4534DF4B87D3}"/>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2333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Khí hậu nước ta có sự khác nhau giữa phần lãnh thổ phía bắc và phần lãnh thổ phía nam dãy Bạch Mã. </a:t>
              </a:r>
            </a:p>
          </p:txBody>
        </p:sp>
      </p:grpSp>
      <p:sp>
        <p:nvSpPr>
          <p:cNvPr id="15" name="Freeform 3">
            <a:extLst>
              <a:ext uri="{FF2B5EF4-FFF2-40B4-BE49-F238E27FC236}">
                <a16:creationId xmlns:a16="http://schemas.microsoft.com/office/drawing/2014/main" id="{DC3F1362-8D18-F24E-AD3A-18E162B74525}"/>
              </a:ext>
            </a:extLst>
          </p:cNvPr>
          <p:cNvSpPr/>
          <p:nvPr/>
        </p:nvSpPr>
        <p:spPr>
          <a:xfrm>
            <a:off x="233172" y="3575304"/>
            <a:ext cx="1659636" cy="1479326"/>
          </a:xfrm>
          <a:custGeom>
            <a:avLst/>
            <a:gdLst/>
            <a:ahLst/>
            <a:cxnLst/>
            <a:rect l="l" t="t" r="r" b="b"/>
            <a:pathLst>
              <a:path w="5693808" h="5216951">
                <a:moveTo>
                  <a:pt x="0" y="0"/>
                </a:moveTo>
                <a:lnTo>
                  <a:pt x="5693808" y="0"/>
                </a:lnTo>
                <a:lnTo>
                  <a:pt x="5693808" y="5216952"/>
                </a:lnTo>
                <a:lnTo>
                  <a:pt x="0" y="5216952"/>
                </a:lnTo>
                <a:lnTo>
                  <a:pt x="0" y="0"/>
                </a:lnTo>
                <a:close/>
              </a:path>
            </a:pathLst>
          </a:custGeom>
          <a:blipFill>
            <a:blip r:embed="rId5"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8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A4708-0D9E-F783-1F85-63FC91CB81AC}"/>
              </a:ext>
            </a:extLst>
          </p:cNvPr>
          <p:cNvPicPr>
            <a:picLocks noChangeAspect="1"/>
          </p:cNvPicPr>
          <p:nvPr/>
        </p:nvPicPr>
        <p:blipFill>
          <a:blip r:embed="rId2"/>
          <a:stretch>
            <a:fillRect/>
          </a:stretch>
        </p:blipFill>
        <p:spPr>
          <a:xfrm>
            <a:off x="1007427" y="1504949"/>
            <a:ext cx="4202748" cy="3156701"/>
          </a:xfrm>
          <a:prstGeom prst="rect">
            <a:avLst/>
          </a:prstGeom>
        </p:spPr>
      </p:pic>
      <p:sp>
        <p:nvSpPr>
          <p:cNvPr id="3" name="TextBox 2">
            <a:extLst>
              <a:ext uri="{FF2B5EF4-FFF2-40B4-BE49-F238E27FC236}">
                <a16:creationId xmlns:a16="http://schemas.microsoft.com/office/drawing/2014/main" id="{F251D291-E312-B539-511D-EA2E95E9A014}"/>
              </a:ext>
            </a:extLst>
          </p:cNvPr>
          <p:cNvSpPr txBox="1"/>
          <p:nvPr/>
        </p:nvSpPr>
        <p:spPr>
          <a:xfrm>
            <a:off x="1352550" y="4819650"/>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Xuân (miền Bắc)</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581CE0E-5363-95CC-B5B5-D48483B0D817}"/>
              </a:ext>
            </a:extLst>
          </p:cNvPr>
          <p:cNvPicPr>
            <a:picLocks noChangeAspect="1"/>
          </p:cNvPicPr>
          <p:nvPr/>
        </p:nvPicPr>
        <p:blipFill>
          <a:blip r:embed="rId3"/>
          <a:stretch>
            <a:fillRect/>
          </a:stretch>
        </p:blipFill>
        <p:spPr>
          <a:xfrm>
            <a:off x="6584314" y="1499869"/>
            <a:ext cx="4178935" cy="3077399"/>
          </a:xfrm>
          <a:prstGeom prst="rect">
            <a:avLst/>
          </a:prstGeom>
        </p:spPr>
      </p:pic>
      <p:sp>
        <p:nvSpPr>
          <p:cNvPr id="5" name="TextBox 4">
            <a:extLst>
              <a:ext uri="{FF2B5EF4-FFF2-40B4-BE49-F238E27FC236}">
                <a16:creationId xmlns:a16="http://schemas.microsoft.com/office/drawing/2014/main" id="{F16E2E25-7F71-3151-3C72-F64F0D2F8FBD}"/>
              </a:ext>
            </a:extLst>
          </p:cNvPr>
          <p:cNvSpPr txBox="1"/>
          <p:nvPr/>
        </p:nvSpPr>
        <p:spPr>
          <a:xfrm>
            <a:off x="7248525" y="4800600"/>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err="1">
                <a:solidFill>
                  <a:srgbClr val="000000"/>
                </a:solidFill>
                <a:effectLst/>
                <a:latin typeface="Cambria" panose="02040503050406030204" pitchFamily="18" charset="0"/>
                <a:ea typeface="Cambria" panose="02040503050406030204" pitchFamily="18" charset="0"/>
              </a:rPr>
              <a:t>Hè</a:t>
            </a:r>
            <a:r>
              <a:rPr lang="vi-VN" sz="2800" i="1" dirty="0">
                <a:solidFill>
                  <a:srgbClr val="000000"/>
                </a:solidFill>
                <a:effectLst/>
                <a:latin typeface="Cambria" panose="02040503050406030204" pitchFamily="18" charset="0"/>
                <a:ea typeface="Cambria" panose="02040503050406030204" pitchFamily="18" charset="0"/>
              </a:rPr>
              <a:t> (miền Bắc)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0153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C63C9D-E812-ACC4-BE5C-0768FEE9668E}"/>
              </a:ext>
            </a:extLst>
          </p:cNvPr>
          <p:cNvSpPr txBox="1"/>
          <p:nvPr/>
        </p:nvSpPr>
        <p:spPr>
          <a:xfrm>
            <a:off x="0" y="191488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ea typeface="Cambria" panose="02040503050406030204" pitchFamily="18" charset="0"/>
                <a:cs typeface="Times New Roman" pitchFamily="18" charset="0"/>
              </a:rPr>
              <a:t>1.Địa </a:t>
            </a:r>
            <a:r>
              <a:rPr lang="en-US" sz="2800" b="1" dirty="0" err="1">
                <a:solidFill>
                  <a:srgbClr val="0000FF"/>
                </a:solidFill>
                <a:latin typeface="Times New Roman" pitchFamily="18" charset="0"/>
                <a:ea typeface="Cambria" panose="02040503050406030204" pitchFamily="18" charset="0"/>
                <a:cs typeface="Times New Roman" pitchFamily="18" charset="0"/>
              </a:rPr>
              <a:t>hình</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và</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khoáng</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sản</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Việt</a:t>
            </a:r>
            <a:r>
              <a:rPr lang="en-US" sz="2800" b="1" dirty="0">
                <a:solidFill>
                  <a:srgbClr val="0000FF"/>
                </a:solidFill>
                <a:latin typeface="Times New Roman" pitchFamily="18" charset="0"/>
                <a:ea typeface="Cambria" panose="02040503050406030204" pitchFamily="18" charset="0"/>
                <a:cs typeface="Times New Roman" pitchFamily="18" charset="0"/>
              </a:rPr>
              <a:t> Nam.</a:t>
            </a:r>
          </a:p>
        </p:txBody>
      </p:sp>
      <p:pic>
        <p:nvPicPr>
          <p:cNvPr id="12" name="Picture 11">
            <a:extLst>
              <a:ext uri="{FF2B5EF4-FFF2-40B4-BE49-F238E27FC236}">
                <a16:creationId xmlns:a16="http://schemas.microsoft.com/office/drawing/2014/main" id="{85F2D538-3D24-F248-9A05-71BDF8E0E6BA}"/>
              </a:ext>
            </a:extLst>
          </p:cNvPr>
          <p:cNvPicPr>
            <a:picLocks noChangeAspect="1"/>
          </p:cNvPicPr>
          <p:nvPr/>
        </p:nvPicPr>
        <p:blipFill>
          <a:blip r:embed="rId2" cstate="print"/>
          <a:stretch>
            <a:fillRect/>
          </a:stretch>
        </p:blipFill>
        <p:spPr>
          <a:xfrm>
            <a:off x="0" y="1077312"/>
            <a:ext cx="2377441" cy="934368"/>
          </a:xfrm>
          <a:prstGeom prst="rect">
            <a:avLst/>
          </a:prstGeom>
        </p:spPr>
      </p:pic>
      <p:sp>
        <p:nvSpPr>
          <p:cNvPr id="14" name="TextBox 13"/>
          <p:cNvSpPr txBox="1"/>
          <p:nvPr/>
        </p:nvSpPr>
        <p:spPr>
          <a:xfrm>
            <a:off x="0" y="421669"/>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Lịch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Địa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endParaRPr lang="vi-VN"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862147"/>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Thiên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Việt</a:t>
            </a:r>
            <a:r>
              <a:rPr lang="en-US" sz="2800" b="1" dirty="0">
                <a:solidFill>
                  <a:srgbClr val="FF0000"/>
                </a:solidFill>
                <a:latin typeface="Times New Roman" pitchFamily="18" charset="0"/>
                <a:cs typeface="Times New Roman" pitchFamily="18" charset="0"/>
              </a:rPr>
              <a:t> Nam (4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a:t>
            </a:r>
          </a:p>
        </p:txBody>
      </p:sp>
      <p:sp>
        <p:nvSpPr>
          <p:cNvPr id="16" name="TextBox 15"/>
          <p:cNvSpPr txBox="1"/>
          <p:nvPr/>
        </p:nvSpPr>
        <p:spPr>
          <a:xfrm>
            <a:off x="0" y="2325189"/>
            <a:ext cx="3435531" cy="523220"/>
          </a:xfrm>
          <a:prstGeom prst="rect">
            <a:avLst/>
          </a:prstGeom>
          <a:noFill/>
        </p:spPr>
        <p:txBody>
          <a:bodyPr wrap="square" rtlCol="0">
            <a:spAutoFit/>
          </a:bodyPr>
          <a:lstStyle/>
          <a:p>
            <a:r>
              <a:rPr lang="en-US" sz="2800" b="1" dirty="0">
                <a:solidFill>
                  <a:srgbClr val="009900"/>
                </a:solidFill>
                <a:latin typeface="Times New Roman" pitchFamily="18" charset="0"/>
                <a:cs typeface="Times New Roman" pitchFamily="18" charset="0"/>
              </a:rPr>
              <a:t>a. </a:t>
            </a:r>
            <a:r>
              <a:rPr lang="en-US" sz="2800" b="1" dirty="0" err="1">
                <a:solidFill>
                  <a:srgbClr val="009900"/>
                </a:solidFill>
                <a:latin typeface="Times New Roman" pitchFamily="18" charset="0"/>
                <a:cs typeface="Times New Roman" pitchFamily="18" charset="0"/>
              </a:rPr>
              <a:t>Địa</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hình</a:t>
            </a:r>
            <a:r>
              <a:rPr lang="en-US" sz="2800" b="1" dirty="0">
                <a:solidFill>
                  <a:srgbClr val="009900"/>
                </a:solidFill>
                <a:latin typeface="Times New Roman" pitchFamily="18" charset="0"/>
                <a:cs typeface="Times New Roman" pitchFamily="18" charset="0"/>
              </a:rPr>
              <a:t>.</a:t>
            </a:r>
          </a:p>
        </p:txBody>
      </p:sp>
      <p:sp>
        <p:nvSpPr>
          <p:cNvPr id="17" name="TextBox 16"/>
          <p:cNvSpPr txBox="1"/>
          <p:nvPr/>
        </p:nvSpPr>
        <p:spPr>
          <a:xfrm>
            <a:off x="-1" y="2769326"/>
            <a:ext cx="5146767" cy="954107"/>
          </a:xfrm>
          <a:prstGeom prst="rect">
            <a:avLst/>
          </a:prstGeom>
          <a:noFill/>
        </p:spPr>
        <p:txBody>
          <a:bodyPr wrap="square" rtlCol="0">
            <a:spAutoFit/>
          </a:bodyPr>
          <a:lstStyle/>
          <a:p>
            <a:pPr lvl="0"/>
            <a:r>
              <a:rPr lang="en-US" sz="2800" b="1" dirty="0">
                <a:solidFill>
                  <a:srgbClr val="0000FF"/>
                </a:solidFill>
                <a:latin typeface="Times New Roman" pitchFamily="18" charset="0"/>
                <a:ea typeface="Cambria" panose="02040503050406030204" pitchFamily="18" charset="0"/>
                <a:cs typeface="Times New Roman" pitchFamily="18" charset="0"/>
              </a:rPr>
              <a:t>* </a:t>
            </a:r>
            <a:r>
              <a:rPr lang="vi-VN" sz="2800" b="1" dirty="0">
                <a:solidFill>
                  <a:srgbClr val="0000FF"/>
                </a:solidFill>
                <a:latin typeface="Times New Roman" pitchFamily="18" charset="0"/>
                <a:ea typeface="Cambria" panose="02040503050406030204" pitchFamily="18" charset="0"/>
                <a:cs typeface="Times New Roman" pitchFamily="18" charset="0"/>
              </a:rPr>
              <a:t>Đọc thông tin và quan sát hình 1 trang 11 SGK, em hãy</a:t>
            </a:r>
            <a:r>
              <a:rPr lang="en-US" sz="2800" b="1" dirty="0">
                <a:solidFill>
                  <a:srgbClr val="0000FF"/>
                </a:solidFill>
                <a:latin typeface="Times New Roman" pitchFamily="18" charset="0"/>
                <a:ea typeface="Cambria" panose="02040503050406030204" pitchFamily="18" charset="0"/>
                <a:cs typeface="Times New Roman" pitchFamily="18" charset="0"/>
              </a:rPr>
              <a:t>:</a:t>
            </a:r>
          </a:p>
        </p:txBody>
      </p:sp>
      <p:sp>
        <p:nvSpPr>
          <p:cNvPr id="18" name="TextBox 17"/>
          <p:cNvSpPr txBox="1"/>
          <p:nvPr/>
        </p:nvSpPr>
        <p:spPr>
          <a:xfrm>
            <a:off x="0" y="5133703"/>
            <a:ext cx="5551714" cy="954107"/>
          </a:xfrm>
          <a:prstGeom prst="rect">
            <a:avLst/>
          </a:prstGeom>
          <a:noFill/>
        </p:spPr>
        <p:txBody>
          <a:bodyPr wrap="square" rtlCol="0">
            <a:spAutoFit/>
          </a:bodyPr>
          <a:lstStyle/>
          <a:p>
            <a:pPr lvl="0"/>
            <a:r>
              <a:rPr lang="en-US" sz="2800"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ea typeface="微软雅黑"/>
                <a:cs typeface="Times New Roman" pitchFamily="18" charset="0"/>
              </a:rPr>
              <a:t>Trình bày một số đặc điểm </a:t>
            </a:r>
            <a:r>
              <a:rPr lang="en-US" sz="2800" b="1" dirty="0" err="1">
                <a:solidFill>
                  <a:srgbClr val="0000FF"/>
                </a:solidFill>
                <a:latin typeface="Times New Roman" pitchFamily="18" charset="0"/>
                <a:ea typeface="微软雅黑"/>
                <a:cs typeface="Times New Roman" pitchFamily="18" charset="0"/>
              </a:rPr>
              <a:t>chính</a:t>
            </a:r>
            <a:r>
              <a:rPr lang="en-US" sz="2800" b="1" dirty="0">
                <a:solidFill>
                  <a:srgbClr val="0000FF"/>
                </a:solidFill>
                <a:latin typeface="Times New Roman" pitchFamily="18" charset="0"/>
                <a:ea typeface="微软雅黑"/>
                <a:cs typeface="Times New Roman" pitchFamily="18" charset="0"/>
              </a:rPr>
              <a:t> </a:t>
            </a:r>
            <a:r>
              <a:rPr lang="vi-VN" sz="2800" b="1" dirty="0">
                <a:solidFill>
                  <a:srgbClr val="0000FF"/>
                </a:solidFill>
                <a:latin typeface="Times New Roman" pitchFamily="18" charset="0"/>
                <a:ea typeface="微软雅黑"/>
                <a:cs typeface="Times New Roman" pitchFamily="18" charset="0"/>
              </a:rPr>
              <a:t>của địa hình</a:t>
            </a:r>
            <a:r>
              <a:rPr lang="en-US" sz="2800" b="1" dirty="0" err="1">
                <a:solidFill>
                  <a:srgbClr val="0000FF"/>
                </a:solidFill>
                <a:latin typeface="Times New Roman" pitchFamily="18" charset="0"/>
                <a:ea typeface="微软雅黑"/>
                <a:cs typeface="Times New Roman" pitchFamily="18" charset="0"/>
              </a:rPr>
              <a:t>nước</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ta</a:t>
            </a:r>
            <a:r>
              <a:rPr lang="en-US" sz="2800" b="1" dirty="0">
                <a:solidFill>
                  <a:srgbClr val="0000FF"/>
                </a:solidFill>
                <a:latin typeface="Times New Roman" pitchFamily="18" charset="0"/>
                <a:ea typeface="微软雅黑"/>
                <a:cs typeface="Times New Roman" pitchFamily="18" charset="0"/>
              </a:rPr>
              <a:t>.   </a:t>
            </a:r>
            <a:r>
              <a:rPr lang="vi-VN" sz="2800" b="1" dirty="0">
                <a:solidFill>
                  <a:srgbClr val="0000FF"/>
                </a:solidFill>
                <a:latin typeface="Times New Roman" pitchFamily="18" charset="0"/>
                <a:ea typeface="微软雅黑"/>
                <a:cs typeface="Times New Roman" pitchFamily="18" charset="0"/>
              </a:rPr>
              <a:t> </a:t>
            </a:r>
          </a:p>
        </p:txBody>
      </p:sp>
      <p:sp>
        <p:nvSpPr>
          <p:cNvPr id="19" name="TextBox 18"/>
          <p:cNvSpPr txBox="1"/>
          <p:nvPr/>
        </p:nvSpPr>
        <p:spPr>
          <a:xfrm>
            <a:off x="0" y="3749040"/>
            <a:ext cx="5551714" cy="1384995"/>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Chỉ</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lược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đồi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núi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đồng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bằng</a:t>
            </a:r>
            <a:r>
              <a:rPr lang="en-US" sz="2800" b="1" dirty="0">
                <a:solidFill>
                  <a:srgbClr val="0000FF"/>
                </a:solidFill>
                <a:latin typeface="Times New Roman" pitchFamily="18" charset="0"/>
                <a:cs typeface="Times New Roman" pitchFamily="18" charset="0"/>
              </a:rPr>
              <a:t> ở </a:t>
            </a:r>
            <a:r>
              <a:rPr lang="en-US" sz="2800" b="1" dirty="0" err="1">
                <a:solidFill>
                  <a:srgbClr val="0000FF"/>
                </a:solidFill>
                <a:latin typeface="Times New Roman" pitchFamily="18" charset="0"/>
                <a:cs typeface="Times New Roman" pitchFamily="18" charset="0"/>
              </a:rPr>
              <a:t>nước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ta</a:t>
            </a:r>
            <a:r>
              <a:rPr lang="en-US" sz="2800" b="1" dirty="0">
                <a:solidFill>
                  <a:srgbClr val="0000FF"/>
                </a:solidFill>
                <a:latin typeface="Times New Roman" pitchFamily="18" charset="0"/>
                <a:cs typeface="Times New Roman" pitchFamily="18" charset="0"/>
              </a:rPr>
              <a:t>.</a:t>
            </a:r>
          </a:p>
        </p:txBody>
      </p:sp>
      <p:pic>
        <p:nvPicPr>
          <p:cNvPr id="20" name="Picture 19">
            <a:extLst>
              <a:ext uri="{FF2B5EF4-FFF2-40B4-BE49-F238E27FC236}">
                <a16:creationId xmlns:a16="http://schemas.microsoft.com/office/drawing/2014/main" id="{E972C77D-FD39-137D-91C4-30E25C8FCECE}"/>
              </a:ext>
            </a:extLst>
          </p:cNvPr>
          <p:cNvPicPr>
            <a:picLocks noChangeAspect="1"/>
          </p:cNvPicPr>
          <p:nvPr/>
        </p:nvPicPr>
        <p:blipFill>
          <a:blip r:embed="rId3"/>
          <a:stretch>
            <a:fillRect/>
          </a:stretch>
        </p:blipFill>
        <p:spPr>
          <a:xfrm>
            <a:off x="5564777" y="1384663"/>
            <a:ext cx="6627223" cy="5473337"/>
          </a:xfrm>
          <a:prstGeom prst="rect">
            <a:avLst/>
          </a:prstGeom>
        </p:spPr>
      </p:pic>
    </p:spTree>
    <p:extLst>
      <p:ext uri="{BB962C8B-B14F-4D97-AF65-F5344CB8AC3E}">
        <p14:creationId xmlns:p14="http://schemas.microsoft.com/office/powerpoint/2010/main" val="1406518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1"/>
                                        </p:tgtEl>
                                        <p:attrNameLst>
                                          <p:attrName>style.visibility</p:attrName>
                                        </p:attrNameLst>
                                      </p:cBhvr>
                                      <p:to>
                                        <p:strVal val="visible"/>
                                      </p:to>
                                    </p:set>
                                    <p:anim calcmode="discrete" valueType="clr">
                                      <p:cBhvr override="childStyle">
                                        <p:cTn id="20"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1"/>
                                        </p:tgtEl>
                                        <p:attrNameLst>
                                          <p:attrName>fillcolor</p:attrName>
                                        </p:attrNameLst>
                                      </p:cBhvr>
                                      <p:tavLst>
                                        <p:tav tm="0">
                                          <p:val>
                                            <p:clrVal>
                                              <a:schemeClr val="accent2"/>
                                            </p:clrVal>
                                          </p:val>
                                        </p:tav>
                                        <p:tav tm="50000">
                                          <p:val>
                                            <p:clrVal>
                                              <a:schemeClr val="hlink"/>
                                            </p:clrVal>
                                          </p:val>
                                        </p:tav>
                                      </p:tavLst>
                                    </p:anim>
                                    <p:set>
                                      <p:cBhvr>
                                        <p:cTn id="22" dur="80"/>
                                        <p:tgtEl>
                                          <p:spTgt spid="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6"/>
                                        </p:tgtEl>
                                        <p:attrNameLst>
                                          <p:attrName>style.visibility</p:attrName>
                                        </p:attrNameLst>
                                      </p:cBhvr>
                                      <p:to>
                                        <p:strVal val="visible"/>
                                      </p:to>
                                    </p:set>
                                    <p:anim calcmode="discrete" valueType="clr">
                                      <p:cBhvr override="childStyle">
                                        <p:cTn id="2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6"/>
                                        </p:tgtEl>
                                        <p:attrNameLst>
                                          <p:attrName>fillcolor</p:attrName>
                                        </p:attrNameLst>
                                      </p:cBhvr>
                                      <p:tavLst>
                                        <p:tav tm="0">
                                          <p:val>
                                            <p:clrVal>
                                              <a:schemeClr val="accent2"/>
                                            </p:clrVal>
                                          </p:val>
                                        </p:tav>
                                        <p:tav tm="50000">
                                          <p:val>
                                            <p:clrVal>
                                              <a:schemeClr val="hlink"/>
                                            </p:clrVal>
                                          </p:val>
                                        </p:tav>
                                      </p:tavLst>
                                    </p:anim>
                                    <p:set>
                                      <p:cBhvr>
                                        <p:cTn id="29" dur="80"/>
                                        <p:tgtEl>
                                          <p:spTgt spid="16"/>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7"/>
                                        </p:tgtEl>
                                        <p:attrNameLst>
                                          <p:attrName>style.visibility</p:attrName>
                                        </p:attrNameLst>
                                      </p:cBhvr>
                                      <p:to>
                                        <p:strVal val="visible"/>
                                      </p:to>
                                    </p:set>
                                    <p:anim calcmode="discrete" valueType="clr">
                                      <p:cBhvr override="childStyle">
                                        <p:cTn id="3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7"/>
                                        </p:tgtEl>
                                        <p:attrNameLst>
                                          <p:attrName>fillcolor</p:attrName>
                                        </p:attrNameLst>
                                      </p:cBhvr>
                                      <p:tavLst>
                                        <p:tav tm="0">
                                          <p:val>
                                            <p:clrVal>
                                              <a:schemeClr val="accent2"/>
                                            </p:clrVal>
                                          </p:val>
                                        </p:tav>
                                        <p:tav tm="50000">
                                          <p:val>
                                            <p:clrVal>
                                              <a:schemeClr val="hlink"/>
                                            </p:clrVal>
                                          </p:val>
                                        </p:tav>
                                      </p:tavLst>
                                    </p:anim>
                                    <p:set>
                                      <p:cBhvr>
                                        <p:cTn id="36" dur="80"/>
                                        <p:tgtEl>
                                          <p:spTgt spid="17"/>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9"/>
                                        </p:tgtEl>
                                        <p:attrNameLst>
                                          <p:attrName>style.visibility</p:attrName>
                                        </p:attrNameLst>
                                      </p:cBhvr>
                                      <p:to>
                                        <p:strVal val="visible"/>
                                      </p:to>
                                    </p:set>
                                    <p:anim calcmode="discrete" valueType="clr">
                                      <p:cBhvr override="childStyle">
                                        <p:cTn id="4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9"/>
                                        </p:tgtEl>
                                        <p:attrNameLst>
                                          <p:attrName>fillcolor</p:attrName>
                                        </p:attrNameLst>
                                      </p:cBhvr>
                                      <p:tavLst>
                                        <p:tav tm="0">
                                          <p:val>
                                            <p:clrVal>
                                              <a:schemeClr val="accent2"/>
                                            </p:clrVal>
                                          </p:val>
                                        </p:tav>
                                        <p:tav tm="50000">
                                          <p:val>
                                            <p:clrVal>
                                              <a:schemeClr val="hlink"/>
                                            </p:clrVal>
                                          </p:val>
                                        </p:tav>
                                      </p:tavLst>
                                    </p:anim>
                                    <p:set>
                                      <p:cBhvr>
                                        <p:cTn id="49" dur="80"/>
                                        <p:tgtEl>
                                          <p:spTgt spid="19"/>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8"/>
                                        </p:tgtEl>
                                        <p:attrNameLst>
                                          <p:attrName>style.visibility</p:attrName>
                                        </p:attrNameLst>
                                      </p:cBhvr>
                                      <p:to>
                                        <p:strVal val="visible"/>
                                      </p:to>
                                    </p:set>
                                    <p:anim calcmode="discrete" valueType="clr">
                                      <p:cBhvr override="childStyle">
                                        <p:cTn id="54"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8"/>
                                        </p:tgtEl>
                                        <p:attrNameLst>
                                          <p:attrName>fillcolor</p:attrName>
                                        </p:attrNameLst>
                                      </p:cBhvr>
                                      <p:tavLst>
                                        <p:tav tm="0">
                                          <p:val>
                                            <p:clrVal>
                                              <a:schemeClr val="accent2"/>
                                            </p:clrVal>
                                          </p:val>
                                        </p:tav>
                                        <p:tav tm="50000">
                                          <p:val>
                                            <p:clrVal>
                                              <a:schemeClr val="hlink"/>
                                            </p:clrVal>
                                          </p:val>
                                        </p:tav>
                                      </p:tavLst>
                                    </p:anim>
                                    <p:set>
                                      <p:cBhvr>
                                        <p:cTn id="56"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8FF30-838B-3F14-8A45-FE67216D6D54}"/>
              </a:ext>
            </a:extLst>
          </p:cNvPr>
          <p:cNvPicPr>
            <a:picLocks noChangeAspect="1"/>
          </p:cNvPicPr>
          <p:nvPr/>
        </p:nvPicPr>
        <p:blipFill>
          <a:blip r:embed="rId2"/>
          <a:stretch>
            <a:fillRect/>
          </a:stretch>
        </p:blipFill>
        <p:spPr>
          <a:xfrm>
            <a:off x="922676" y="892809"/>
            <a:ext cx="4903965" cy="3735587"/>
          </a:xfrm>
          <a:prstGeom prst="rect">
            <a:avLst/>
          </a:prstGeom>
        </p:spPr>
      </p:pic>
      <p:sp>
        <p:nvSpPr>
          <p:cNvPr id="3" name="TextBox 2">
            <a:extLst>
              <a:ext uri="{FF2B5EF4-FFF2-40B4-BE49-F238E27FC236}">
                <a16:creationId xmlns:a16="http://schemas.microsoft.com/office/drawing/2014/main" id="{70B94663-6C3A-ACA1-C706-B3F55DDEEB6E}"/>
              </a:ext>
            </a:extLst>
          </p:cNvPr>
          <p:cNvSpPr txBox="1"/>
          <p:nvPr/>
        </p:nvSpPr>
        <p:spPr>
          <a:xfrm>
            <a:off x="1501405" y="4840915"/>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a:solidFill>
                  <a:srgbClr val="000000"/>
                </a:solidFill>
                <a:effectLst/>
                <a:latin typeface="Cambria" panose="02040503050406030204" pitchFamily="18" charset="0"/>
                <a:ea typeface="Cambria" panose="02040503050406030204" pitchFamily="18" charset="0"/>
              </a:rPr>
              <a:t>Thu</a:t>
            </a:r>
            <a:r>
              <a:rPr lang="vi-VN" sz="2800" i="1" dirty="0">
                <a:solidFill>
                  <a:srgbClr val="000000"/>
                </a:solidFill>
                <a:effectLst/>
                <a:latin typeface="Cambria" panose="02040503050406030204" pitchFamily="18" charset="0"/>
                <a:ea typeface="Cambria" panose="02040503050406030204" pitchFamily="18" charset="0"/>
              </a:rPr>
              <a:t> (miền Bắc)</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182B502-2F5E-1C0F-B374-26F1F69772A2}"/>
              </a:ext>
            </a:extLst>
          </p:cNvPr>
          <p:cNvPicPr>
            <a:picLocks noChangeAspect="1"/>
          </p:cNvPicPr>
          <p:nvPr/>
        </p:nvPicPr>
        <p:blipFill>
          <a:blip r:embed="rId3"/>
          <a:stretch>
            <a:fillRect/>
          </a:stretch>
        </p:blipFill>
        <p:spPr>
          <a:xfrm>
            <a:off x="6658586" y="970560"/>
            <a:ext cx="4696985" cy="3643970"/>
          </a:xfrm>
          <a:prstGeom prst="rect">
            <a:avLst/>
          </a:prstGeom>
        </p:spPr>
      </p:pic>
      <p:sp>
        <p:nvSpPr>
          <p:cNvPr id="5" name="TextBox 4">
            <a:extLst>
              <a:ext uri="{FF2B5EF4-FFF2-40B4-BE49-F238E27FC236}">
                <a16:creationId xmlns:a16="http://schemas.microsoft.com/office/drawing/2014/main" id="{C1984BD5-0760-32FC-8A00-BEA740A74B52}"/>
              </a:ext>
            </a:extLst>
          </p:cNvPr>
          <p:cNvSpPr txBox="1"/>
          <p:nvPr/>
        </p:nvSpPr>
        <p:spPr>
          <a:xfrm>
            <a:off x="7689554" y="4830283"/>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a:t>
            </a:r>
            <a:r>
              <a:rPr lang="en-US" sz="2800" i="1" dirty="0">
                <a:solidFill>
                  <a:srgbClr val="000000"/>
                </a:solidFill>
                <a:effectLst/>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Đông</a:t>
            </a:r>
            <a:r>
              <a:rPr lang="vi-VN" sz="2800" i="1" dirty="0">
                <a:solidFill>
                  <a:srgbClr val="000000"/>
                </a:solidFill>
                <a:effectLst/>
                <a:latin typeface="Cambria" panose="02040503050406030204" pitchFamily="18" charset="0"/>
                <a:ea typeface="Cambria" panose="02040503050406030204" pitchFamily="18" charset="0"/>
              </a:rPr>
              <a:t>(miền Bắc)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99376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168ADA-6F65-7253-2B67-88E6586EE258}"/>
              </a:ext>
            </a:extLst>
          </p:cNvPr>
          <p:cNvPicPr>
            <a:picLocks noChangeAspect="1"/>
          </p:cNvPicPr>
          <p:nvPr/>
        </p:nvPicPr>
        <p:blipFill>
          <a:blip r:embed="rId2"/>
          <a:stretch>
            <a:fillRect/>
          </a:stretch>
        </p:blipFill>
        <p:spPr>
          <a:xfrm>
            <a:off x="992194" y="1083096"/>
            <a:ext cx="5051061" cy="3531434"/>
          </a:xfrm>
          <a:prstGeom prst="rect">
            <a:avLst/>
          </a:prstGeom>
        </p:spPr>
      </p:pic>
      <p:sp>
        <p:nvSpPr>
          <p:cNvPr id="3" name="TextBox 2">
            <a:extLst>
              <a:ext uri="{FF2B5EF4-FFF2-40B4-BE49-F238E27FC236}">
                <a16:creationId xmlns:a16="http://schemas.microsoft.com/office/drawing/2014/main" id="{D58565C8-05B9-A283-595D-B209CC13E388}"/>
              </a:ext>
            </a:extLst>
          </p:cNvPr>
          <p:cNvSpPr txBox="1"/>
          <p:nvPr/>
        </p:nvSpPr>
        <p:spPr>
          <a:xfrm>
            <a:off x="1671526" y="4819650"/>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err="1">
                <a:solidFill>
                  <a:srgbClr val="000000"/>
                </a:solidFill>
                <a:effectLst/>
                <a:latin typeface="Cambria" panose="02040503050406030204" pitchFamily="18" charset="0"/>
                <a:ea typeface="Cambria" panose="02040503050406030204" pitchFamily="18" charset="0"/>
              </a:rPr>
              <a:t>khô</a:t>
            </a:r>
            <a:r>
              <a:rPr lang="en-US" sz="2800" i="1" dirty="0">
                <a:solidFill>
                  <a:srgbClr val="000000"/>
                </a:solidFill>
                <a:effectLst/>
                <a:latin typeface="Cambria" panose="02040503050406030204" pitchFamily="18" charset="0"/>
                <a:ea typeface="Cambria" panose="02040503050406030204" pitchFamily="18" charset="0"/>
              </a:rPr>
              <a:t> (</a:t>
            </a:r>
            <a:r>
              <a:rPr lang="en-US" sz="2800" i="1" dirty="0" err="1">
                <a:solidFill>
                  <a:srgbClr val="000000"/>
                </a:solidFill>
                <a:effectLst/>
                <a:latin typeface="Cambria" panose="02040503050406030204" pitchFamily="18" charset="0"/>
                <a:ea typeface="Cambria" panose="02040503050406030204" pitchFamily="18" charset="0"/>
              </a:rPr>
              <a:t>miền</a:t>
            </a:r>
            <a:r>
              <a:rPr lang="en-US" sz="2800" i="1" dirty="0">
                <a:solidFill>
                  <a:srgbClr val="000000"/>
                </a:solidFill>
                <a:effectLst/>
                <a:latin typeface="Cambria" panose="02040503050406030204" pitchFamily="18" charset="0"/>
                <a:ea typeface="Cambria" panose="02040503050406030204" pitchFamily="18" charset="0"/>
              </a:rPr>
              <a:t> Nam)</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47C0296-1D83-B9A0-DC34-8B08A4848EFF}"/>
              </a:ext>
            </a:extLst>
          </p:cNvPr>
          <p:cNvPicPr>
            <a:picLocks noChangeAspect="1"/>
          </p:cNvPicPr>
          <p:nvPr/>
        </p:nvPicPr>
        <p:blipFill>
          <a:blip r:embed="rId3"/>
          <a:stretch>
            <a:fillRect/>
          </a:stretch>
        </p:blipFill>
        <p:spPr>
          <a:xfrm>
            <a:off x="6689370" y="1083096"/>
            <a:ext cx="4658584" cy="3563332"/>
          </a:xfrm>
          <a:prstGeom prst="rect">
            <a:avLst/>
          </a:prstGeom>
        </p:spPr>
      </p:pic>
      <p:sp>
        <p:nvSpPr>
          <p:cNvPr id="5" name="TextBox 4">
            <a:extLst>
              <a:ext uri="{FF2B5EF4-FFF2-40B4-BE49-F238E27FC236}">
                <a16:creationId xmlns:a16="http://schemas.microsoft.com/office/drawing/2014/main" id="{3B8064A7-FF43-2D01-D96F-9F32A01081C4}"/>
              </a:ext>
            </a:extLst>
          </p:cNvPr>
          <p:cNvSpPr txBox="1"/>
          <p:nvPr/>
        </p:nvSpPr>
        <p:spPr>
          <a:xfrm>
            <a:off x="7508800" y="4809018"/>
            <a:ext cx="3581400" cy="523220"/>
          </a:xfrm>
          <a:prstGeom prst="rect">
            <a:avLst/>
          </a:prstGeom>
          <a:noFill/>
        </p:spPr>
        <p:txBody>
          <a:bodyPr wrap="square" rtlCol="0">
            <a:spAutoFit/>
          </a:bodyPr>
          <a:lstStyle/>
          <a:p>
            <a:r>
              <a:rPr lang="vi-VN" sz="2800" i="1" dirty="0">
                <a:solidFill>
                  <a:srgbClr val="000000"/>
                </a:solidFill>
                <a:effectLst/>
                <a:latin typeface="Cambria" panose="02040503050406030204" pitchFamily="18" charset="0"/>
                <a:ea typeface="Cambria" panose="02040503050406030204" pitchFamily="18" charset="0"/>
              </a:rPr>
              <a:t>Mùa </a:t>
            </a:r>
            <a:r>
              <a:rPr lang="en-US" sz="2800" i="1" dirty="0" err="1">
                <a:solidFill>
                  <a:srgbClr val="000000"/>
                </a:solidFill>
                <a:effectLst/>
                <a:latin typeface="Cambria" panose="02040503050406030204" pitchFamily="18" charset="0"/>
                <a:ea typeface="Cambria" panose="02040503050406030204" pitchFamily="18" charset="0"/>
              </a:rPr>
              <a:t>mưa</a:t>
            </a:r>
            <a:r>
              <a:rPr lang="en-US" sz="2800" i="1" dirty="0">
                <a:solidFill>
                  <a:srgbClr val="000000"/>
                </a:solidFill>
                <a:effectLst/>
                <a:latin typeface="Cambria" panose="02040503050406030204" pitchFamily="18" charset="0"/>
                <a:ea typeface="Cambria" panose="02040503050406030204" pitchFamily="18" charset="0"/>
              </a:rPr>
              <a:t> (</a:t>
            </a:r>
            <a:r>
              <a:rPr lang="en-US" sz="2800" i="1" dirty="0" err="1">
                <a:solidFill>
                  <a:srgbClr val="000000"/>
                </a:solidFill>
                <a:effectLst/>
                <a:latin typeface="Cambria" panose="02040503050406030204" pitchFamily="18" charset="0"/>
                <a:ea typeface="Cambria" panose="02040503050406030204" pitchFamily="18" charset="0"/>
              </a:rPr>
              <a:t>miền</a:t>
            </a:r>
            <a:r>
              <a:rPr lang="en-US" sz="2800" i="1" dirty="0">
                <a:solidFill>
                  <a:srgbClr val="000000"/>
                </a:solidFill>
                <a:effectLst/>
                <a:latin typeface="Cambria" panose="02040503050406030204" pitchFamily="18" charset="0"/>
                <a:ea typeface="Cambria" panose="02040503050406030204" pitchFamily="18" charset="0"/>
              </a:rPr>
              <a:t> Nam)</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02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C63C9D-E812-ACC4-BE5C-0768FEE9668E}"/>
              </a:ext>
            </a:extLst>
          </p:cNvPr>
          <p:cNvSpPr txBox="1"/>
          <p:nvPr/>
        </p:nvSpPr>
        <p:spPr>
          <a:xfrm>
            <a:off x="0" y="191488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ea typeface="Cambria" panose="02040503050406030204" pitchFamily="18" charset="0"/>
                <a:cs typeface="Times New Roman" pitchFamily="18" charset="0"/>
              </a:rPr>
              <a:t>1.Địa </a:t>
            </a:r>
            <a:r>
              <a:rPr lang="en-US" sz="2800" b="1" dirty="0" err="1">
                <a:solidFill>
                  <a:srgbClr val="0000FF"/>
                </a:solidFill>
                <a:latin typeface="Times New Roman" pitchFamily="18" charset="0"/>
                <a:ea typeface="Cambria" panose="02040503050406030204" pitchFamily="18" charset="0"/>
                <a:cs typeface="Times New Roman" pitchFamily="18" charset="0"/>
              </a:rPr>
              <a:t>hình</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và</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khoáng</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sản</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Việt</a:t>
            </a:r>
            <a:r>
              <a:rPr lang="en-US" sz="2800" b="1" dirty="0">
                <a:solidFill>
                  <a:srgbClr val="0000FF"/>
                </a:solidFill>
                <a:latin typeface="Times New Roman" pitchFamily="18" charset="0"/>
                <a:ea typeface="Cambria" panose="02040503050406030204" pitchFamily="18" charset="0"/>
                <a:cs typeface="Times New Roman" pitchFamily="18" charset="0"/>
              </a:rPr>
              <a:t> Nam.</a:t>
            </a:r>
          </a:p>
        </p:txBody>
      </p:sp>
      <p:pic>
        <p:nvPicPr>
          <p:cNvPr id="12" name="Picture 11">
            <a:extLst>
              <a:ext uri="{FF2B5EF4-FFF2-40B4-BE49-F238E27FC236}">
                <a16:creationId xmlns:a16="http://schemas.microsoft.com/office/drawing/2014/main" id="{85F2D538-3D24-F248-9A05-71BDF8E0E6BA}"/>
              </a:ext>
            </a:extLst>
          </p:cNvPr>
          <p:cNvPicPr>
            <a:picLocks noChangeAspect="1"/>
          </p:cNvPicPr>
          <p:nvPr/>
        </p:nvPicPr>
        <p:blipFill>
          <a:blip r:embed="rId2" cstate="print"/>
          <a:stretch>
            <a:fillRect/>
          </a:stretch>
        </p:blipFill>
        <p:spPr>
          <a:xfrm>
            <a:off x="0" y="1077312"/>
            <a:ext cx="2377441" cy="934368"/>
          </a:xfrm>
          <a:prstGeom prst="rect">
            <a:avLst/>
          </a:prstGeom>
        </p:spPr>
      </p:pic>
      <p:sp>
        <p:nvSpPr>
          <p:cNvPr id="14" name="TextBox 13"/>
          <p:cNvSpPr txBox="1"/>
          <p:nvPr/>
        </p:nvSpPr>
        <p:spPr>
          <a:xfrm>
            <a:off x="0" y="421669"/>
            <a:ext cx="12192000"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Lịch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Địa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endParaRPr lang="vi-VN"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862147"/>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Thiên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Việt</a:t>
            </a:r>
            <a:r>
              <a:rPr lang="en-US" sz="2800" b="1" dirty="0">
                <a:solidFill>
                  <a:srgbClr val="FF0000"/>
                </a:solidFill>
                <a:latin typeface="Times New Roman" pitchFamily="18" charset="0"/>
                <a:cs typeface="Times New Roman" pitchFamily="18" charset="0"/>
              </a:rPr>
              <a:t> Nam (4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a:t>
            </a:r>
          </a:p>
        </p:txBody>
      </p:sp>
      <p:sp>
        <p:nvSpPr>
          <p:cNvPr id="16" name="TextBox 15"/>
          <p:cNvSpPr txBox="1"/>
          <p:nvPr/>
        </p:nvSpPr>
        <p:spPr>
          <a:xfrm>
            <a:off x="0" y="2325189"/>
            <a:ext cx="3435531" cy="523220"/>
          </a:xfrm>
          <a:prstGeom prst="rect">
            <a:avLst/>
          </a:prstGeom>
          <a:noFill/>
        </p:spPr>
        <p:txBody>
          <a:bodyPr wrap="square" rtlCol="0">
            <a:spAutoFit/>
          </a:bodyPr>
          <a:lstStyle/>
          <a:p>
            <a:r>
              <a:rPr lang="en-US" sz="2800" b="1" dirty="0">
                <a:solidFill>
                  <a:srgbClr val="009900"/>
                </a:solidFill>
                <a:latin typeface="Times New Roman" pitchFamily="18" charset="0"/>
                <a:cs typeface="Times New Roman" pitchFamily="18" charset="0"/>
              </a:rPr>
              <a:t>a. </a:t>
            </a:r>
            <a:r>
              <a:rPr lang="en-US" sz="2800" b="1" dirty="0" err="1">
                <a:solidFill>
                  <a:srgbClr val="009900"/>
                </a:solidFill>
                <a:latin typeface="Times New Roman" pitchFamily="18" charset="0"/>
                <a:cs typeface="Times New Roman" pitchFamily="18" charset="0"/>
              </a:rPr>
              <a:t>Địa</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hình</a:t>
            </a:r>
            <a:r>
              <a:rPr lang="en-US" sz="2800" b="1" dirty="0">
                <a:solidFill>
                  <a:srgbClr val="009900"/>
                </a:solidFill>
                <a:latin typeface="Times New Roman" pitchFamily="18" charset="0"/>
                <a:cs typeface="Times New Roman" pitchFamily="18" charset="0"/>
              </a:rPr>
              <a:t>.</a:t>
            </a:r>
          </a:p>
        </p:txBody>
      </p:sp>
      <p:sp>
        <p:nvSpPr>
          <p:cNvPr id="17" name="TextBox 16"/>
          <p:cNvSpPr txBox="1"/>
          <p:nvPr/>
        </p:nvSpPr>
        <p:spPr>
          <a:xfrm>
            <a:off x="-1" y="2717075"/>
            <a:ext cx="12192001" cy="523220"/>
          </a:xfrm>
          <a:prstGeom prst="rect">
            <a:avLst/>
          </a:prstGeom>
          <a:noFill/>
        </p:spPr>
        <p:txBody>
          <a:bodyPr wrap="square" rtlCol="0">
            <a:spAutoFit/>
          </a:bodyPr>
          <a:lstStyle/>
          <a:p>
            <a:pPr lvl="0"/>
            <a:r>
              <a:rPr lang="en-US" sz="2800" b="1" dirty="0">
                <a:solidFill>
                  <a:srgbClr val="0000FF"/>
                </a:solidFill>
                <a:latin typeface="Times New Roman" pitchFamily="18" charset="0"/>
                <a:ea typeface="Cambria" panose="02040503050406030204" pitchFamily="18" charset="0"/>
                <a:cs typeface="Times New Roman" pitchFamily="18" charset="0"/>
              </a:rPr>
              <a:t>* </a:t>
            </a:r>
            <a:r>
              <a:rPr lang="vi-VN" sz="2800" b="1" dirty="0">
                <a:solidFill>
                  <a:srgbClr val="0000FF"/>
                </a:solidFill>
                <a:latin typeface="Times New Roman" pitchFamily="18" charset="0"/>
                <a:ea typeface="Cambria" panose="02040503050406030204" pitchFamily="18" charset="0"/>
                <a:cs typeface="Times New Roman" pitchFamily="18" charset="0"/>
              </a:rPr>
              <a:t>Đọc thông tin và quan sát hình 1 trang 11 SGK, em hãy</a:t>
            </a:r>
            <a:r>
              <a:rPr lang="en-US" sz="2800" b="1" dirty="0">
                <a:solidFill>
                  <a:srgbClr val="0000FF"/>
                </a:solidFill>
                <a:latin typeface="Times New Roman" pitchFamily="18" charset="0"/>
                <a:ea typeface="Cambria" panose="02040503050406030204" pitchFamily="18" charset="0"/>
                <a:cs typeface="Times New Roman" pitchFamily="18" charset="0"/>
              </a:rPr>
              <a:t>:</a:t>
            </a:r>
          </a:p>
        </p:txBody>
      </p:sp>
      <p:sp>
        <p:nvSpPr>
          <p:cNvPr id="18" name="TextBox 17"/>
          <p:cNvSpPr txBox="1"/>
          <p:nvPr/>
        </p:nvSpPr>
        <p:spPr>
          <a:xfrm>
            <a:off x="0" y="3605349"/>
            <a:ext cx="12192000" cy="523220"/>
          </a:xfrm>
          <a:prstGeom prst="rect">
            <a:avLst/>
          </a:prstGeom>
          <a:noFill/>
        </p:spPr>
        <p:txBody>
          <a:bodyPr wrap="square" rtlCol="0">
            <a:spAutoFit/>
          </a:bodyPr>
          <a:lstStyle/>
          <a:p>
            <a:pPr lvl="0"/>
            <a:r>
              <a:rPr lang="en-US" sz="2800"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ea typeface="微软雅黑"/>
                <a:cs typeface="Times New Roman" pitchFamily="18" charset="0"/>
              </a:rPr>
              <a:t>Trình bày một số đặc điểm </a:t>
            </a:r>
            <a:r>
              <a:rPr lang="en-US" sz="2800" b="1" dirty="0" err="1">
                <a:solidFill>
                  <a:srgbClr val="0000FF"/>
                </a:solidFill>
                <a:latin typeface="Times New Roman" pitchFamily="18" charset="0"/>
                <a:ea typeface="微软雅黑"/>
                <a:cs typeface="Times New Roman" pitchFamily="18" charset="0"/>
              </a:rPr>
              <a:t>chính</a:t>
            </a:r>
            <a:r>
              <a:rPr lang="en-US" sz="2800" b="1" dirty="0">
                <a:solidFill>
                  <a:srgbClr val="0000FF"/>
                </a:solidFill>
                <a:latin typeface="Times New Roman" pitchFamily="18" charset="0"/>
                <a:ea typeface="微软雅黑"/>
                <a:cs typeface="Times New Roman" pitchFamily="18" charset="0"/>
              </a:rPr>
              <a:t> </a:t>
            </a:r>
            <a:r>
              <a:rPr lang="vi-VN" sz="2800" b="1" dirty="0">
                <a:solidFill>
                  <a:srgbClr val="0000FF"/>
                </a:solidFill>
                <a:latin typeface="Times New Roman" pitchFamily="18" charset="0"/>
                <a:ea typeface="微软雅黑"/>
                <a:cs typeface="Times New Roman" pitchFamily="18" charset="0"/>
              </a:rPr>
              <a:t>của địa hình</a:t>
            </a:r>
            <a:r>
              <a:rPr lang="en-US" sz="2800" b="1" dirty="0" err="1">
                <a:solidFill>
                  <a:srgbClr val="0000FF"/>
                </a:solidFill>
                <a:latin typeface="Times New Roman" pitchFamily="18" charset="0"/>
                <a:ea typeface="微软雅黑"/>
                <a:cs typeface="Times New Roman" pitchFamily="18" charset="0"/>
              </a:rPr>
              <a:t>nước</a:t>
            </a:r>
            <a:r>
              <a:rPr lang="en-US" sz="2800" b="1" dirty="0">
                <a:solidFill>
                  <a:srgbClr val="0000FF"/>
                </a:solidFill>
                <a:latin typeface="Times New Roman" pitchFamily="18" charset="0"/>
                <a:ea typeface="微软雅黑"/>
                <a:cs typeface="Times New Roman" pitchFamily="18" charset="0"/>
              </a:rPr>
              <a:t> </a:t>
            </a:r>
            <a:r>
              <a:rPr lang="en-US" sz="2800" b="1" dirty="0" err="1">
                <a:solidFill>
                  <a:srgbClr val="0000FF"/>
                </a:solidFill>
                <a:latin typeface="Times New Roman" pitchFamily="18" charset="0"/>
                <a:ea typeface="微软雅黑"/>
                <a:cs typeface="Times New Roman" pitchFamily="18" charset="0"/>
              </a:rPr>
              <a:t>ta</a:t>
            </a:r>
            <a:r>
              <a:rPr lang="en-US" sz="2800" b="1" dirty="0">
                <a:solidFill>
                  <a:srgbClr val="0000FF"/>
                </a:solidFill>
                <a:latin typeface="Times New Roman" pitchFamily="18" charset="0"/>
                <a:ea typeface="微软雅黑"/>
                <a:cs typeface="Times New Roman" pitchFamily="18" charset="0"/>
              </a:rPr>
              <a:t>.   </a:t>
            </a:r>
            <a:r>
              <a:rPr lang="vi-VN" sz="2800" b="1" dirty="0">
                <a:solidFill>
                  <a:srgbClr val="0000FF"/>
                </a:solidFill>
                <a:latin typeface="Times New Roman" pitchFamily="18" charset="0"/>
                <a:ea typeface="微软雅黑"/>
                <a:cs typeface="Times New Roman" pitchFamily="18" charset="0"/>
              </a:rPr>
              <a:t> </a:t>
            </a:r>
          </a:p>
        </p:txBody>
      </p:sp>
      <p:sp>
        <p:nvSpPr>
          <p:cNvPr id="19" name="TextBox 18"/>
          <p:cNvSpPr txBox="1"/>
          <p:nvPr/>
        </p:nvSpPr>
        <p:spPr>
          <a:xfrm>
            <a:off x="0" y="314814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Chỉ</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lược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đồi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núi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đồng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bằng</a:t>
            </a:r>
            <a:r>
              <a:rPr lang="en-US" sz="2800" b="1" dirty="0">
                <a:solidFill>
                  <a:srgbClr val="0000FF"/>
                </a:solidFill>
                <a:latin typeface="Times New Roman" pitchFamily="18" charset="0"/>
                <a:cs typeface="Times New Roman" pitchFamily="18" charset="0"/>
              </a:rPr>
              <a:t> ở </a:t>
            </a:r>
            <a:r>
              <a:rPr lang="en-US" sz="2800" b="1" dirty="0" err="1">
                <a:solidFill>
                  <a:srgbClr val="0000FF"/>
                </a:solidFill>
                <a:latin typeface="Times New Roman" pitchFamily="18" charset="0"/>
                <a:cs typeface="Times New Roman" pitchFamily="18" charset="0"/>
              </a:rPr>
              <a:t>nước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ta</a:t>
            </a:r>
            <a:r>
              <a:rPr lang="en-US" sz="2800" b="1" dirty="0">
                <a:solidFill>
                  <a:srgbClr val="0000FF"/>
                </a:solidFill>
                <a:latin typeface="Times New Roman" pitchFamily="18" charset="0"/>
                <a:cs typeface="Times New Roman" pitchFamily="18" charset="0"/>
              </a:rPr>
              <a:t>.</a:t>
            </a:r>
          </a:p>
        </p:txBody>
      </p:sp>
      <p:sp>
        <p:nvSpPr>
          <p:cNvPr id="21" name="TextBox 20"/>
          <p:cNvSpPr txBox="1"/>
          <p:nvPr/>
        </p:nvSpPr>
        <p:spPr>
          <a:xfrm>
            <a:off x="0" y="4101737"/>
            <a:ext cx="12192000" cy="923330"/>
          </a:xfrm>
          <a:prstGeom prst="rect">
            <a:avLst/>
          </a:prstGeom>
          <a:noFill/>
        </p:spPr>
        <p:txBody>
          <a:bodyPr wrap="square" rtlCol="0">
            <a:spAutoFit/>
          </a:bodyPr>
          <a:lstStyle/>
          <a:p>
            <a:r>
              <a:rPr lang="vi-VN" sz="2700" b="1" dirty="0">
                <a:solidFill>
                  <a:srgbClr val="009900"/>
                </a:solidFill>
                <a:latin typeface="Times New Roman" pitchFamily="18" charset="0"/>
                <a:ea typeface="Cambria" panose="02040503050406030204" pitchFamily="18" charset="0"/>
                <a:cs typeface="Times New Roman" pitchFamily="18" charset="0"/>
              </a:rPr>
              <a:t>+ Trên phần đất liền Việt Nam, 3/4 diện tích là đồi núi, nhưng chủ yếu là đồi núi thấp, 1/4 diện tích là đồng bằng và chủ yếu là đồng bằng phù sa sông bồi đắp.</a:t>
            </a:r>
            <a:endParaRPr lang="en-US" sz="2700" b="1" dirty="0">
              <a:solidFill>
                <a:srgbClr val="0099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406518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anim calcmode="discrete" valueType="clr">
                                      <p:cBhvr override="childStyle">
                                        <p:cTn id="7"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gtEl>
                                        <p:attrNameLst>
                                          <p:attrName>fillcolor</p:attrName>
                                        </p:attrNameLst>
                                      </p:cBhvr>
                                      <p:tavLst>
                                        <p:tav tm="0">
                                          <p:val>
                                            <p:clrVal>
                                              <a:schemeClr val="accent2"/>
                                            </p:clrVal>
                                          </p:val>
                                        </p:tav>
                                        <p:tav tm="50000">
                                          <p:val>
                                            <p:clrVal>
                                              <a:schemeClr val="hlink"/>
                                            </p:clrVal>
                                          </p:val>
                                        </p:tav>
                                      </p:tavLst>
                                    </p:anim>
                                    <p:set>
                                      <p:cBhvr>
                                        <p:cTn id="9"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a:stretch>
            <a:fillRect/>
          </a:stretch>
        </p:blipFill>
        <p:spPr>
          <a:xfrm flipH="1">
            <a:off x="9891307" y="2560321"/>
            <a:ext cx="2584777" cy="3938706"/>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flipH="1">
            <a:off x="805827" y="601006"/>
            <a:ext cx="111336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pic>
        <p:nvPicPr>
          <p:cNvPr id="7" name="Picture 6">
            <a:extLst>
              <a:ext uri="{FF2B5EF4-FFF2-40B4-BE49-F238E27FC236}">
                <a16:creationId xmlns:a16="http://schemas.microsoft.com/office/drawing/2014/main" id="{697B9CE7-BFD8-052E-D08F-88F9DDD836B8}"/>
              </a:ext>
            </a:extLst>
          </p:cNvPr>
          <p:cNvPicPr>
            <a:picLocks noChangeAspect="1"/>
          </p:cNvPicPr>
          <p:nvPr/>
        </p:nvPicPr>
        <p:blipFill>
          <a:blip r:embed="rId2"/>
          <a:stretch>
            <a:fillRect/>
          </a:stretch>
        </p:blipFill>
        <p:spPr>
          <a:xfrm>
            <a:off x="0" y="888274"/>
            <a:ext cx="10241280" cy="5969726"/>
          </a:xfrm>
          <a:prstGeom prst="rect">
            <a:avLst/>
          </a:prstGeom>
        </p:spPr>
      </p:pic>
      <p:sp>
        <p:nvSpPr>
          <p:cNvPr id="8" name="TextBox 7"/>
          <p:cNvSpPr txBox="1"/>
          <p:nvPr/>
        </p:nvSpPr>
        <p:spPr>
          <a:xfrm>
            <a:off x="0" y="0"/>
            <a:ext cx="12192000" cy="954107"/>
          </a:xfrm>
          <a:prstGeom prst="rect">
            <a:avLst/>
          </a:prstGeom>
          <a:noFill/>
        </p:spPr>
        <p:txBody>
          <a:bodyPr wrap="square" rtlCol="0">
            <a:spAutoFit/>
          </a:bodyPr>
          <a:lstStyle/>
          <a:p>
            <a:pPr lvl="0"/>
            <a:r>
              <a:rPr lang="en-US" sz="2800" b="1" dirty="0">
                <a:solidFill>
                  <a:srgbClr val="0000FF"/>
                </a:solidFill>
                <a:latin typeface="Times New Roman" pitchFamily="18" charset="0"/>
                <a:ea typeface="Cambria" panose="02040503050406030204" pitchFamily="18" charset="0"/>
                <a:cs typeface="Times New Roman" pitchFamily="18" charset="0"/>
              </a:rPr>
              <a:t>* </a:t>
            </a:r>
            <a:r>
              <a:rPr lang="vi-VN" sz="2800" b="1" dirty="0">
                <a:solidFill>
                  <a:srgbClr val="0000FF"/>
                </a:solidFill>
                <a:latin typeface="Times New Roman" pitchFamily="18" charset="0"/>
                <a:ea typeface="Cambria" panose="02040503050406030204" pitchFamily="18" charset="0"/>
                <a:cs typeface="Times New Roman" pitchFamily="18" charset="0"/>
              </a:rPr>
              <a:t>Xác định trên lược đồ các dãy núi có hướng tây bắc – đông nam, các dãy núi có hướng vòng cung và các đồng bằng lớn ở Việt Nam. </a:t>
            </a:r>
            <a:endParaRPr lang="en-US" sz="2800" b="1" dirty="0">
              <a:solidFill>
                <a:srgbClr val="0000FF"/>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7895740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D99C1-6C8D-02E4-461B-FFD9D70B9ED9}"/>
              </a:ext>
            </a:extLst>
          </p:cNvPr>
          <p:cNvPicPr>
            <a:picLocks noChangeAspect="1"/>
          </p:cNvPicPr>
          <p:nvPr/>
        </p:nvPicPr>
        <p:blipFill>
          <a:blip r:embed="rId2"/>
          <a:stretch>
            <a:fillRect/>
          </a:stretch>
        </p:blipFill>
        <p:spPr>
          <a:xfrm>
            <a:off x="0" y="0"/>
            <a:ext cx="12030891" cy="5707281"/>
          </a:xfrm>
          <a:prstGeom prst="rect">
            <a:avLst/>
          </a:prstGeom>
        </p:spPr>
      </p:pic>
      <p:sp>
        <p:nvSpPr>
          <p:cNvPr id="15" name="Oval 14">
            <a:extLst>
              <a:ext uri="{FF2B5EF4-FFF2-40B4-BE49-F238E27FC236}">
                <a16:creationId xmlns:a16="http://schemas.microsoft.com/office/drawing/2014/main" id="{41E28DDF-B3B8-F68B-6509-963EF3AC3EFC}"/>
              </a:ext>
            </a:extLst>
          </p:cNvPr>
          <p:cNvSpPr/>
          <p:nvPr/>
        </p:nvSpPr>
        <p:spPr>
          <a:xfrm rot="20865034">
            <a:off x="6762672" y="749609"/>
            <a:ext cx="462101" cy="13877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Oval 1">
            <a:extLst>
              <a:ext uri="{FF2B5EF4-FFF2-40B4-BE49-F238E27FC236}">
                <a16:creationId xmlns:a16="http://schemas.microsoft.com/office/drawing/2014/main" id="{DDE9C5C2-5782-527E-C422-6AF0031C20E8}"/>
              </a:ext>
            </a:extLst>
          </p:cNvPr>
          <p:cNvSpPr/>
          <p:nvPr/>
        </p:nvSpPr>
        <p:spPr>
          <a:xfrm rot="390049">
            <a:off x="7640284" y="741053"/>
            <a:ext cx="462101" cy="13877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Oval 3">
            <a:extLst>
              <a:ext uri="{FF2B5EF4-FFF2-40B4-BE49-F238E27FC236}">
                <a16:creationId xmlns:a16="http://schemas.microsoft.com/office/drawing/2014/main" id="{AA641D6F-AFC7-FB5B-F0DC-D4EED40C57CA}"/>
              </a:ext>
            </a:extLst>
          </p:cNvPr>
          <p:cNvSpPr/>
          <p:nvPr/>
        </p:nvSpPr>
        <p:spPr>
          <a:xfrm rot="4108409">
            <a:off x="8414918" y="1050479"/>
            <a:ext cx="553070" cy="129939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Oval 4">
            <a:extLst>
              <a:ext uri="{FF2B5EF4-FFF2-40B4-BE49-F238E27FC236}">
                <a16:creationId xmlns:a16="http://schemas.microsoft.com/office/drawing/2014/main" id="{797594B8-BF9D-ACB1-1C98-8DD0CF0D771E}"/>
              </a:ext>
            </a:extLst>
          </p:cNvPr>
          <p:cNvSpPr/>
          <p:nvPr/>
        </p:nvSpPr>
        <p:spPr>
          <a:xfrm rot="4922341">
            <a:off x="9227574" y="1499136"/>
            <a:ext cx="715177" cy="186291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TextBox 9"/>
          <p:cNvSpPr txBox="1"/>
          <p:nvPr/>
        </p:nvSpPr>
        <p:spPr>
          <a:xfrm>
            <a:off x="0" y="6152606"/>
            <a:ext cx="12192000" cy="523220"/>
          </a:xfrm>
          <a:prstGeom prst="rect">
            <a:avLst/>
          </a:prstGeom>
          <a:noFill/>
        </p:spPr>
        <p:txBody>
          <a:bodyPr wrap="square" rtlCol="0">
            <a:spAutoFit/>
          </a:bodyPr>
          <a:lstStyle/>
          <a:p>
            <a:pPr lvl="0" algn="ctr"/>
            <a:r>
              <a:rPr lang="en-US" sz="2800"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ea typeface="微软雅黑"/>
                <a:cs typeface="Times New Roman" pitchFamily="18" charset="0"/>
              </a:rPr>
              <a:t>Dãy núi có hướng vòng cung: Sông Gâm, Ngân Sơn, Bắc Sơn, Đông Triều.</a:t>
            </a:r>
          </a:p>
        </p:txBody>
      </p:sp>
    </p:spTree>
    <p:extLst>
      <p:ext uri="{BB962C8B-B14F-4D97-AF65-F5344CB8AC3E}">
        <p14:creationId xmlns:p14="http://schemas.microsoft.com/office/powerpoint/2010/main" val="30509974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0"/>
                                        </p:tgtEl>
                                        <p:attrNameLst>
                                          <p:attrName>style.visibility</p:attrName>
                                        </p:attrNameLst>
                                      </p:cBhvr>
                                      <p:to>
                                        <p:strVal val="visible"/>
                                      </p:to>
                                    </p:set>
                                    <p:anim calcmode="discrete" valueType="clr">
                                      <p:cBhvr override="childStyle">
                                        <p:cTn id="2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0"/>
                                        </p:tgtEl>
                                        <p:attrNameLst>
                                          <p:attrName>fillcolor</p:attrName>
                                        </p:attrNameLst>
                                      </p:cBhvr>
                                      <p:tavLst>
                                        <p:tav tm="0">
                                          <p:val>
                                            <p:clrVal>
                                              <a:schemeClr val="accent2"/>
                                            </p:clrVal>
                                          </p:val>
                                        </p:tav>
                                        <p:tav tm="50000">
                                          <p:val>
                                            <p:clrVal>
                                              <a:schemeClr val="hlink"/>
                                            </p:clrVal>
                                          </p:val>
                                        </p:tav>
                                      </p:tavLst>
                                    </p:anim>
                                    <p:set>
                                      <p:cBhvr>
                                        <p:cTn id="29"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4" grpId="0" animBg="1"/>
      <p:bldP spid="5"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D99C1-6C8D-02E4-461B-FFD9D70B9ED9}"/>
              </a:ext>
            </a:extLst>
          </p:cNvPr>
          <p:cNvPicPr>
            <a:picLocks noChangeAspect="1"/>
          </p:cNvPicPr>
          <p:nvPr/>
        </p:nvPicPr>
        <p:blipFill>
          <a:blip r:embed="rId2"/>
          <a:stretch>
            <a:fillRect/>
          </a:stretch>
        </p:blipFill>
        <p:spPr>
          <a:xfrm>
            <a:off x="239395" y="509587"/>
            <a:ext cx="5353050" cy="5229225"/>
          </a:xfrm>
          <a:prstGeom prst="rect">
            <a:avLst/>
          </a:prstGeom>
        </p:spPr>
      </p:pic>
      <p:pic>
        <p:nvPicPr>
          <p:cNvPr id="8" name="Picture 7">
            <a:extLst>
              <a:ext uri="{FF2B5EF4-FFF2-40B4-BE49-F238E27FC236}">
                <a16:creationId xmlns:a16="http://schemas.microsoft.com/office/drawing/2014/main" id="{F76E3F3D-3633-B521-57D5-74A7EA6DCC52}"/>
              </a:ext>
            </a:extLst>
          </p:cNvPr>
          <p:cNvPicPr>
            <a:picLocks noChangeAspect="1"/>
          </p:cNvPicPr>
          <p:nvPr/>
        </p:nvPicPr>
        <p:blipFill>
          <a:blip r:embed="rId3"/>
          <a:stretch>
            <a:fillRect/>
          </a:stretch>
        </p:blipFill>
        <p:spPr>
          <a:xfrm>
            <a:off x="5748020" y="351155"/>
            <a:ext cx="4495800" cy="5810250"/>
          </a:xfrm>
          <a:prstGeom prst="rect">
            <a:avLst/>
          </a:prstGeom>
        </p:spPr>
      </p:pic>
      <p:sp>
        <p:nvSpPr>
          <p:cNvPr id="15" name="Oval 14">
            <a:extLst>
              <a:ext uri="{FF2B5EF4-FFF2-40B4-BE49-F238E27FC236}">
                <a16:creationId xmlns:a16="http://schemas.microsoft.com/office/drawing/2014/main" id="{41E28DDF-B3B8-F68B-6509-963EF3AC3EFC}"/>
              </a:ext>
            </a:extLst>
          </p:cNvPr>
          <p:cNvSpPr/>
          <p:nvPr/>
        </p:nvSpPr>
        <p:spPr>
          <a:xfrm rot="19817384">
            <a:off x="1937499" y="1350852"/>
            <a:ext cx="762391" cy="13877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9AF90A-635D-BB84-4370-BD9EB0FC1852}"/>
              </a:ext>
            </a:extLst>
          </p:cNvPr>
          <p:cNvSpPr/>
          <p:nvPr/>
        </p:nvSpPr>
        <p:spPr>
          <a:xfrm rot="19817384">
            <a:off x="6662936" y="101039"/>
            <a:ext cx="1668651" cy="391939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6126480"/>
            <a:ext cx="12192000" cy="507831"/>
          </a:xfrm>
          <a:prstGeom prst="rect">
            <a:avLst/>
          </a:prstGeom>
          <a:noFill/>
        </p:spPr>
        <p:txBody>
          <a:bodyPr wrap="square" rtlCol="0">
            <a:spAutoFit/>
          </a:bodyPr>
          <a:lstStyle/>
          <a:p>
            <a:pPr lvl="0"/>
            <a:r>
              <a:rPr lang="en-US" sz="2700" b="1" dirty="0">
                <a:solidFill>
                  <a:srgbClr val="0000FF"/>
                </a:solidFill>
                <a:latin typeface="Times New Roman" pitchFamily="18" charset="0"/>
                <a:ea typeface="微软雅黑"/>
                <a:cs typeface="Times New Roman" pitchFamily="18" charset="0"/>
              </a:rPr>
              <a:t>* </a:t>
            </a:r>
            <a:r>
              <a:rPr lang="vi-VN" sz="2700" b="1" dirty="0">
                <a:solidFill>
                  <a:srgbClr val="0000FF"/>
                </a:solidFill>
                <a:latin typeface="Times New Roman" pitchFamily="18" charset="0"/>
                <a:ea typeface="微软雅黑"/>
                <a:cs typeface="Times New Roman" pitchFamily="18" charset="0"/>
              </a:rPr>
              <a:t>Dãy núi có hướng tây bắc – đông nam: Dãy Hoàng Liên Sơn, dãy Trường Sơn.</a:t>
            </a:r>
          </a:p>
        </p:txBody>
      </p:sp>
    </p:spTree>
    <p:extLst>
      <p:ext uri="{BB962C8B-B14F-4D97-AF65-F5344CB8AC3E}">
        <p14:creationId xmlns:p14="http://schemas.microsoft.com/office/powerpoint/2010/main" val="18032785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9"/>
                                        </p:tgtEl>
                                        <p:attrNameLst>
                                          <p:attrName>style.visibility</p:attrName>
                                        </p:attrNameLst>
                                      </p:cBhvr>
                                      <p:to>
                                        <p:strVal val="visible"/>
                                      </p:to>
                                    </p:set>
                                    <p:anim calcmode="discrete" valueType="clr">
                                      <p:cBhvr override="childStyle">
                                        <p:cTn id="1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9"/>
                                        </p:tgtEl>
                                        <p:attrNameLst>
                                          <p:attrName>fillcolor</p:attrName>
                                        </p:attrNameLst>
                                      </p:cBhvr>
                                      <p:tavLst>
                                        <p:tav tm="0">
                                          <p:val>
                                            <p:clrVal>
                                              <a:schemeClr val="accent2"/>
                                            </p:clrVal>
                                          </p:val>
                                        </p:tav>
                                        <p:tav tm="50000">
                                          <p:val>
                                            <p:clrVal>
                                              <a:schemeClr val="hlink"/>
                                            </p:clrVal>
                                          </p:val>
                                        </p:tav>
                                      </p:tavLst>
                                    </p:anim>
                                    <p:set>
                                      <p:cBhvr>
                                        <p:cTn id="1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a:stretch>
            <a:fillRect/>
          </a:stretch>
        </p:blipFill>
        <p:spPr>
          <a:xfrm flipH="1">
            <a:off x="10103128" y="2883093"/>
            <a:ext cx="2372957" cy="3615933"/>
          </a:xfrm>
          <a:prstGeom prst="rect">
            <a:avLst/>
          </a:prstGeom>
        </p:spPr>
      </p:pic>
      <p:pic>
        <p:nvPicPr>
          <p:cNvPr id="1028" name="Picture 4">
            <a:extLst>
              <a:ext uri="{FF2B5EF4-FFF2-40B4-BE49-F238E27FC236}">
                <a16:creationId xmlns:a16="http://schemas.microsoft.com/office/drawing/2014/main" id="{1D9193D3-C080-F1C7-277B-EB07AE32B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2" y="895350"/>
            <a:ext cx="10121346" cy="5876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954107"/>
          </a:xfrm>
          <a:prstGeom prst="rect">
            <a:avLst/>
          </a:prstGeom>
          <a:noFill/>
        </p:spPr>
        <p:txBody>
          <a:bodyPr wrap="square" rtlCol="0">
            <a:spAutoFit/>
          </a:bodyPr>
          <a:lstStyle/>
          <a:p>
            <a:pPr lvl="0"/>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ea typeface="Cambria" panose="02040503050406030204" pitchFamily="18" charset="0"/>
                <a:cs typeface="Times New Roman" pitchFamily="18" charset="0"/>
              </a:rPr>
              <a:t>Các đồng bằng lớn ở Việt Nam:</a:t>
            </a:r>
            <a:r>
              <a:rPr lang="vi-VN" sz="2800" b="1" dirty="0">
                <a:solidFill>
                  <a:srgbClr val="002060"/>
                </a:solidFill>
                <a:latin typeface="Times New Roman" pitchFamily="18" charset="0"/>
                <a:ea typeface="Cambria" panose="02040503050406030204" pitchFamily="18" charset="0"/>
                <a:cs typeface="Times New Roman" pitchFamily="18" charset="0"/>
              </a:rPr>
              <a:t> </a:t>
            </a:r>
            <a:r>
              <a:rPr lang="vi-VN" sz="2800" b="1" dirty="0">
                <a:solidFill>
                  <a:srgbClr val="009900"/>
                </a:solidFill>
                <a:latin typeface="Times New Roman" pitchFamily="18" charset="0"/>
                <a:ea typeface="Cambria" panose="02040503050406030204" pitchFamily="18" charset="0"/>
                <a:cs typeface="Times New Roman" pitchFamily="18" charset="0"/>
              </a:rPr>
              <a:t>Đồng bằng Sông Hồng, đồng bằng Sông Cửu Long, Đồng bằng Duyên hải miền Trung. </a:t>
            </a:r>
            <a:endParaRPr lang="en-US" sz="2800" b="1" dirty="0">
              <a:solidFill>
                <a:srgbClr val="0099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80060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TotalTime>
  <Words>1462</Words>
  <Application>Microsoft Office PowerPoint</Application>
  <PresentationFormat>Widescreen</PresentationFormat>
  <Paragraphs>124</Paragraphs>
  <Slides>41</Slides>
  <Notes>0</Notes>
  <HiddenSlides>0</HiddenSlides>
  <MMClips>6</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41</vt:i4>
      </vt:variant>
    </vt:vector>
  </HeadingPairs>
  <TitlesOfParts>
    <vt:vector size="60" baseType="lpstr">
      <vt:lpstr>微软雅黑</vt:lpstr>
      <vt:lpstr>宋体</vt:lpstr>
      <vt:lpstr>.VnMonotype corsivaH</vt:lpstr>
      <vt:lpstr>Arial</vt:lpstr>
      <vt:lpstr>Calibri</vt:lpstr>
      <vt:lpstr>Calibri Light</vt:lpstr>
      <vt:lpstr>Cambria</vt:lpstr>
      <vt:lpstr>Chango</vt:lpstr>
      <vt:lpstr>等线</vt:lpstr>
      <vt:lpstr>inpin heiti</vt:lpstr>
      <vt:lpstr>Roboto</vt:lpstr>
      <vt:lpstr>SVN-Hole Hearted</vt:lpstr>
      <vt:lpstr>Times New Roman</vt:lpstr>
      <vt:lpstr>VNI-Times</vt:lpstr>
      <vt:lpstr>思源黑体 CN Light</vt:lpstr>
      <vt:lpstr>Office Theme</vt:lpstr>
      <vt:lpstr>office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50</cp:revision>
  <dcterms:created xsi:type="dcterms:W3CDTF">2023-06-19T10:14:23Z</dcterms:created>
  <dcterms:modified xsi:type="dcterms:W3CDTF">2025-09-17T14:04:55Z</dcterms:modified>
  <cp:version>MNT37</cp:version>
</cp:coreProperties>
</file>