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312" r:id="rId4"/>
    <p:sldId id="266" r:id="rId5"/>
    <p:sldId id="260" r:id="rId6"/>
    <p:sldId id="274" r:id="rId7"/>
    <p:sldId id="259" r:id="rId8"/>
    <p:sldId id="265" r:id="rId9"/>
    <p:sldId id="295" r:id="rId10"/>
    <p:sldId id="275" r:id="rId11"/>
    <p:sldId id="276" r:id="rId12"/>
    <p:sldId id="277" r:id="rId13"/>
    <p:sldId id="296" r:id="rId14"/>
    <p:sldId id="283" r:id="rId15"/>
    <p:sldId id="267"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33" autoAdjust="0"/>
  </p:normalViewPr>
  <p:slideViewPr>
    <p:cSldViewPr snapToGrid="0">
      <p:cViewPr varScale="1">
        <p:scale>
          <a:sx n="81" d="100"/>
          <a:sy n="81" d="100"/>
        </p:scale>
        <p:origin x="754"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72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2025/9/17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2025/9/17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2025/9/17</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
        <p:nvSpPr>
          <p:cNvPr id="3" name="Chỗ dành sẵn cho Hình ảnh 2">
            <a:extLst>
              <a:ext uri="{FF2B5EF4-FFF2-40B4-BE49-F238E27FC236}">
                <a16:creationId xmlns:a16="http://schemas.microsoft.com/office/drawing/2014/main" id="{4D789C55-8660-E6E9-7B98-39A718D92D91}"/>
              </a:ext>
            </a:extLst>
          </p:cNvPr>
          <p:cNvSpPr>
            <a:spLocks noGrp="1"/>
          </p:cNvSpPr>
          <p:nvPr>
            <p:ph type="pic" sz="quarter" idx="14"/>
          </p:nvPr>
        </p:nvSpPr>
        <p:spPr>
          <a:xfrm>
            <a:off x="-1957388" y="155999"/>
            <a:ext cx="1717675" cy="1811345"/>
          </a:xfrm>
          <a:solidFill>
            <a:schemeClr val="bg1">
              <a:lumMod val="95000"/>
            </a:schemeClr>
          </a:solidFill>
        </p:spPr>
        <p:txBody>
          <a:bodyPr/>
          <a:lstStyle/>
          <a:p>
            <a:endParaRPr lang="vi-VN"/>
          </a:p>
        </p:txBody>
      </p:sp>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226CD1-6938-498B-B7C4-AD9A848438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id="{B2CAF3DE-0FF0-4AEF-98E6-747FCDC857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id="{8CAFF01D-9F6A-4EAF-9477-1ECAE746EF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id="{370535D8-CA37-4FEB-94C2-A1C0B0792D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id="{65B06CA2-04B4-4546-9478-53BA9C3E15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6985543"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6305949" y="766000"/>
            <a:ext cx="683264" cy="2462213"/>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431049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428146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9/17/2025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8" r:id="rId6"/>
    <p:sldLayoutId id="2147483719"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9/17/2025</a:t>
            </a:fld>
            <a:endParaRPr lang="en-US" dirty="0"/>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4414035" y="675125"/>
            <a:ext cx="5526378" cy="2554854"/>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37414" y="2396932"/>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a:t>
            </a:r>
            <a:r>
              <a:rPr lang="en-US" sz="3600" b="1" dirty="0" err="1">
                <a:solidFill>
                  <a:srgbClr val="FF0000"/>
                </a:solidFill>
                <a:latin typeface="Calibri" panose="020F0502020204030204" pitchFamily="34" charset="0"/>
                <a:cs typeface="Calibri" panose="020F0502020204030204" pitchFamily="34" charset="0"/>
              </a:rPr>
              <a:t>Tiết</a:t>
            </a:r>
            <a:r>
              <a:rPr lang="en-US" sz="3600" b="1" dirty="0">
                <a:solidFill>
                  <a:srgbClr val="FF000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3F104A-9E03-524E-1939-6EA44973E512}"/>
              </a:ext>
            </a:extLst>
          </p:cNvPr>
          <p:cNvPicPr>
            <a:picLocks noChangeAspect="1"/>
          </p:cNvPicPr>
          <p:nvPr/>
        </p:nvPicPr>
        <p:blipFill>
          <a:blip r:embed="rId3"/>
          <a:stretch>
            <a:fillRect/>
          </a:stretch>
        </p:blipFill>
        <p:spPr>
          <a:xfrm>
            <a:off x="5343621" y="1660593"/>
            <a:ext cx="6572058" cy="4279763"/>
          </a:xfrm>
          <a:prstGeom prst="rect">
            <a:avLst/>
          </a:prstGeom>
        </p:spPr>
      </p:pic>
    </p:spTree>
    <p:extLst>
      <p:ext uri="{BB962C8B-B14F-4D97-AF65-F5344CB8AC3E}">
        <p14:creationId xmlns:p14="http://schemas.microsoft.com/office/powerpoint/2010/main" val="345404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9" name="图片 8">
            <a:extLst>
              <a:ext uri="{FF2B5EF4-FFF2-40B4-BE49-F238E27FC236}">
                <a16:creationId xmlns:a16="http://schemas.microsoft.com/office/drawing/2014/main" id="{91DDF7CA-1F1D-4B83-A86D-70F61B69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86" y="182247"/>
            <a:ext cx="5857049" cy="6667383"/>
          </a:xfrm>
          <a:prstGeom prst="rect">
            <a:avLst/>
          </a:prstGeom>
        </p:spPr>
      </p:pic>
      <p:pic>
        <p:nvPicPr>
          <p:cNvPr id="7" name="Picture 6">
            <a:extLst>
              <a:ext uri="{FF2B5EF4-FFF2-40B4-BE49-F238E27FC236}">
                <a16:creationId xmlns:a16="http://schemas.microsoft.com/office/drawing/2014/main" id="{8BAC5844-A445-A56B-29EF-44F23C152316}"/>
              </a:ext>
            </a:extLst>
          </p:cNvPr>
          <p:cNvPicPr>
            <a:picLocks noChangeAspect="1"/>
          </p:cNvPicPr>
          <p:nvPr/>
        </p:nvPicPr>
        <p:blipFill>
          <a:blip r:embed="rId4"/>
          <a:stretch>
            <a:fillRect/>
          </a:stretch>
        </p:blipFill>
        <p:spPr>
          <a:xfrm>
            <a:off x="1202907" y="2285134"/>
            <a:ext cx="6700085" cy="2402032"/>
          </a:xfrm>
          <a:prstGeom prst="rect">
            <a:avLst/>
          </a:prstGeom>
        </p:spPr>
      </p:pic>
    </p:spTree>
    <p:extLst>
      <p:ext uri="{BB962C8B-B14F-4D97-AF65-F5344CB8AC3E}">
        <p14:creationId xmlns:p14="http://schemas.microsoft.com/office/powerpoint/2010/main" val="215865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8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363</Words>
  <Application>Microsoft Office PowerPoint</Application>
  <PresentationFormat>Widescreen</PresentationFormat>
  <Paragraphs>38</Paragraphs>
  <Slides>15</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等线</vt:lpstr>
      <vt:lpstr>Arial</vt:lpstr>
      <vt:lpstr>Calibri</vt:lpstr>
      <vt:lpstr>Calibri Light</vt:lpstr>
      <vt:lpstr>Cambria</vt:lpstr>
      <vt:lpstr>字魂47号-三分行楷</vt:lpstr>
      <vt:lpstr>字魂73号-江南手书</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26</cp:revision>
  <dcterms:created xsi:type="dcterms:W3CDTF">2023-07-04T12:20:18Z</dcterms:created>
  <dcterms:modified xsi:type="dcterms:W3CDTF">2025-09-17T13:34:59Z</dcterms:modified>
</cp:coreProperties>
</file>