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0"/>
  </p:notesMasterIdLst>
  <p:sldIdLst>
    <p:sldId id="256" r:id="rId2"/>
    <p:sldId id="257" r:id="rId3"/>
    <p:sldId id="279" r:id="rId4"/>
    <p:sldId id="280" r:id="rId5"/>
    <p:sldId id="259" r:id="rId6"/>
    <p:sldId id="261" r:id="rId7"/>
    <p:sldId id="260" r:id="rId8"/>
    <p:sldId id="281" r:id="rId9"/>
    <p:sldId id="282" r:id="rId10"/>
    <p:sldId id="313" r:id="rId11"/>
    <p:sldId id="314" r:id="rId12"/>
    <p:sldId id="315" r:id="rId13"/>
    <p:sldId id="316" r:id="rId14"/>
    <p:sldId id="262" r:id="rId15"/>
    <p:sldId id="317" r:id="rId16"/>
    <p:sldId id="318" r:id="rId17"/>
    <p:sldId id="319" r:id="rId18"/>
    <p:sldId id="345" r:id="rId19"/>
  </p:sldIdLst>
  <p:sldSz cx="9144000" cy="5143500" type="screen16x9"/>
  <p:notesSz cx="6858000" cy="9144000"/>
  <p:embeddedFontLst>
    <p:embeddedFont>
      <p:font typeface="SimSun" panose="02010600030101010101" pitchFamily="2" charset="-122"/>
      <p:regular r:id="rId21"/>
    </p:embeddedFont>
    <p:embeddedFont>
      <p:font typeface="Albert Sans" panose="020B0604020202020204" charset="0"/>
      <p:regular r:id="rId22"/>
      <p:bold r:id="rId23"/>
      <p:italic r:id="rId24"/>
      <p:boldItalic r:id="rId25"/>
    </p:embeddedFont>
    <p:embeddedFont>
      <p:font typeface="Arapey" panose="020B0604020202020204" charset="0"/>
      <p:regular r:id="rId26"/>
      <p:italic r:id="rId27"/>
    </p:embeddedFont>
    <p:embeddedFont>
      <p:font typeface="Bebas Neue" panose="020B0604020202020204" charset="0"/>
      <p:regular r:id="rId28"/>
    </p:embeddedFont>
    <p:embeddedFont>
      <p:font typeface="Calibri" panose="020F0502020204030204" pitchFamily="34" charset="0"/>
      <p:regular r:id="rId29"/>
      <p:bold r:id="rId30"/>
      <p:italic r:id="rId31"/>
      <p:boldItalic r:id="rId32"/>
    </p:embeddedFont>
    <p:embeddedFont>
      <p:font typeface="Nunito Light" panose="020B0604020202020204" charset="0"/>
      <p:regular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D46BA7-C359-442C-9169-E65AAFBED3ED}">
  <a:tblStyle styleId="{C4D46BA7-C359-442C-9169-E65AAFBED3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A6C08D5-0B95-4F75-9F4C-FA60DEE8F9B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9" autoAdjust="0"/>
    <p:restoredTop sz="94660"/>
  </p:normalViewPr>
  <p:slideViewPr>
    <p:cSldViewPr snapToGrid="0">
      <p:cViewPr varScale="1">
        <p:scale>
          <a:sx n="84" d="100"/>
          <a:sy n="84" d="100"/>
        </p:scale>
        <p:origin x="800" y="6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2586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848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08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910c9cff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910c9cff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149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1801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11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045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437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299ae9e8f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299ae9e8f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6ed876f0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96ed876f0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6ed876f0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96ed876f0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501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6ed876f0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96ed876f0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208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6ed876f0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96ed876f0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706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29" t="39" b="19"/>
          <a:stretch/>
        </p:blipFill>
        <p:spPr>
          <a:xfrm>
            <a:off x="1356" y="1524"/>
            <a:ext cx="9141289" cy="5140452"/>
          </a:xfrm>
          <a:prstGeom prst="rect">
            <a:avLst/>
          </a:prstGeom>
          <a:noFill/>
          <a:ln>
            <a:noFill/>
          </a:ln>
        </p:spPr>
      </p:pic>
      <p:sp>
        <p:nvSpPr>
          <p:cNvPr id="10" name="Google Shape;10;p2"/>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3232" y="694903"/>
            <a:ext cx="3739800" cy="22806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13232" y="3922776"/>
            <a:ext cx="2167200" cy="5760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1200"/>
              <a:buNone/>
              <a:defRPr sz="1400">
                <a:solidFill>
                  <a:schemeClr val="dk2"/>
                </a:solidFill>
              </a:defRPr>
            </a:lvl1pPr>
            <a:lvl2pPr lvl="1" algn="ctr">
              <a:lnSpc>
                <a:spcPct val="100000"/>
              </a:lnSpc>
              <a:spcBef>
                <a:spcPts val="0"/>
              </a:spcBef>
              <a:spcAft>
                <a:spcPts val="0"/>
              </a:spcAft>
              <a:buClr>
                <a:schemeClr val="dk2"/>
              </a:buClr>
              <a:buSzPts val="1800"/>
              <a:buNone/>
              <a:defRPr sz="1800">
                <a:solidFill>
                  <a:schemeClr val="dk2"/>
                </a:solidFill>
              </a:defRPr>
            </a:lvl2pPr>
            <a:lvl3pPr lvl="2" algn="ctr">
              <a:lnSpc>
                <a:spcPct val="100000"/>
              </a:lnSpc>
              <a:spcBef>
                <a:spcPts val="0"/>
              </a:spcBef>
              <a:spcAft>
                <a:spcPts val="0"/>
              </a:spcAft>
              <a:buClr>
                <a:schemeClr val="dk2"/>
              </a:buClr>
              <a:buSzPts val="1800"/>
              <a:buNone/>
              <a:defRPr sz="1800">
                <a:solidFill>
                  <a:schemeClr val="dk2"/>
                </a:solidFill>
              </a:defRPr>
            </a:lvl3pPr>
            <a:lvl4pPr lvl="3" algn="ctr">
              <a:lnSpc>
                <a:spcPct val="100000"/>
              </a:lnSpc>
              <a:spcBef>
                <a:spcPts val="0"/>
              </a:spcBef>
              <a:spcAft>
                <a:spcPts val="0"/>
              </a:spcAft>
              <a:buClr>
                <a:schemeClr val="dk2"/>
              </a:buClr>
              <a:buSzPts val="1800"/>
              <a:buNone/>
              <a:defRPr sz="1800">
                <a:solidFill>
                  <a:schemeClr val="dk2"/>
                </a:solidFill>
              </a:defRPr>
            </a:lvl4pPr>
            <a:lvl5pPr lvl="4" algn="ctr">
              <a:lnSpc>
                <a:spcPct val="100000"/>
              </a:lnSpc>
              <a:spcBef>
                <a:spcPts val="0"/>
              </a:spcBef>
              <a:spcAft>
                <a:spcPts val="0"/>
              </a:spcAft>
              <a:buClr>
                <a:schemeClr val="dk2"/>
              </a:buClr>
              <a:buSzPts val="1800"/>
              <a:buNone/>
              <a:defRPr sz="1800">
                <a:solidFill>
                  <a:schemeClr val="dk2"/>
                </a:solidFill>
              </a:defRPr>
            </a:lvl5pPr>
            <a:lvl6pPr lvl="5" algn="ctr">
              <a:lnSpc>
                <a:spcPct val="100000"/>
              </a:lnSpc>
              <a:spcBef>
                <a:spcPts val="0"/>
              </a:spcBef>
              <a:spcAft>
                <a:spcPts val="0"/>
              </a:spcAft>
              <a:buClr>
                <a:schemeClr val="dk2"/>
              </a:buClr>
              <a:buSzPts val="1800"/>
              <a:buNone/>
              <a:defRPr sz="1800">
                <a:solidFill>
                  <a:schemeClr val="dk2"/>
                </a:solidFill>
              </a:defRPr>
            </a:lvl6pPr>
            <a:lvl7pPr lvl="6" algn="ctr">
              <a:lnSpc>
                <a:spcPct val="100000"/>
              </a:lnSpc>
              <a:spcBef>
                <a:spcPts val="0"/>
              </a:spcBef>
              <a:spcAft>
                <a:spcPts val="0"/>
              </a:spcAft>
              <a:buClr>
                <a:schemeClr val="dk2"/>
              </a:buClr>
              <a:buSzPts val="1800"/>
              <a:buNone/>
              <a:defRPr sz="1800">
                <a:solidFill>
                  <a:schemeClr val="dk2"/>
                </a:solidFill>
              </a:defRPr>
            </a:lvl7pPr>
            <a:lvl8pPr lvl="7" algn="ctr">
              <a:lnSpc>
                <a:spcPct val="100000"/>
              </a:lnSpc>
              <a:spcBef>
                <a:spcPts val="0"/>
              </a:spcBef>
              <a:spcAft>
                <a:spcPts val="0"/>
              </a:spcAft>
              <a:buClr>
                <a:schemeClr val="dk2"/>
              </a:buClr>
              <a:buSzPts val="1800"/>
              <a:buNone/>
              <a:defRPr sz="1800">
                <a:solidFill>
                  <a:schemeClr val="dk2"/>
                </a:solidFill>
              </a:defRPr>
            </a:lvl8pPr>
            <a:lvl9pPr lvl="8" algn="ctr">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13" name="Google Shape;13;p2"/>
          <p:cNvSpPr>
            <a:spLocks noGrp="1"/>
          </p:cNvSpPr>
          <p:nvPr>
            <p:ph type="pic" idx="2"/>
          </p:nvPr>
        </p:nvSpPr>
        <p:spPr>
          <a:xfrm>
            <a:off x="4975375" y="640050"/>
            <a:ext cx="3455400" cy="3863400"/>
          </a:xfrm>
          <a:prstGeom prst="roundRect">
            <a:avLst>
              <a:gd name="adj" fmla="val 16667"/>
            </a:avLst>
          </a:prstGeom>
          <a:noFill/>
          <a:ln>
            <a:noFill/>
          </a:ln>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4_1">
    <p:spTree>
      <p:nvGrpSpPr>
        <p:cNvPr id="1"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t="29" b="29"/>
          <a:stretch/>
        </p:blipFill>
        <p:spPr>
          <a:xfrm rot="10800000" flipH="1">
            <a:off x="1356" y="1524"/>
            <a:ext cx="9141289" cy="5138928"/>
          </a:xfrm>
          <a:prstGeom prst="rect">
            <a:avLst/>
          </a:prstGeom>
          <a:noFill/>
          <a:ln>
            <a:noFill/>
          </a:ln>
        </p:spPr>
      </p:pic>
      <p:sp>
        <p:nvSpPr>
          <p:cNvPr id="87" name="Google Shape;87;p15"/>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a:spLocks noGrp="1"/>
          </p:cNvSpPr>
          <p:nvPr>
            <p:ph type="title"/>
          </p:nvPr>
        </p:nvSpPr>
        <p:spPr>
          <a:xfrm>
            <a:off x="713225" y="3341850"/>
            <a:ext cx="4598400" cy="628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9" name="Google Shape;89;p15"/>
          <p:cNvSpPr txBox="1">
            <a:spLocks noGrp="1"/>
          </p:cNvSpPr>
          <p:nvPr>
            <p:ph type="subTitle" idx="1"/>
          </p:nvPr>
        </p:nvSpPr>
        <p:spPr>
          <a:xfrm>
            <a:off x="713225" y="3912900"/>
            <a:ext cx="4598400" cy="6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90" name="Google Shape;90;p15"/>
          <p:cNvSpPr>
            <a:spLocks noGrp="1"/>
          </p:cNvSpPr>
          <p:nvPr>
            <p:ph type="pic" idx="2"/>
          </p:nvPr>
        </p:nvSpPr>
        <p:spPr>
          <a:xfrm>
            <a:off x="713225" y="539503"/>
            <a:ext cx="2302800" cy="2652600"/>
          </a:xfrm>
          <a:prstGeom prst="roundRect">
            <a:avLst>
              <a:gd name="adj" fmla="val 16667"/>
            </a:avLst>
          </a:prstGeom>
          <a:noFill/>
          <a:ln>
            <a:noFill/>
          </a:ln>
        </p:spPr>
      </p:sp>
      <p:sp>
        <p:nvSpPr>
          <p:cNvPr id="91" name="Google Shape;91;p15"/>
          <p:cNvSpPr>
            <a:spLocks noGrp="1"/>
          </p:cNvSpPr>
          <p:nvPr>
            <p:ph type="pic" idx="3"/>
          </p:nvPr>
        </p:nvSpPr>
        <p:spPr>
          <a:xfrm>
            <a:off x="5564564" y="539500"/>
            <a:ext cx="2866200" cy="4064400"/>
          </a:xfrm>
          <a:prstGeom prst="roundRect">
            <a:avLst>
              <a:gd name="adj" fmla="val 16667"/>
            </a:avLst>
          </a:prstGeom>
          <a:noFill/>
          <a:ln>
            <a:noFill/>
          </a:ln>
        </p:spPr>
      </p:sp>
      <p:sp>
        <p:nvSpPr>
          <p:cNvPr id="92" name="Google Shape;92;p15"/>
          <p:cNvSpPr>
            <a:spLocks noGrp="1"/>
          </p:cNvSpPr>
          <p:nvPr>
            <p:ph type="pic" idx="4"/>
          </p:nvPr>
        </p:nvSpPr>
        <p:spPr>
          <a:xfrm>
            <a:off x="3138900" y="539500"/>
            <a:ext cx="2302800" cy="2652600"/>
          </a:xfrm>
          <a:prstGeom prst="roundRect">
            <a:avLst>
              <a:gd name="adj" fmla="val 16667"/>
            </a:avLst>
          </a:prstGeom>
          <a:noFill/>
          <a:ln>
            <a:noFill/>
          </a:ln>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10_1">
    <p:spTree>
      <p:nvGrpSpPr>
        <p:cNvPr id="1" name="Shape 101"/>
        <p:cNvGrpSpPr/>
        <p:nvPr/>
      </p:nvGrpSpPr>
      <p:grpSpPr>
        <a:xfrm>
          <a:off x="0" y="0"/>
          <a:ext cx="0" cy="0"/>
          <a:chOff x="0" y="0"/>
          <a:chExt cx="0" cy="0"/>
        </a:xfrm>
      </p:grpSpPr>
      <p:pic>
        <p:nvPicPr>
          <p:cNvPr id="102" name="Google Shape;102;p17"/>
          <p:cNvPicPr preferRelativeResize="0"/>
          <p:nvPr/>
        </p:nvPicPr>
        <p:blipFill rotWithShape="1">
          <a:blip r:embed="rId2">
            <a:alphaModFix/>
          </a:blip>
          <a:srcRect l="29" t="39" b="19"/>
          <a:stretch/>
        </p:blipFill>
        <p:spPr>
          <a:xfrm rot="10800000">
            <a:off x="1356" y="1524"/>
            <a:ext cx="9141289" cy="5140452"/>
          </a:xfrm>
          <a:prstGeom prst="rect">
            <a:avLst/>
          </a:prstGeom>
          <a:noFill/>
          <a:ln>
            <a:noFill/>
          </a:ln>
        </p:spPr>
      </p:pic>
      <p:sp>
        <p:nvSpPr>
          <p:cNvPr id="103" name="Google Shape;103;p17"/>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txBox="1">
            <a:spLocks noGrp="1"/>
          </p:cNvSpPr>
          <p:nvPr>
            <p:ph type="title"/>
          </p:nvPr>
        </p:nvSpPr>
        <p:spPr>
          <a:xfrm>
            <a:off x="713250" y="445025"/>
            <a:ext cx="463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5" name="Google Shape;105;p17"/>
          <p:cNvSpPr txBox="1">
            <a:spLocks noGrp="1"/>
          </p:cNvSpPr>
          <p:nvPr>
            <p:ph type="body" idx="1"/>
          </p:nvPr>
        </p:nvSpPr>
        <p:spPr>
          <a:xfrm>
            <a:off x="713250" y="1257575"/>
            <a:ext cx="4873800" cy="2759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120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6"/>
        <p:cNvGrpSpPr/>
        <p:nvPr/>
      </p:nvGrpSpPr>
      <p:grpSpPr>
        <a:xfrm>
          <a:off x="0" y="0"/>
          <a:ext cx="0" cy="0"/>
          <a:chOff x="0" y="0"/>
          <a:chExt cx="0" cy="0"/>
        </a:xfrm>
      </p:grpSpPr>
      <p:pic>
        <p:nvPicPr>
          <p:cNvPr id="117" name="Google Shape;117;p20"/>
          <p:cNvPicPr preferRelativeResize="0"/>
          <p:nvPr/>
        </p:nvPicPr>
        <p:blipFill rotWithShape="1">
          <a:blip r:embed="rId2">
            <a:alphaModFix/>
          </a:blip>
          <a:srcRect t="29" b="29"/>
          <a:stretch/>
        </p:blipFill>
        <p:spPr>
          <a:xfrm rot="10800000" flipH="1">
            <a:off x="1356" y="1524"/>
            <a:ext cx="9141289" cy="5138928"/>
          </a:xfrm>
          <a:prstGeom prst="rect">
            <a:avLst/>
          </a:prstGeom>
          <a:noFill/>
          <a:ln>
            <a:noFill/>
          </a:ln>
        </p:spPr>
      </p:pic>
      <p:sp>
        <p:nvSpPr>
          <p:cNvPr id="118" name="Google Shape;118;p20"/>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20" name="Google Shape;120;p20"/>
          <p:cNvSpPr txBox="1">
            <a:spLocks noGrp="1"/>
          </p:cNvSpPr>
          <p:nvPr>
            <p:ph type="subTitle" idx="1"/>
          </p:nvPr>
        </p:nvSpPr>
        <p:spPr>
          <a:xfrm>
            <a:off x="720000" y="3037025"/>
            <a:ext cx="2348100" cy="126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1" name="Google Shape;121;p20"/>
          <p:cNvSpPr txBox="1">
            <a:spLocks noGrp="1"/>
          </p:cNvSpPr>
          <p:nvPr>
            <p:ph type="subTitle" idx="2"/>
          </p:nvPr>
        </p:nvSpPr>
        <p:spPr>
          <a:xfrm>
            <a:off x="3397948" y="3037025"/>
            <a:ext cx="2348100" cy="126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2" name="Google Shape;122;p20"/>
          <p:cNvSpPr txBox="1">
            <a:spLocks noGrp="1"/>
          </p:cNvSpPr>
          <p:nvPr>
            <p:ph type="subTitle" idx="3"/>
          </p:nvPr>
        </p:nvSpPr>
        <p:spPr>
          <a:xfrm>
            <a:off x="6075900" y="3037026"/>
            <a:ext cx="2348100" cy="126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3" name="Google Shape;123;p20"/>
          <p:cNvSpPr txBox="1">
            <a:spLocks noGrp="1"/>
          </p:cNvSpPr>
          <p:nvPr>
            <p:ph type="subTitle" idx="4"/>
          </p:nvPr>
        </p:nvSpPr>
        <p:spPr>
          <a:xfrm>
            <a:off x="720000" y="2288450"/>
            <a:ext cx="2348100" cy="80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4" name="Google Shape;124;p20"/>
          <p:cNvSpPr txBox="1">
            <a:spLocks noGrp="1"/>
          </p:cNvSpPr>
          <p:nvPr>
            <p:ph type="subTitle" idx="5"/>
          </p:nvPr>
        </p:nvSpPr>
        <p:spPr>
          <a:xfrm>
            <a:off x="3397952" y="2288450"/>
            <a:ext cx="2348100" cy="80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5" name="Google Shape;125;p20"/>
          <p:cNvSpPr txBox="1">
            <a:spLocks noGrp="1"/>
          </p:cNvSpPr>
          <p:nvPr>
            <p:ph type="subTitle" idx="6"/>
          </p:nvPr>
        </p:nvSpPr>
        <p:spPr>
          <a:xfrm>
            <a:off x="6075900" y="2288450"/>
            <a:ext cx="2348100" cy="80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
        <p:cNvGrpSpPr/>
        <p:nvPr/>
      </p:nvGrpSpPr>
      <p:grpSpPr>
        <a:xfrm>
          <a:off x="0" y="0"/>
          <a:ext cx="0" cy="0"/>
          <a:chOff x="0" y="0"/>
          <a:chExt cx="0" cy="0"/>
        </a:xfrm>
      </p:grpSpPr>
      <p:pic>
        <p:nvPicPr>
          <p:cNvPr id="173" name="Google Shape;173;p27"/>
          <p:cNvPicPr preferRelativeResize="0"/>
          <p:nvPr/>
        </p:nvPicPr>
        <p:blipFill rotWithShape="1">
          <a:blip r:embed="rId2">
            <a:alphaModFix/>
          </a:blip>
          <a:srcRect l="29" t="39" b="19"/>
          <a:stretch/>
        </p:blipFill>
        <p:spPr>
          <a:xfrm flipH="1">
            <a:off x="1356" y="1524"/>
            <a:ext cx="9141289" cy="5140452"/>
          </a:xfrm>
          <a:prstGeom prst="rect">
            <a:avLst/>
          </a:prstGeom>
          <a:noFill/>
          <a:ln>
            <a:noFill/>
          </a:ln>
        </p:spPr>
      </p:pic>
      <p:sp>
        <p:nvSpPr>
          <p:cNvPr id="174" name="Google Shape;174;p27"/>
          <p:cNvSpPr/>
          <p:nvPr/>
        </p:nvSpPr>
        <p:spPr>
          <a:xfrm flipH="1">
            <a:off x="-393300" y="283350"/>
            <a:ext cx="9930600" cy="45768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88"/>
        <p:cNvGrpSpPr/>
        <p:nvPr/>
      </p:nvGrpSpPr>
      <p:grpSpPr>
        <a:xfrm>
          <a:off x="0" y="0"/>
          <a:ext cx="0" cy="0"/>
          <a:chOff x="0" y="0"/>
          <a:chExt cx="0" cy="0"/>
        </a:xfrm>
      </p:grpSpPr>
      <p:grpSp>
        <p:nvGrpSpPr>
          <p:cNvPr id="289" name="Google Shape;289;p22"/>
          <p:cNvGrpSpPr/>
          <p:nvPr/>
        </p:nvGrpSpPr>
        <p:grpSpPr>
          <a:xfrm rot="10800000" flipH="1">
            <a:off x="0" y="-25"/>
            <a:ext cx="9144000" cy="5143525"/>
            <a:chOff x="0" y="-25"/>
            <a:chExt cx="9144000" cy="5143525"/>
          </a:xfrm>
        </p:grpSpPr>
        <p:pic>
          <p:nvPicPr>
            <p:cNvPr id="290" name="Google Shape;290;p22"/>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291" name="Google Shape;291;p22"/>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292" name="Google Shape;292;p22"/>
          <p:cNvSpPr txBox="1">
            <a:spLocks noGrp="1"/>
          </p:cNvSpPr>
          <p:nvPr>
            <p:ph type="subTitle" idx="1"/>
          </p:nvPr>
        </p:nvSpPr>
        <p:spPr>
          <a:xfrm>
            <a:off x="4638464" y="1516050"/>
            <a:ext cx="3420300" cy="23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3" name="Google Shape;293;p22"/>
          <p:cNvSpPr txBox="1">
            <a:spLocks noGrp="1"/>
          </p:cNvSpPr>
          <p:nvPr>
            <p:ph type="subTitle" idx="2"/>
          </p:nvPr>
        </p:nvSpPr>
        <p:spPr>
          <a:xfrm>
            <a:off x="1085236" y="1516050"/>
            <a:ext cx="3420900" cy="23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4" name="Google Shape;294;p22"/>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95" name="Google Shape;295;p22"/>
          <p:cNvGrpSpPr/>
          <p:nvPr/>
        </p:nvGrpSpPr>
        <p:grpSpPr>
          <a:xfrm>
            <a:off x="-76209" y="16398"/>
            <a:ext cx="9222652" cy="5152173"/>
            <a:chOff x="-76209" y="16398"/>
            <a:chExt cx="9222652" cy="5152173"/>
          </a:xfrm>
        </p:grpSpPr>
        <p:pic>
          <p:nvPicPr>
            <p:cNvPr id="296" name="Google Shape;296;p22"/>
            <p:cNvPicPr preferRelativeResize="0"/>
            <p:nvPr/>
          </p:nvPicPr>
          <p:blipFill>
            <a:blip r:embed="rId4">
              <a:alphaModFix/>
            </a:blip>
            <a:stretch>
              <a:fillRect/>
            </a:stretch>
          </p:blipFill>
          <p:spPr>
            <a:xfrm rot="-5400000" flipH="1">
              <a:off x="7979414" y="4161420"/>
              <a:ext cx="1219787" cy="793175"/>
            </a:xfrm>
            <a:prstGeom prst="rect">
              <a:avLst/>
            </a:prstGeom>
            <a:noFill/>
            <a:ln>
              <a:noFill/>
            </a:ln>
          </p:spPr>
        </p:pic>
        <p:pic>
          <p:nvPicPr>
            <p:cNvPr id="297" name="Google Shape;297;p22"/>
            <p:cNvPicPr preferRelativeResize="0"/>
            <p:nvPr/>
          </p:nvPicPr>
          <p:blipFill>
            <a:blip r:embed="rId4">
              <a:alphaModFix/>
            </a:blip>
            <a:stretch>
              <a:fillRect/>
            </a:stretch>
          </p:blipFill>
          <p:spPr>
            <a:xfrm rot="5400000" flipH="1">
              <a:off x="-61861" y="229704"/>
              <a:ext cx="1219787" cy="793175"/>
            </a:xfrm>
            <a:prstGeom prst="rect">
              <a:avLst/>
            </a:prstGeom>
            <a:noFill/>
            <a:ln>
              <a:noFill/>
            </a:ln>
          </p:spPr>
        </p:pic>
        <p:pic>
          <p:nvPicPr>
            <p:cNvPr id="298" name="Google Shape;298;p22"/>
            <p:cNvPicPr preferRelativeResize="0"/>
            <p:nvPr/>
          </p:nvPicPr>
          <p:blipFill>
            <a:blip r:embed="rId5">
              <a:alphaModFix/>
            </a:blip>
            <a:stretch>
              <a:fillRect/>
            </a:stretch>
          </p:blipFill>
          <p:spPr>
            <a:xfrm rot="10800000" flipH="1">
              <a:off x="8414838" y="3344346"/>
              <a:ext cx="711150" cy="559026"/>
            </a:xfrm>
            <a:prstGeom prst="rect">
              <a:avLst/>
            </a:prstGeom>
            <a:noFill/>
            <a:ln>
              <a:noFill/>
            </a:ln>
          </p:spPr>
        </p:pic>
        <p:pic>
          <p:nvPicPr>
            <p:cNvPr id="299" name="Google Shape;299;p22"/>
            <p:cNvPicPr preferRelativeResize="0"/>
            <p:nvPr/>
          </p:nvPicPr>
          <p:blipFill>
            <a:blip r:embed="rId5">
              <a:alphaModFix/>
            </a:blip>
            <a:stretch>
              <a:fillRect/>
            </a:stretch>
          </p:blipFill>
          <p:spPr>
            <a:xfrm rot="10800000">
              <a:off x="0" y="4609546"/>
              <a:ext cx="711150" cy="559026"/>
            </a:xfrm>
            <a:prstGeom prst="rect">
              <a:avLst/>
            </a:prstGeom>
            <a:noFill/>
            <a:ln>
              <a:noFill/>
            </a:ln>
          </p:spPr>
        </p:pic>
        <p:pic>
          <p:nvPicPr>
            <p:cNvPr id="300" name="Google Shape;300;p22"/>
            <p:cNvPicPr preferRelativeResize="0"/>
            <p:nvPr/>
          </p:nvPicPr>
          <p:blipFill>
            <a:blip r:embed="rId6">
              <a:alphaModFix/>
            </a:blip>
            <a:stretch>
              <a:fillRect/>
            </a:stretch>
          </p:blipFill>
          <p:spPr>
            <a:xfrm rot="10800000" flipH="1">
              <a:off x="-76209" y="3684218"/>
              <a:ext cx="821600" cy="1045675"/>
            </a:xfrm>
            <a:prstGeom prst="rect">
              <a:avLst/>
            </a:prstGeom>
            <a:noFill/>
            <a:ln>
              <a:noFill/>
            </a:ln>
          </p:spPr>
        </p:pic>
        <p:pic>
          <p:nvPicPr>
            <p:cNvPr id="301" name="Google Shape;301;p22"/>
            <p:cNvPicPr preferRelativeResize="0"/>
            <p:nvPr/>
          </p:nvPicPr>
          <p:blipFill>
            <a:blip r:embed="rId7">
              <a:alphaModFix/>
            </a:blip>
            <a:stretch>
              <a:fillRect/>
            </a:stretch>
          </p:blipFill>
          <p:spPr>
            <a:xfrm rot="5400000">
              <a:off x="8254904" y="84164"/>
              <a:ext cx="948175" cy="830000"/>
            </a:xfrm>
            <a:prstGeom prst="rect">
              <a:avLst/>
            </a:prstGeom>
            <a:noFill/>
            <a:ln>
              <a:noFill/>
            </a:ln>
          </p:spPr>
        </p:pic>
        <p:pic>
          <p:nvPicPr>
            <p:cNvPr id="302" name="Google Shape;302;p22"/>
            <p:cNvPicPr preferRelativeResize="0"/>
            <p:nvPr/>
          </p:nvPicPr>
          <p:blipFill>
            <a:blip r:embed="rId8">
              <a:alphaModFix/>
            </a:blip>
            <a:stretch>
              <a:fillRect/>
            </a:stretch>
          </p:blipFill>
          <p:spPr>
            <a:xfrm rot="10800000" flipH="1">
              <a:off x="8527593" y="943375"/>
              <a:ext cx="618851" cy="655075"/>
            </a:xfrm>
            <a:prstGeom prst="rect">
              <a:avLst/>
            </a:prstGeom>
            <a:noFill/>
            <a:ln>
              <a:noFill/>
            </a:ln>
          </p:spPr>
        </p:pic>
      </p:grpSp>
    </p:spTree>
    <p:extLst>
      <p:ext uri="{BB962C8B-B14F-4D97-AF65-F5344CB8AC3E}">
        <p14:creationId xmlns:p14="http://schemas.microsoft.com/office/powerpoint/2010/main" val="7219603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22"/>
        <p:cNvGrpSpPr/>
        <p:nvPr/>
      </p:nvGrpSpPr>
      <p:grpSpPr>
        <a:xfrm>
          <a:off x="0" y="0"/>
          <a:ext cx="0" cy="0"/>
          <a:chOff x="0" y="0"/>
          <a:chExt cx="0" cy="0"/>
        </a:xfrm>
      </p:grpSpPr>
      <p:grpSp>
        <p:nvGrpSpPr>
          <p:cNvPr id="323" name="Google Shape;323;p24"/>
          <p:cNvGrpSpPr/>
          <p:nvPr/>
        </p:nvGrpSpPr>
        <p:grpSpPr>
          <a:xfrm>
            <a:off x="0" y="-25"/>
            <a:ext cx="9144000" cy="5143525"/>
            <a:chOff x="0" y="-25"/>
            <a:chExt cx="9144000" cy="5143525"/>
          </a:xfrm>
        </p:grpSpPr>
        <p:pic>
          <p:nvPicPr>
            <p:cNvPr id="324" name="Google Shape;324;p24"/>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325" name="Google Shape;325;p24"/>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326" name="Google Shape;326;p24"/>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27" name="Google Shape;327;p24"/>
          <p:cNvSpPr txBox="1">
            <a:spLocks noGrp="1"/>
          </p:cNvSpPr>
          <p:nvPr>
            <p:ph type="subTitle" idx="1"/>
          </p:nvPr>
        </p:nvSpPr>
        <p:spPr>
          <a:xfrm>
            <a:off x="3095262" y="1485874"/>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8" name="Google Shape;328;p24"/>
          <p:cNvSpPr txBox="1">
            <a:spLocks noGrp="1"/>
          </p:cNvSpPr>
          <p:nvPr>
            <p:ph type="subTitle" idx="2"/>
          </p:nvPr>
        </p:nvSpPr>
        <p:spPr>
          <a:xfrm>
            <a:off x="3095262" y="2555824"/>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9" name="Google Shape;329;p24"/>
          <p:cNvSpPr txBox="1">
            <a:spLocks noGrp="1"/>
          </p:cNvSpPr>
          <p:nvPr>
            <p:ph type="subTitle" idx="3"/>
          </p:nvPr>
        </p:nvSpPr>
        <p:spPr>
          <a:xfrm>
            <a:off x="3095262" y="3628768"/>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0" name="Google Shape;330;p24"/>
          <p:cNvSpPr txBox="1">
            <a:spLocks noGrp="1"/>
          </p:cNvSpPr>
          <p:nvPr>
            <p:ph type="title" idx="4"/>
          </p:nvPr>
        </p:nvSpPr>
        <p:spPr>
          <a:xfrm>
            <a:off x="3095262" y="1272431"/>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sz="20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31" name="Google Shape;331;p24"/>
          <p:cNvSpPr txBox="1">
            <a:spLocks noGrp="1"/>
          </p:cNvSpPr>
          <p:nvPr>
            <p:ph type="title" idx="5"/>
          </p:nvPr>
        </p:nvSpPr>
        <p:spPr>
          <a:xfrm>
            <a:off x="3095262" y="2342381"/>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sz="20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32" name="Google Shape;332;p24"/>
          <p:cNvSpPr txBox="1">
            <a:spLocks noGrp="1"/>
          </p:cNvSpPr>
          <p:nvPr>
            <p:ph type="title" idx="6"/>
          </p:nvPr>
        </p:nvSpPr>
        <p:spPr>
          <a:xfrm>
            <a:off x="3095262" y="3415325"/>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sz="20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33" name="Google Shape;333;p24"/>
          <p:cNvGrpSpPr/>
          <p:nvPr/>
        </p:nvGrpSpPr>
        <p:grpSpPr>
          <a:xfrm rot="10800000">
            <a:off x="-76209" y="16398"/>
            <a:ext cx="9222652" cy="5152173"/>
            <a:chOff x="-76209" y="16398"/>
            <a:chExt cx="9222652" cy="5152173"/>
          </a:xfrm>
        </p:grpSpPr>
        <p:pic>
          <p:nvPicPr>
            <p:cNvPr id="334" name="Google Shape;334;p24"/>
            <p:cNvPicPr preferRelativeResize="0"/>
            <p:nvPr/>
          </p:nvPicPr>
          <p:blipFill>
            <a:blip r:embed="rId4">
              <a:alphaModFix/>
            </a:blip>
            <a:stretch>
              <a:fillRect/>
            </a:stretch>
          </p:blipFill>
          <p:spPr>
            <a:xfrm rot="-5400000" flipH="1">
              <a:off x="7979414" y="4161420"/>
              <a:ext cx="1219787" cy="793175"/>
            </a:xfrm>
            <a:prstGeom prst="rect">
              <a:avLst/>
            </a:prstGeom>
            <a:noFill/>
            <a:ln>
              <a:noFill/>
            </a:ln>
          </p:spPr>
        </p:pic>
        <p:pic>
          <p:nvPicPr>
            <p:cNvPr id="335" name="Google Shape;335;p24"/>
            <p:cNvPicPr preferRelativeResize="0"/>
            <p:nvPr/>
          </p:nvPicPr>
          <p:blipFill>
            <a:blip r:embed="rId4">
              <a:alphaModFix/>
            </a:blip>
            <a:stretch>
              <a:fillRect/>
            </a:stretch>
          </p:blipFill>
          <p:spPr>
            <a:xfrm rot="5400000" flipH="1">
              <a:off x="-61861" y="229704"/>
              <a:ext cx="1219787" cy="793175"/>
            </a:xfrm>
            <a:prstGeom prst="rect">
              <a:avLst/>
            </a:prstGeom>
            <a:noFill/>
            <a:ln>
              <a:noFill/>
            </a:ln>
          </p:spPr>
        </p:pic>
        <p:pic>
          <p:nvPicPr>
            <p:cNvPr id="336" name="Google Shape;336;p24"/>
            <p:cNvPicPr preferRelativeResize="0"/>
            <p:nvPr/>
          </p:nvPicPr>
          <p:blipFill>
            <a:blip r:embed="rId5">
              <a:alphaModFix/>
            </a:blip>
            <a:stretch>
              <a:fillRect/>
            </a:stretch>
          </p:blipFill>
          <p:spPr>
            <a:xfrm rot="10800000" flipH="1">
              <a:off x="8414838" y="3344346"/>
              <a:ext cx="711150" cy="559026"/>
            </a:xfrm>
            <a:prstGeom prst="rect">
              <a:avLst/>
            </a:prstGeom>
            <a:noFill/>
            <a:ln>
              <a:noFill/>
            </a:ln>
          </p:spPr>
        </p:pic>
        <p:pic>
          <p:nvPicPr>
            <p:cNvPr id="337" name="Google Shape;337;p24"/>
            <p:cNvPicPr preferRelativeResize="0"/>
            <p:nvPr/>
          </p:nvPicPr>
          <p:blipFill>
            <a:blip r:embed="rId5">
              <a:alphaModFix/>
            </a:blip>
            <a:stretch>
              <a:fillRect/>
            </a:stretch>
          </p:blipFill>
          <p:spPr>
            <a:xfrm rot="10800000">
              <a:off x="0" y="4609546"/>
              <a:ext cx="711150" cy="559026"/>
            </a:xfrm>
            <a:prstGeom prst="rect">
              <a:avLst/>
            </a:prstGeom>
            <a:noFill/>
            <a:ln>
              <a:noFill/>
            </a:ln>
          </p:spPr>
        </p:pic>
        <p:pic>
          <p:nvPicPr>
            <p:cNvPr id="338" name="Google Shape;338;p24"/>
            <p:cNvPicPr preferRelativeResize="0"/>
            <p:nvPr/>
          </p:nvPicPr>
          <p:blipFill>
            <a:blip r:embed="rId6">
              <a:alphaModFix/>
            </a:blip>
            <a:stretch>
              <a:fillRect/>
            </a:stretch>
          </p:blipFill>
          <p:spPr>
            <a:xfrm rot="10800000" flipH="1">
              <a:off x="-76209" y="3684218"/>
              <a:ext cx="821600" cy="1045675"/>
            </a:xfrm>
            <a:prstGeom prst="rect">
              <a:avLst/>
            </a:prstGeom>
            <a:noFill/>
            <a:ln>
              <a:noFill/>
            </a:ln>
          </p:spPr>
        </p:pic>
        <p:pic>
          <p:nvPicPr>
            <p:cNvPr id="339" name="Google Shape;339;p24"/>
            <p:cNvPicPr preferRelativeResize="0"/>
            <p:nvPr/>
          </p:nvPicPr>
          <p:blipFill>
            <a:blip r:embed="rId7">
              <a:alphaModFix/>
            </a:blip>
            <a:stretch>
              <a:fillRect/>
            </a:stretch>
          </p:blipFill>
          <p:spPr>
            <a:xfrm rot="5400000">
              <a:off x="8254904" y="84164"/>
              <a:ext cx="948175" cy="830000"/>
            </a:xfrm>
            <a:prstGeom prst="rect">
              <a:avLst/>
            </a:prstGeom>
            <a:noFill/>
            <a:ln>
              <a:noFill/>
            </a:ln>
          </p:spPr>
        </p:pic>
        <p:pic>
          <p:nvPicPr>
            <p:cNvPr id="340" name="Google Shape;340;p24"/>
            <p:cNvPicPr preferRelativeResize="0"/>
            <p:nvPr/>
          </p:nvPicPr>
          <p:blipFill>
            <a:blip r:embed="rId8">
              <a:alphaModFix/>
            </a:blip>
            <a:stretch>
              <a:fillRect/>
            </a:stretch>
          </p:blipFill>
          <p:spPr>
            <a:xfrm rot="10800000" flipH="1">
              <a:off x="8527593" y="943375"/>
              <a:ext cx="618851" cy="655075"/>
            </a:xfrm>
            <a:prstGeom prst="rect">
              <a:avLst/>
            </a:prstGeom>
            <a:noFill/>
            <a:ln>
              <a:noFill/>
            </a:ln>
          </p:spPr>
        </p:pic>
      </p:grpSp>
    </p:spTree>
    <p:extLst>
      <p:ext uri="{BB962C8B-B14F-4D97-AF65-F5344CB8AC3E}">
        <p14:creationId xmlns:p14="http://schemas.microsoft.com/office/powerpoint/2010/main" val="701285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55"/>
        <p:cNvGrpSpPr/>
        <p:nvPr/>
      </p:nvGrpSpPr>
      <p:grpSpPr>
        <a:xfrm>
          <a:off x="0" y="0"/>
          <a:ext cx="0" cy="0"/>
          <a:chOff x="0" y="0"/>
          <a:chExt cx="0" cy="0"/>
        </a:xfrm>
      </p:grpSpPr>
      <p:grpSp>
        <p:nvGrpSpPr>
          <p:cNvPr id="56" name="Google Shape;56;p5"/>
          <p:cNvGrpSpPr/>
          <p:nvPr/>
        </p:nvGrpSpPr>
        <p:grpSpPr>
          <a:xfrm flipH="1">
            <a:off x="0" y="-25"/>
            <a:ext cx="9144000" cy="5143525"/>
            <a:chOff x="0" y="-25"/>
            <a:chExt cx="9144000" cy="5143525"/>
          </a:xfrm>
        </p:grpSpPr>
        <p:pic>
          <p:nvPicPr>
            <p:cNvPr id="57" name="Google Shape;57;p5"/>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58" name="Google Shape;58;p5"/>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pic>
        <p:nvPicPr>
          <p:cNvPr id="59" name="Google Shape;59;p5"/>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60" name="Google Shape;60;p5"/>
          <p:cNvSpPr txBox="1">
            <a:spLocks noGrp="1"/>
          </p:cNvSpPr>
          <p:nvPr>
            <p:ph type="title"/>
          </p:nvPr>
        </p:nvSpPr>
        <p:spPr>
          <a:xfrm>
            <a:off x="1494605" y="2601925"/>
            <a:ext cx="27183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2000" b="1">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 name="Google Shape;61;p5"/>
          <p:cNvSpPr txBox="1">
            <a:spLocks noGrp="1"/>
          </p:cNvSpPr>
          <p:nvPr>
            <p:ph type="title" idx="2"/>
          </p:nvPr>
        </p:nvSpPr>
        <p:spPr>
          <a:xfrm>
            <a:off x="4931395" y="2601925"/>
            <a:ext cx="27183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2000" b="1">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5"/>
          <p:cNvSpPr txBox="1">
            <a:spLocks noGrp="1"/>
          </p:cNvSpPr>
          <p:nvPr>
            <p:ph type="subTitle" idx="1"/>
          </p:nvPr>
        </p:nvSpPr>
        <p:spPr>
          <a:xfrm>
            <a:off x="4931395" y="2818550"/>
            <a:ext cx="27183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5"/>
          <p:cNvSpPr txBox="1">
            <a:spLocks noGrp="1"/>
          </p:cNvSpPr>
          <p:nvPr>
            <p:ph type="subTitle" idx="3"/>
          </p:nvPr>
        </p:nvSpPr>
        <p:spPr>
          <a:xfrm>
            <a:off x="1494305" y="2818550"/>
            <a:ext cx="27189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 name="Google Shape;64;p5"/>
          <p:cNvSpPr txBox="1">
            <a:spLocks noGrp="1"/>
          </p:cNvSpPr>
          <p:nvPr>
            <p:ph type="title" idx="4"/>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Tree>
    <p:extLst>
      <p:ext uri="{BB962C8B-B14F-4D97-AF65-F5344CB8AC3E}">
        <p14:creationId xmlns:p14="http://schemas.microsoft.com/office/powerpoint/2010/main" val="31558476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341"/>
        <p:cNvGrpSpPr/>
        <p:nvPr/>
      </p:nvGrpSpPr>
      <p:grpSpPr>
        <a:xfrm>
          <a:off x="0" y="0"/>
          <a:ext cx="0" cy="0"/>
          <a:chOff x="0" y="0"/>
          <a:chExt cx="0" cy="0"/>
        </a:xfrm>
      </p:grpSpPr>
      <p:grpSp>
        <p:nvGrpSpPr>
          <p:cNvPr id="342" name="Google Shape;342;p25"/>
          <p:cNvGrpSpPr/>
          <p:nvPr/>
        </p:nvGrpSpPr>
        <p:grpSpPr>
          <a:xfrm flipH="1">
            <a:off x="0" y="-25"/>
            <a:ext cx="9144000" cy="5143525"/>
            <a:chOff x="0" y="-25"/>
            <a:chExt cx="9144000" cy="5143525"/>
          </a:xfrm>
        </p:grpSpPr>
        <p:pic>
          <p:nvPicPr>
            <p:cNvPr id="343" name="Google Shape;343;p25"/>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344" name="Google Shape;344;p25"/>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345" name="Google Shape;345;p25"/>
          <p:cNvSpPr txBox="1">
            <a:spLocks noGrp="1"/>
          </p:cNvSpPr>
          <p:nvPr>
            <p:ph type="title"/>
          </p:nvPr>
        </p:nvSpPr>
        <p:spPr>
          <a:xfrm>
            <a:off x="2357355" y="155226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6" name="Google Shape;346;p25"/>
          <p:cNvSpPr txBox="1">
            <a:spLocks noGrp="1"/>
          </p:cNvSpPr>
          <p:nvPr>
            <p:ph type="subTitle" idx="1"/>
          </p:nvPr>
        </p:nvSpPr>
        <p:spPr>
          <a:xfrm>
            <a:off x="2357355" y="1763686"/>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25"/>
          <p:cNvSpPr txBox="1">
            <a:spLocks noGrp="1"/>
          </p:cNvSpPr>
          <p:nvPr>
            <p:ph type="title" idx="2"/>
          </p:nvPr>
        </p:nvSpPr>
        <p:spPr>
          <a:xfrm>
            <a:off x="5706756" y="155226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8" name="Google Shape;348;p25"/>
          <p:cNvSpPr txBox="1">
            <a:spLocks noGrp="1"/>
          </p:cNvSpPr>
          <p:nvPr>
            <p:ph type="subTitle" idx="3"/>
          </p:nvPr>
        </p:nvSpPr>
        <p:spPr>
          <a:xfrm>
            <a:off x="5706756" y="1763686"/>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25"/>
          <p:cNvSpPr txBox="1">
            <a:spLocks noGrp="1"/>
          </p:cNvSpPr>
          <p:nvPr>
            <p:ph type="title" idx="4"/>
          </p:nvPr>
        </p:nvSpPr>
        <p:spPr>
          <a:xfrm>
            <a:off x="2357355" y="3077506"/>
            <a:ext cx="1975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0" name="Google Shape;350;p25"/>
          <p:cNvSpPr txBox="1">
            <a:spLocks noGrp="1"/>
          </p:cNvSpPr>
          <p:nvPr>
            <p:ph type="subTitle" idx="5"/>
          </p:nvPr>
        </p:nvSpPr>
        <p:spPr>
          <a:xfrm>
            <a:off x="2357355" y="3288925"/>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1" name="Google Shape;351;p25"/>
          <p:cNvSpPr txBox="1">
            <a:spLocks noGrp="1"/>
          </p:cNvSpPr>
          <p:nvPr>
            <p:ph type="title" idx="6"/>
          </p:nvPr>
        </p:nvSpPr>
        <p:spPr>
          <a:xfrm>
            <a:off x="5706756" y="307750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2" name="Google Shape;352;p25"/>
          <p:cNvSpPr txBox="1">
            <a:spLocks noGrp="1"/>
          </p:cNvSpPr>
          <p:nvPr>
            <p:ph type="subTitle" idx="7"/>
          </p:nvPr>
        </p:nvSpPr>
        <p:spPr>
          <a:xfrm>
            <a:off x="5706756" y="3288925"/>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25"/>
          <p:cNvSpPr txBox="1">
            <a:spLocks noGrp="1"/>
          </p:cNvSpPr>
          <p:nvPr>
            <p:ph type="title" idx="8"/>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54" name="Google Shape;354;p25"/>
          <p:cNvGrpSpPr/>
          <p:nvPr/>
        </p:nvGrpSpPr>
        <p:grpSpPr>
          <a:xfrm rot="10800000" flipH="1">
            <a:off x="-5" y="-12471"/>
            <a:ext cx="9146448" cy="5228264"/>
            <a:chOff x="-5" y="-12471"/>
            <a:chExt cx="9146448" cy="5228264"/>
          </a:xfrm>
        </p:grpSpPr>
        <p:pic>
          <p:nvPicPr>
            <p:cNvPr id="355" name="Google Shape;355;p25"/>
            <p:cNvPicPr preferRelativeResize="0"/>
            <p:nvPr/>
          </p:nvPicPr>
          <p:blipFill>
            <a:blip r:embed="rId4">
              <a:alphaModFix/>
            </a:blip>
            <a:stretch>
              <a:fillRect/>
            </a:stretch>
          </p:blipFill>
          <p:spPr>
            <a:xfrm rot="5400000" flipH="1">
              <a:off x="8238831" y="4326705"/>
              <a:ext cx="948175" cy="830000"/>
            </a:xfrm>
            <a:prstGeom prst="rect">
              <a:avLst/>
            </a:prstGeom>
            <a:noFill/>
            <a:ln>
              <a:noFill/>
            </a:ln>
          </p:spPr>
        </p:pic>
        <p:pic>
          <p:nvPicPr>
            <p:cNvPr id="356" name="Google Shape;356;p25"/>
            <p:cNvPicPr preferRelativeResize="0"/>
            <p:nvPr/>
          </p:nvPicPr>
          <p:blipFill>
            <a:blip r:embed="rId5">
              <a:alphaModFix/>
            </a:blip>
            <a:stretch>
              <a:fillRect/>
            </a:stretch>
          </p:blipFill>
          <p:spPr>
            <a:xfrm rot="10800000" flipH="1">
              <a:off x="8435294" y="3577437"/>
              <a:ext cx="711150" cy="559026"/>
            </a:xfrm>
            <a:prstGeom prst="rect">
              <a:avLst/>
            </a:prstGeom>
            <a:noFill/>
            <a:ln>
              <a:noFill/>
            </a:ln>
          </p:spPr>
        </p:pic>
        <p:pic>
          <p:nvPicPr>
            <p:cNvPr id="357" name="Google Shape;357;p25"/>
            <p:cNvPicPr preferRelativeResize="0"/>
            <p:nvPr/>
          </p:nvPicPr>
          <p:blipFill>
            <a:blip r:embed="rId6">
              <a:alphaModFix/>
            </a:blip>
            <a:stretch>
              <a:fillRect/>
            </a:stretch>
          </p:blipFill>
          <p:spPr>
            <a:xfrm rot="5400000" flipH="1">
              <a:off x="8472841" y="840450"/>
              <a:ext cx="753824" cy="490175"/>
            </a:xfrm>
            <a:prstGeom prst="rect">
              <a:avLst/>
            </a:prstGeom>
            <a:noFill/>
            <a:ln>
              <a:noFill/>
            </a:ln>
          </p:spPr>
        </p:pic>
        <p:pic>
          <p:nvPicPr>
            <p:cNvPr id="358" name="Google Shape;358;p25"/>
            <p:cNvPicPr preferRelativeResize="0"/>
            <p:nvPr/>
          </p:nvPicPr>
          <p:blipFill>
            <a:blip r:embed="rId7">
              <a:alphaModFix/>
            </a:blip>
            <a:stretch>
              <a:fillRect/>
            </a:stretch>
          </p:blipFill>
          <p:spPr>
            <a:xfrm rot="10800000" flipH="1">
              <a:off x="8432870" y="-12471"/>
              <a:ext cx="618851" cy="655075"/>
            </a:xfrm>
            <a:prstGeom prst="rect">
              <a:avLst/>
            </a:prstGeom>
            <a:noFill/>
            <a:ln>
              <a:noFill/>
            </a:ln>
          </p:spPr>
        </p:pic>
        <p:pic>
          <p:nvPicPr>
            <p:cNvPr id="359" name="Google Shape;359;p25"/>
            <p:cNvPicPr preferRelativeResize="0"/>
            <p:nvPr/>
          </p:nvPicPr>
          <p:blipFill>
            <a:blip r:embed="rId6">
              <a:alphaModFix/>
            </a:blip>
            <a:stretch>
              <a:fillRect/>
            </a:stretch>
          </p:blipFill>
          <p:spPr>
            <a:xfrm rot="-5400000">
              <a:off x="-131830" y="840450"/>
              <a:ext cx="753824" cy="490175"/>
            </a:xfrm>
            <a:prstGeom prst="rect">
              <a:avLst/>
            </a:prstGeom>
            <a:noFill/>
            <a:ln>
              <a:noFill/>
            </a:ln>
          </p:spPr>
        </p:pic>
        <p:pic>
          <p:nvPicPr>
            <p:cNvPr id="360" name="Google Shape;360;p25"/>
            <p:cNvPicPr preferRelativeResize="0"/>
            <p:nvPr/>
          </p:nvPicPr>
          <p:blipFill>
            <a:blip r:embed="rId7">
              <a:alphaModFix/>
            </a:blip>
            <a:stretch>
              <a:fillRect/>
            </a:stretch>
          </p:blipFill>
          <p:spPr>
            <a:xfrm rot="10800000">
              <a:off x="43115" y="-12471"/>
              <a:ext cx="618851" cy="655075"/>
            </a:xfrm>
            <a:prstGeom prst="rect">
              <a:avLst/>
            </a:prstGeom>
            <a:noFill/>
            <a:ln>
              <a:noFill/>
            </a:ln>
          </p:spPr>
        </p:pic>
        <p:pic>
          <p:nvPicPr>
            <p:cNvPr id="361" name="Google Shape;361;p25"/>
            <p:cNvPicPr preferRelativeResize="0"/>
            <p:nvPr/>
          </p:nvPicPr>
          <p:blipFill>
            <a:blip r:embed="rId4">
              <a:alphaModFix/>
            </a:blip>
            <a:stretch>
              <a:fillRect/>
            </a:stretch>
          </p:blipFill>
          <p:spPr>
            <a:xfrm rot="-5400000">
              <a:off x="-39778" y="4254405"/>
              <a:ext cx="948175" cy="830000"/>
            </a:xfrm>
            <a:prstGeom prst="rect">
              <a:avLst/>
            </a:prstGeom>
            <a:noFill/>
            <a:ln>
              <a:noFill/>
            </a:ln>
          </p:spPr>
        </p:pic>
        <p:pic>
          <p:nvPicPr>
            <p:cNvPr id="362" name="Google Shape;362;p25"/>
            <p:cNvPicPr preferRelativeResize="0"/>
            <p:nvPr/>
          </p:nvPicPr>
          <p:blipFill>
            <a:blip r:embed="rId5">
              <a:alphaModFix/>
            </a:blip>
            <a:stretch>
              <a:fillRect/>
            </a:stretch>
          </p:blipFill>
          <p:spPr>
            <a:xfrm rot="10800000">
              <a:off x="785" y="3505137"/>
              <a:ext cx="711150" cy="559026"/>
            </a:xfrm>
            <a:prstGeom prst="rect">
              <a:avLst/>
            </a:prstGeom>
            <a:noFill/>
            <a:ln>
              <a:noFill/>
            </a:ln>
          </p:spPr>
        </p:pic>
      </p:grpSp>
    </p:spTree>
    <p:extLst>
      <p:ext uri="{BB962C8B-B14F-4D97-AF65-F5344CB8AC3E}">
        <p14:creationId xmlns:p14="http://schemas.microsoft.com/office/powerpoint/2010/main" val="1280622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5"/>
        <p:cNvGrpSpPr/>
        <p:nvPr/>
      </p:nvGrpSpPr>
      <p:grpSpPr>
        <a:xfrm>
          <a:off x="0" y="0"/>
          <a:ext cx="0" cy="0"/>
          <a:chOff x="0" y="0"/>
          <a:chExt cx="0" cy="0"/>
        </a:xfrm>
      </p:grpSpPr>
      <p:grpSp>
        <p:nvGrpSpPr>
          <p:cNvPr id="186" name="Google Shape;186;p15"/>
          <p:cNvGrpSpPr/>
          <p:nvPr/>
        </p:nvGrpSpPr>
        <p:grpSpPr>
          <a:xfrm flipH="1">
            <a:off x="0" y="-25"/>
            <a:ext cx="9144000" cy="5143525"/>
            <a:chOff x="0" y="-25"/>
            <a:chExt cx="9144000" cy="5143525"/>
          </a:xfrm>
        </p:grpSpPr>
        <p:pic>
          <p:nvPicPr>
            <p:cNvPr id="187" name="Google Shape;187;p15"/>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188" name="Google Shape;188;p15"/>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189" name="Google Shape;189;p15"/>
          <p:cNvSpPr>
            <a:spLocks noGrp="1"/>
          </p:cNvSpPr>
          <p:nvPr>
            <p:ph type="pic" idx="2"/>
          </p:nvPr>
        </p:nvSpPr>
        <p:spPr>
          <a:xfrm>
            <a:off x="4950747" y="793180"/>
            <a:ext cx="3482100" cy="3482100"/>
          </a:xfrm>
          <a:prstGeom prst="ellipse">
            <a:avLst/>
          </a:prstGeom>
          <a:noFill/>
          <a:ln w="38100" cap="flat" cmpd="sng">
            <a:solidFill>
              <a:schemeClr val="lt2"/>
            </a:solidFill>
            <a:prstDash val="solid"/>
            <a:round/>
            <a:headEnd type="none" w="sm" len="sm"/>
            <a:tailEnd type="none" w="sm" len="sm"/>
          </a:ln>
        </p:spPr>
      </p:sp>
      <p:sp>
        <p:nvSpPr>
          <p:cNvPr id="190" name="Google Shape;190;p15"/>
          <p:cNvSpPr txBox="1">
            <a:spLocks noGrp="1"/>
          </p:cNvSpPr>
          <p:nvPr>
            <p:ph type="title"/>
          </p:nvPr>
        </p:nvSpPr>
        <p:spPr>
          <a:xfrm>
            <a:off x="710951" y="3434139"/>
            <a:ext cx="3653400" cy="4572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3200"/>
              <a:buNone/>
              <a:defRPr sz="2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 name="Google Shape;191;p15"/>
          <p:cNvSpPr txBox="1">
            <a:spLocks noGrp="1"/>
          </p:cNvSpPr>
          <p:nvPr>
            <p:ph type="subTitle" idx="1"/>
          </p:nvPr>
        </p:nvSpPr>
        <p:spPr>
          <a:xfrm>
            <a:off x="710287" y="1252161"/>
            <a:ext cx="3654600" cy="205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2" name="Google Shape;192;p15"/>
          <p:cNvGrpSpPr/>
          <p:nvPr/>
        </p:nvGrpSpPr>
        <p:grpSpPr>
          <a:xfrm flipH="1">
            <a:off x="-152409" y="-4"/>
            <a:ext cx="9372609" cy="5168576"/>
            <a:chOff x="-152409" y="-4"/>
            <a:chExt cx="9372609" cy="5168576"/>
          </a:xfrm>
        </p:grpSpPr>
        <p:pic>
          <p:nvPicPr>
            <p:cNvPr id="193" name="Google Shape;193;p15"/>
            <p:cNvPicPr preferRelativeResize="0"/>
            <p:nvPr/>
          </p:nvPicPr>
          <p:blipFill>
            <a:blip r:embed="rId4">
              <a:alphaModFix/>
            </a:blip>
            <a:stretch>
              <a:fillRect/>
            </a:stretch>
          </p:blipFill>
          <p:spPr>
            <a:xfrm>
              <a:off x="7924214" y="-3"/>
              <a:ext cx="1219787" cy="793175"/>
            </a:xfrm>
            <a:prstGeom prst="rect">
              <a:avLst/>
            </a:prstGeom>
            <a:noFill/>
            <a:ln>
              <a:noFill/>
            </a:ln>
          </p:spPr>
        </p:pic>
        <p:pic>
          <p:nvPicPr>
            <p:cNvPr id="194" name="Google Shape;194;p15"/>
            <p:cNvPicPr preferRelativeResize="0"/>
            <p:nvPr/>
          </p:nvPicPr>
          <p:blipFill>
            <a:blip r:embed="rId4">
              <a:alphaModFix/>
            </a:blip>
            <a:stretch>
              <a:fillRect/>
            </a:stretch>
          </p:blipFill>
          <p:spPr>
            <a:xfrm rot="10800000">
              <a:off x="-11" y="4375397"/>
              <a:ext cx="1219787" cy="793175"/>
            </a:xfrm>
            <a:prstGeom prst="rect">
              <a:avLst/>
            </a:prstGeom>
            <a:noFill/>
            <a:ln>
              <a:noFill/>
            </a:ln>
          </p:spPr>
        </p:pic>
        <p:pic>
          <p:nvPicPr>
            <p:cNvPr id="195" name="Google Shape;195;p15"/>
            <p:cNvPicPr preferRelativeResize="0"/>
            <p:nvPr/>
          </p:nvPicPr>
          <p:blipFill>
            <a:blip r:embed="rId5">
              <a:alphaModFix/>
            </a:blip>
            <a:stretch>
              <a:fillRect/>
            </a:stretch>
          </p:blipFill>
          <p:spPr>
            <a:xfrm>
              <a:off x="8432850" y="834396"/>
              <a:ext cx="711150" cy="559026"/>
            </a:xfrm>
            <a:prstGeom prst="rect">
              <a:avLst/>
            </a:prstGeom>
            <a:noFill/>
            <a:ln>
              <a:noFill/>
            </a:ln>
          </p:spPr>
        </p:pic>
        <p:pic>
          <p:nvPicPr>
            <p:cNvPr id="196" name="Google Shape;196;p15"/>
            <p:cNvPicPr preferRelativeResize="0"/>
            <p:nvPr/>
          </p:nvPicPr>
          <p:blipFill>
            <a:blip r:embed="rId5">
              <a:alphaModFix/>
            </a:blip>
            <a:stretch>
              <a:fillRect/>
            </a:stretch>
          </p:blipFill>
          <p:spPr>
            <a:xfrm flipH="1">
              <a:off x="0" y="-4"/>
              <a:ext cx="711150" cy="559026"/>
            </a:xfrm>
            <a:prstGeom prst="rect">
              <a:avLst/>
            </a:prstGeom>
            <a:noFill/>
            <a:ln>
              <a:noFill/>
            </a:ln>
          </p:spPr>
        </p:pic>
        <p:pic>
          <p:nvPicPr>
            <p:cNvPr id="197" name="Google Shape;197;p15"/>
            <p:cNvPicPr preferRelativeResize="0"/>
            <p:nvPr/>
          </p:nvPicPr>
          <p:blipFill>
            <a:blip r:embed="rId6">
              <a:alphaModFix/>
            </a:blip>
            <a:stretch>
              <a:fillRect/>
            </a:stretch>
          </p:blipFill>
          <p:spPr>
            <a:xfrm>
              <a:off x="-152409" y="438675"/>
              <a:ext cx="821600" cy="1045675"/>
            </a:xfrm>
            <a:prstGeom prst="rect">
              <a:avLst/>
            </a:prstGeom>
            <a:noFill/>
            <a:ln>
              <a:noFill/>
            </a:ln>
          </p:spPr>
        </p:pic>
        <p:pic>
          <p:nvPicPr>
            <p:cNvPr id="198" name="Google Shape;198;p15"/>
            <p:cNvPicPr preferRelativeResize="0"/>
            <p:nvPr/>
          </p:nvPicPr>
          <p:blipFill>
            <a:blip r:embed="rId7">
              <a:alphaModFix/>
            </a:blip>
            <a:stretch>
              <a:fillRect/>
            </a:stretch>
          </p:blipFill>
          <p:spPr>
            <a:xfrm flipH="1">
              <a:off x="8509050" y="1409700"/>
              <a:ext cx="711150" cy="830411"/>
            </a:xfrm>
            <a:prstGeom prst="rect">
              <a:avLst/>
            </a:prstGeom>
            <a:noFill/>
            <a:ln>
              <a:noFill/>
            </a:ln>
          </p:spPr>
        </p:pic>
        <p:pic>
          <p:nvPicPr>
            <p:cNvPr id="199" name="Google Shape;199;p15"/>
            <p:cNvPicPr preferRelativeResize="0"/>
            <p:nvPr/>
          </p:nvPicPr>
          <p:blipFill>
            <a:blip r:embed="rId8">
              <a:alphaModFix/>
            </a:blip>
            <a:stretch>
              <a:fillRect/>
            </a:stretch>
          </p:blipFill>
          <p:spPr>
            <a:xfrm rot="5400000" flipH="1">
              <a:off x="8254904" y="4254404"/>
              <a:ext cx="948175" cy="830000"/>
            </a:xfrm>
            <a:prstGeom prst="rect">
              <a:avLst/>
            </a:prstGeom>
            <a:noFill/>
            <a:ln>
              <a:noFill/>
            </a:ln>
          </p:spPr>
        </p:pic>
        <p:pic>
          <p:nvPicPr>
            <p:cNvPr id="200" name="Google Shape;200;p15"/>
            <p:cNvPicPr preferRelativeResize="0"/>
            <p:nvPr/>
          </p:nvPicPr>
          <p:blipFill>
            <a:blip r:embed="rId9">
              <a:alphaModFix/>
            </a:blip>
            <a:stretch>
              <a:fillRect/>
            </a:stretch>
          </p:blipFill>
          <p:spPr>
            <a:xfrm>
              <a:off x="8527593" y="3570117"/>
              <a:ext cx="618851" cy="655075"/>
            </a:xfrm>
            <a:prstGeom prst="rect">
              <a:avLst/>
            </a:prstGeom>
            <a:noFill/>
            <a:ln>
              <a:noFill/>
            </a:ln>
          </p:spPr>
        </p:pic>
      </p:grpSp>
    </p:spTree>
    <p:extLst>
      <p:ext uri="{BB962C8B-B14F-4D97-AF65-F5344CB8AC3E}">
        <p14:creationId xmlns:p14="http://schemas.microsoft.com/office/powerpoint/2010/main" val="20615875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l="29" t="39" b="19"/>
          <a:stretch/>
        </p:blipFill>
        <p:spPr>
          <a:xfrm rot="10800000">
            <a:off x="1356" y="1524"/>
            <a:ext cx="9141289" cy="5140452"/>
          </a:xfrm>
          <a:prstGeom prst="rect">
            <a:avLst/>
          </a:prstGeom>
          <a:noFill/>
          <a:ln>
            <a:noFill/>
          </a:ln>
        </p:spPr>
      </p:pic>
      <p:sp>
        <p:nvSpPr>
          <p:cNvPr id="16" name="Google Shape;16;p3"/>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5315413" y="3206550"/>
            <a:ext cx="2528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4385688" y="3206550"/>
            <a:ext cx="929700" cy="774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 name="Google Shape;19;p3"/>
          <p:cNvSpPr>
            <a:spLocks noGrp="1"/>
          </p:cNvSpPr>
          <p:nvPr>
            <p:ph type="pic" idx="3"/>
          </p:nvPr>
        </p:nvSpPr>
        <p:spPr>
          <a:xfrm flipH="1">
            <a:off x="370950" y="339675"/>
            <a:ext cx="2976300" cy="4381800"/>
          </a:xfrm>
          <a:prstGeom prst="roundRect">
            <a:avLst>
              <a:gd name="adj" fmla="val 16667"/>
            </a:avLst>
          </a:prstGeom>
          <a:noFill/>
          <a:ln>
            <a:noFill/>
          </a:ln>
        </p:spPr>
      </p:sp>
      <p:sp>
        <p:nvSpPr>
          <p:cNvPr id="20" name="Google Shape;20;p3"/>
          <p:cNvSpPr>
            <a:spLocks noGrp="1"/>
          </p:cNvSpPr>
          <p:nvPr>
            <p:ph type="pic" idx="4"/>
          </p:nvPr>
        </p:nvSpPr>
        <p:spPr>
          <a:xfrm>
            <a:off x="3798600" y="564050"/>
            <a:ext cx="4632000" cy="1954800"/>
          </a:xfrm>
          <a:prstGeom prst="roundRect">
            <a:avLst>
              <a:gd name="adj" fmla="val 16667"/>
            </a:avLst>
          </a:prstGeom>
          <a:noFill/>
          <a:ln>
            <a:noFill/>
          </a:ln>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pic>
        <p:nvPicPr>
          <p:cNvPr id="35" name="Google Shape;35;p6"/>
          <p:cNvPicPr preferRelativeResize="0"/>
          <p:nvPr/>
        </p:nvPicPr>
        <p:blipFill rotWithShape="1">
          <a:blip r:embed="rId2">
            <a:alphaModFix/>
          </a:blip>
          <a:srcRect t="29" b="29"/>
          <a:stretch/>
        </p:blipFill>
        <p:spPr>
          <a:xfrm>
            <a:off x="1356" y="1524"/>
            <a:ext cx="9141289" cy="5138928"/>
          </a:xfrm>
          <a:prstGeom prst="rect">
            <a:avLst/>
          </a:prstGeom>
          <a:noFill/>
          <a:ln>
            <a:noFill/>
          </a:ln>
        </p:spPr>
      </p:pic>
      <p:sp>
        <p:nvSpPr>
          <p:cNvPr id="36" name="Google Shape;36;p6"/>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pic>
        <p:nvPicPr>
          <p:cNvPr id="39" name="Google Shape;39;p7"/>
          <p:cNvPicPr preferRelativeResize="0"/>
          <p:nvPr/>
        </p:nvPicPr>
        <p:blipFill rotWithShape="1">
          <a:blip r:embed="rId2">
            <a:alphaModFix/>
          </a:blip>
          <a:srcRect l="29" t="39" b="19"/>
          <a:stretch/>
        </p:blipFill>
        <p:spPr>
          <a:xfrm rot="10800000" flipH="1">
            <a:off x="1356" y="1524"/>
            <a:ext cx="9141289" cy="5140452"/>
          </a:xfrm>
          <a:prstGeom prst="rect">
            <a:avLst/>
          </a:prstGeom>
          <a:noFill/>
          <a:ln>
            <a:noFill/>
          </a:ln>
        </p:spPr>
      </p:pic>
      <p:sp>
        <p:nvSpPr>
          <p:cNvPr id="40" name="Google Shape;40;p7"/>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7"/>
          <p:cNvSpPr txBox="1">
            <a:spLocks noGrp="1"/>
          </p:cNvSpPr>
          <p:nvPr>
            <p:ph type="title"/>
          </p:nvPr>
        </p:nvSpPr>
        <p:spPr>
          <a:xfrm>
            <a:off x="713225" y="948150"/>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42" name="Google Shape;42;p7"/>
          <p:cNvSpPr txBox="1">
            <a:spLocks noGrp="1"/>
          </p:cNvSpPr>
          <p:nvPr>
            <p:ph type="subTitle" idx="1"/>
          </p:nvPr>
        </p:nvSpPr>
        <p:spPr>
          <a:xfrm>
            <a:off x="713225" y="1520850"/>
            <a:ext cx="4294800" cy="267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1000"/>
              </a:spcBef>
              <a:spcAft>
                <a:spcPts val="0"/>
              </a:spcAft>
              <a:buClr>
                <a:srgbClr val="E76A28"/>
              </a:buClr>
              <a:buSzPts val="1200"/>
              <a:buChar char="○"/>
              <a:defRPr/>
            </a:lvl2pPr>
            <a:lvl3pPr lvl="2" algn="ctr" rtl="0">
              <a:lnSpc>
                <a:spcPct val="100000"/>
              </a:lnSpc>
              <a:spcBef>
                <a:spcPts val="1600"/>
              </a:spcBef>
              <a:spcAft>
                <a:spcPts val="0"/>
              </a:spcAft>
              <a:buClr>
                <a:srgbClr val="E76A28"/>
              </a:buClr>
              <a:buSzPts val="1200"/>
              <a:buChar char="■"/>
              <a:defRPr/>
            </a:lvl3pPr>
            <a:lvl4pPr lvl="3" algn="ctr" rtl="0">
              <a:lnSpc>
                <a:spcPct val="100000"/>
              </a:lnSpc>
              <a:spcBef>
                <a:spcPts val="1600"/>
              </a:spcBef>
              <a:spcAft>
                <a:spcPts val="0"/>
              </a:spcAft>
              <a:buClr>
                <a:srgbClr val="E76A28"/>
              </a:buClr>
              <a:buSzPts val="1200"/>
              <a:buChar char="●"/>
              <a:defRPr/>
            </a:lvl4pPr>
            <a:lvl5pPr lvl="4" algn="ctr" rtl="0">
              <a:lnSpc>
                <a:spcPct val="100000"/>
              </a:lnSpc>
              <a:spcBef>
                <a:spcPts val="1600"/>
              </a:spcBef>
              <a:spcAft>
                <a:spcPts val="0"/>
              </a:spcAft>
              <a:buClr>
                <a:srgbClr val="E76A28"/>
              </a:buClr>
              <a:buSzPts val="1200"/>
              <a:buChar char="○"/>
              <a:defRPr/>
            </a:lvl5pPr>
            <a:lvl6pPr lvl="5" algn="ctr" rtl="0">
              <a:lnSpc>
                <a:spcPct val="100000"/>
              </a:lnSpc>
              <a:spcBef>
                <a:spcPts val="1600"/>
              </a:spcBef>
              <a:spcAft>
                <a:spcPts val="0"/>
              </a:spcAft>
              <a:buClr>
                <a:srgbClr val="999999"/>
              </a:buClr>
              <a:buSzPts val="1200"/>
              <a:buChar char="■"/>
              <a:defRPr/>
            </a:lvl6pPr>
            <a:lvl7pPr lvl="6" algn="ctr" rtl="0">
              <a:lnSpc>
                <a:spcPct val="100000"/>
              </a:lnSpc>
              <a:spcBef>
                <a:spcPts val="1600"/>
              </a:spcBef>
              <a:spcAft>
                <a:spcPts val="0"/>
              </a:spcAft>
              <a:buClr>
                <a:srgbClr val="999999"/>
              </a:buClr>
              <a:buSzPts val="1200"/>
              <a:buChar char="●"/>
              <a:defRPr/>
            </a:lvl7pPr>
            <a:lvl8pPr lvl="7" algn="ctr" rtl="0">
              <a:lnSpc>
                <a:spcPct val="100000"/>
              </a:lnSpc>
              <a:spcBef>
                <a:spcPts val="1600"/>
              </a:spcBef>
              <a:spcAft>
                <a:spcPts val="0"/>
              </a:spcAft>
              <a:buClr>
                <a:srgbClr val="999999"/>
              </a:buClr>
              <a:buSzPts val="1200"/>
              <a:buChar char="○"/>
              <a:defRPr/>
            </a:lvl8pPr>
            <a:lvl9pPr lvl="8" algn="ctr" rtl="0">
              <a:lnSpc>
                <a:spcPct val="100000"/>
              </a:lnSpc>
              <a:spcBef>
                <a:spcPts val="1600"/>
              </a:spcBef>
              <a:spcAft>
                <a:spcPts val="1600"/>
              </a:spcAft>
              <a:buClr>
                <a:srgbClr val="999999"/>
              </a:buClr>
              <a:buSzPts val="1200"/>
              <a:buChar char="■"/>
              <a:defRPr/>
            </a:lvl9pPr>
          </a:lstStyle>
          <a:p>
            <a:endParaRPr/>
          </a:p>
        </p:txBody>
      </p:sp>
      <p:sp>
        <p:nvSpPr>
          <p:cNvPr id="43" name="Google Shape;43;p7"/>
          <p:cNvSpPr>
            <a:spLocks noGrp="1"/>
          </p:cNvSpPr>
          <p:nvPr>
            <p:ph type="pic" idx="2"/>
          </p:nvPr>
        </p:nvSpPr>
        <p:spPr>
          <a:xfrm>
            <a:off x="5399575" y="629700"/>
            <a:ext cx="2939400" cy="3884100"/>
          </a:xfrm>
          <a:prstGeom prst="roundRect">
            <a:avLst>
              <a:gd name="adj" fmla="val 16667"/>
            </a:avLst>
          </a:prstGeom>
          <a:noFill/>
          <a:ln>
            <a:noFill/>
          </a:ln>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l="29" t="39" b="19"/>
          <a:stretch/>
        </p:blipFill>
        <p:spPr>
          <a:xfrm rot="10800000">
            <a:off x="1356" y="1524"/>
            <a:ext cx="9141289" cy="5140452"/>
          </a:xfrm>
          <a:prstGeom prst="rect">
            <a:avLst/>
          </a:prstGeom>
          <a:noFill/>
          <a:ln>
            <a:noFill/>
          </a:ln>
        </p:spPr>
      </p:pic>
      <p:sp>
        <p:nvSpPr>
          <p:cNvPr id="46" name="Google Shape;46;p8"/>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pic>
        <p:nvPicPr>
          <p:cNvPr id="49" name="Google Shape;49;p9"/>
          <p:cNvPicPr preferRelativeResize="0"/>
          <p:nvPr/>
        </p:nvPicPr>
        <p:blipFill rotWithShape="1">
          <a:blip r:embed="rId2">
            <a:alphaModFix/>
          </a:blip>
          <a:srcRect l="29" t="39" b="19"/>
          <a:stretch/>
        </p:blipFill>
        <p:spPr>
          <a:xfrm rot="10800000" flipH="1">
            <a:off x="1356" y="1524"/>
            <a:ext cx="9141289" cy="5140452"/>
          </a:xfrm>
          <a:prstGeom prst="rect">
            <a:avLst/>
          </a:prstGeom>
          <a:noFill/>
          <a:ln>
            <a:noFill/>
          </a:ln>
        </p:spPr>
      </p:pic>
      <p:sp>
        <p:nvSpPr>
          <p:cNvPr id="50" name="Google Shape;50;p9"/>
          <p:cNvSpPr/>
          <p:nvPr/>
        </p:nvSpPr>
        <p:spPr>
          <a:xfrm flipH="1">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52" name="Google Shape;5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5"/>
        <p:cNvGrpSpPr/>
        <p:nvPr/>
      </p:nvGrpSpPr>
      <p:grpSpPr>
        <a:xfrm>
          <a:off x="0" y="0"/>
          <a:ext cx="0" cy="0"/>
          <a:chOff x="0" y="0"/>
          <a:chExt cx="0" cy="0"/>
        </a:xfrm>
      </p:grpSpPr>
      <p:pic>
        <p:nvPicPr>
          <p:cNvPr id="66" name="Google Shape;66;p13"/>
          <p:cNvPicPr preferRelativeResize="0"/>
          <p:nvPr/>
        </p:nvPicPr>
        <p:blipFill rotWithShape="1">
          <a:blip r:embed="rId2">
            <a:alphaModFix/>
          </a:blip>
          <a:srcRect l="29" t="39" b="19"/>
          <a:stretch/>
        </p:blipFill>
        <p:spPr>
          <a:xfrm rot="10800000">
            <a:off x="1356" y="1524"/>
            <a:ext cx="9141289" cy="5140452"/>
          </a:xfrm>
          <a:prstGeom prst="rect">
            <a:avLst/>
          </a:prstGeom>
          <a:noFill/>
          <a:ln>
            <a:noFill/>
          </a:ln>
        </p:spPr>
      </p:pic>
      <p:sp>
        <p:nvSpPr>
          <p:cNvPr id="67" name="Google Shape;67;p13"/>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9" name="Google Shape;69;p13"/>
          <p:cNvSpPr txBox="1">
            <a:spLocks noGrp="1"/>
          </p:cNvSpPr>
          <p:nvPr>
            <p:ph type="title" idx="2" hasCustomPrompt="1"/>
          </p:nvPr>
        </p:nvSpPr>
        <p:spPr>
          <a:xfrm>
            <a:off x="720000" y="157995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3" hasCustomPrompt="1"/>
          </p:nvPr>
        </p:nvSpPr>
        <p:spPr>
          <a:xfrm>
            <a:off x="720000" y="29904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4" hasCustomPrompt="1"/>
          </p:nvPr>
        </p:nvSpPr>
        <p:spPr>
          <a:xfrm>
            <a:off x="3419275" y="157995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5" hasCustomPrompt="1"/>
          </p:nvPr>
        </p:nvSpPr>
        <p:spPr>
          <a:xfrm>
            <a:off x="3419275" y="29904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6" hasCustomPrompt="1"/>
          </p:nvPr>
        </p:nvSpPr>
        <p:spPr>
          <a:xfrm>
            <a:off x="6118550" y="157995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7" hasCustomPrompt="1"/>
          </p:nvPr>
        </p:nvSpPr>
        <p:spPr>
          <a:xfrm>
            <a:off x="6118550" y="29904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subTitle" idx="1"/>
          </p:nvPr>
        </p:nvSpPr>
        <p:spPr>
          <a:xfrm>
            <a:off x="720000" y="19786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6" name="Google Shape;76;p13"/>
          <p:cNvSpPr txBox="1">
            <a:spLocks noGrp="1"/>
          </p:cNvSpPr>
          <p:nvPr>
            <p:ph type="subTitle" idx="8"/>
          </p:nvPr>
        </p:nvSpPr>
        <p:spPr>
          <a:xfrm>
            <a:off x="3419275" y="19786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7" name="Google Shape;77;p13"/>
          <p:cNvSpPr txBox="1">
            <a:spLocks noGrp="1"/>
          </p:cNvSpPr>
          <p:nvPr>
            <p:ph type="subTitle" idx="9"/>
          </p:nvPr>
        </p:nvSpPr>
        <p:spPr>
          <a:xfrm>
            <a:off x="6118550" y="19786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8" name="Google Shape;78;p13"/>
          <p:cNvSpPr txBox="1">
            <a:spLocks noGrp="1"/>
          </p:cNvSpPr>
          <p:nvPr>
            <p:ph type="subTitle" idx="13"/>
          </p:nvPr>
        </p:nvSpPr>
        <p:spPr>
          <a:xfrm>
            <a:off x="720000" y="33892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9" name="Google Shape;79;p13"/>
          <p:cNvSpPr txBox="1">
            <a:spLocks noGrp="1"/>
          </p:cNvSpPr>
          <p:nvPr>
            <p:ph type="subTitle" idx="14"/>
          </p:nvPr>
        </p:nvSpPr>
        <p:spPr>
          <a:xfrm>
            <a:off x="3419275" y="33892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 name="Google Shape;80;p13"/>
          <p:cNvSpPr txBox="1">
            <a:spLocks noGrp="1"/>
          </p:cNvSpPr>
          <p:nvPr>
            <p:ph type="subTitle" idx="15"/>
          </p:nvPr>
        </p:nvSpPr>
        <p:spPr>
          <a:xfrm>
            <a:off x="6118550" y="33892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1"/>
        <p:cNvGrpSpPr/>
        <p:nvPr/>
      </p:nvGrpSpPr>
      <p:grpSpPr>
        <a:xfrm>
          <a:off x="0" y="0"/>
          <a:ext cx="0" cy="0"/>
          <a:chOff x="0" y="0"/>
          <a:chExt cx="0" cy="0"/>
        </a:xfrm>
      </p:grpSpPr>
      <p:pic>
        <p:nvPicPr>
          <p:cNvPr id="82" name="Google Shape;82;p14"/>
          <p:cNvPicPr preferRelativeResize="0"/>
          <p:nvPr/>
        </p:nvPicPr>
        <p:blipFill rotWithShape="1">
          <a:blip r:embed="rId2">
            <a:alphaModFix/>
          </a:blip>
          <a:srcRect l="29" t="39" b="19"/>
          <a:stretch/>
        </p:blipFill>
        <p:spPr>
          <a:xfrm>
            <a:off x="1356" y="1524"/>
            <a:ext cx="9141289" cy="5140452"/>
          </a:xfrm>
          <a:prstGeom prst="rect">
            <a:avLst/>
          </a:prstGeom>
          <a:noFill/>
          <a:ln>
            <a:noFill/>
          </a:ln>
        </p:spPr>
      </p:pic>
      <p:sp>
        <p:nvSpPr>
          <p:cNvPr id="83" name="Google Shape;83;p14"/>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4"/>
          <p:cNvSpPr txBox="1">
            <a:spLocks noGrp="1"/>
          </p:cNvSpPr>
          <p:nvPr>
            <p:ph type="title"/>
          </p:nvPr>
        </p:nvSpPr>
        <p:spPr>
          <a:xfrm>
            <a:off x="1773925" y="608975"/>
            <a:ext cx="20532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300"/>
              <a:buNone/>
              <a:defRPr sz="2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1pPr>
            <a:lvl2pPr lvl="1"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2pPr>
            <a:lvl3pPr lvl="2"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3pPr>
            <a:lvl4pPr lvl="3"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4pPr>
            <a:lvl5pPr lvl="4"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5pPr>
            <a:lvl6pPr lvl="5"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6pPr>
            <a:lvl7pPr lvl="6"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7pPr>
            <a:lvl8pPr lvl="7"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8pPr>
            <a:lvl9pPr lvl="8"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1pPr>
            <a:lvl2pPr marL="914400" lvl="1"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2pPr>
            <a:lvl3pPr marL="1371600" lvl="2"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3pPr>
            <a:lvl4pPr marL="1828800" lvl="3"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4pPr>
            <a:lvl5pPr marL="2286000" lvl="4"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5pPr>
            <a:lvl6pPr marL="2743200" lvl="5"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6pPr>
            <a:lvl7pPr marL="3200400" lvl="6"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7pPr>
            <a:lvl8pPr marL="3657600" lvl="7"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8pPr>
            <a:lvl9pPr marL="4114800" lvl="8" indent="-304800">
              <a:lnSpc>
                <a:spcPct val="100000"/>
              </a:lnSpc>
              <a:spcBef>
                <a:spcPts val="1600"/>
              </a:spcBef>
              <a:spcAft>
                <a:spcPts val="1600"/>
              </a:spcAft>
              <a:buClr>
                <a:schemeClr val="dk2"/>
              </a:buClr>
              <a:buSzPts val="1200"/>
              <a:buFont typeface="Albert Sans"/>
              <a:buChar char="■"/>
              <a:defRPr sz="1200">
                <a:solidFill>
                  <a:schemeClr val="dk2"/>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0" r:id="rId9"/>
    <p:sldLayoutId id="2147483661" r:id="rId10"/>
    <p:sldLayoutId id="2147483663" r:id="rId11"/>
    <p:sldLayoutId id="2147483666" r:id="rId12"/>
    <p:sldLayoutId id="2147483673" r:id="rId13"/>
    <p:sldLayoutId id="2147483677" r:id="rId14"/>
    <p:sldLayoutId id="2147483678" r:id="rId15"/>
    <p:sldLayoutId id="2147483679" r:id="rId16"/>
    <p:sldLayoutId id="2147483680" r:id="rId17"/>
    <p:sldLayoutId id="2147483681" r:id="rId18"/>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6" name="TextBox 5">
            <a:extLst>
              <a:ext uri="{FF2B5EF4-FFF2-40B4-BE49-F238E27FC236}">
                <a16:creationId xmlns:a16="http://schemas.microsoft.com/office/drawing/2014/main" id="{DC8A4C94-7F88-CB36-8CF1-63574AEBEA99}"/>
              </a:ext>
            </a:extLst>
          </p:cNvPr>
          <p:cNvSpPr txBox="1"/>
          <p:nvPr/>
        </p:nvSpPr>
        <p:spPr>
          <a:xfrm>
            <a:off x="1882002" y="489097"/>
            <a:ext cx="5379999" cy="461665"/>
          </a:xfrm>
          <a:prstGeom prst="rect">
            <a:avLst/>
          </a:prstGeom>
          <a:noFill/>
        </p:spPr>
        <p:txBody>
          <a:bodyPr wrap="none" rtlCol="0">
            <a:spAutoFit/>
          </a:bodyPr>
          <a:lstStyle/>
          <a:p>
            <a:pPr algn="ctr"/>
            <a:r>
              <a:rPr lang="vi-VN" sz="2400" b="1" dirty="0">
                <a:solidFill>
                  <a:schemeClr val="tx1">
                    <a:lumMod val="75000"/>
                    <a:lumOff val="25000"/>
                  </a:schemeClr>
                </a:solidFill>
              </a:rPr>
              <a:t>TRƯỜNG TIỂU HỌC </a:t>
            </a:r>
            <a:r>
              <a:rPr lang="en-US" sz="2400" b="1" dirty="0">
                <a:solidFill>
                  <a:schemeClr val="tx1">
                    <a:lumMod val="75000"/>
                    <a:lumOff val="25000"/>
                  </a:schemeClr>
                </a:solidFill>
              </a:rPr>
              <a:t>TR</a:t>
            </a:r>
            <a:r>
              <a:rPr lang="vi-VN" sz="2400" b="1" dirty="0">
                <a:solidFill>
                  <a:schemeClr val="tx1">
                    <a:lumMod val="75000"/>
                    <a:lumOff val="25000"/>
                  </a:schemeClr>
                </a:solidFill>
              </a:rPr>
              <a:t>Ư</a:t>
            </a:r>
            <a:r>
              <a:rPr lang="en-US" sz="2400" b="1" dirty="0">
                <a:solidFill>
                  <a:schemeClr val="tx1">
                    <a:lumMod val="75000"/>
                    <a:lumOff val="25000"/>
                  </a:schemeClr>
                </a:solidFill>
              </a:rPr>
              <a:t>ỜNG S</a:t>
            </a:r>
            <a:r>
              <a:rPr lang="vi-VN" sz="2400" b="1" dirty="0">
                <a:solidFill>
                  <a:schemeClr val="tx1">
                    <a:lumMod val="75000"/>
                    <a:lumOff val="25000"/>
                  </a:schemeClr>
                </a:solidFill>
              </a:rPr>
              <a:t>Ơ</a:t>
            </a:r>
            <a:r>
              <a:rPr lang="en-US" sz="2400" b="1" dirty="0">
                <a:solidFill>
                  <a:schemeClr val="tx1">
                    <a:lumMod val="75000"/>
                    <a:lumOff val="25000"/>
                  </a:schemeClr>
                </a:solidFill>
              </a:rPr>
              <a:t>N</a:t>
            </a:r>
          </a:p>
        </p:txBody>
      </p:sp>
      <p:sp>
        <p:nvSpPr>
          <p:cNvPr id="8" name="TextBox 7">
            <a:extLst>
              <a:ext uri="{FF2B5EF4-FFF2-40B4-BE49-F238E27FC236}">
                <a16:creationId xmlns:a16="http://schemas.microsoft.com/office/drawing/2014/main" id="{CFE477BD-E72A-D7AB-8D2E-BB61728F8108}"/>
              </a:ext>
            </a:extLst>
          </p:cNvPr>
          <p:cNvSpPr txBox="1"/>
          <p:nvPr/>
        </p:nvSpPr>
        <p:spPr>
          <a:xfrm>
            <a:off x="446225" y="1183757"/>
            <a:ext cx="8088240" cy="2862322"/>
          </a:xfrm>
          <a:prstGeom prst="rect">
            <a:avLst/>
          </a:prstGeom>
          <a:noFill/>
        </p:spPr>
        <p:txBody>
          <a:bodyPr wrap="none" rtlCol="0">
            <a:spAutoFit/>
          </a:bodyPr>
          <a:lstStyle/>
          <a:p>
            <a:pPr algn="ctr"/>
            <a:r>
              <a:rPr lang="vi-VN" sz="5400" b="1" dirty="0">
                <a:solidFill>
                  <a:srgbClr val="FF0000"/>
                </a:solidFill>
                <a:latin typeface="+mj-lt"/>
              </a:rPr>
              <a:t>MÔN: MĨ THUẬT</a:t>
            </a:r>
          </a:p>
          <a:p>
            <a:pPr algn="ctr"/>
            <a:r>
              <a:rPr lang="vi-VN" sz="4000" b="1" dirty="0">
                <a:solidFill>
                  <a:srgbClr val="FF0000"/>
                </a:solidFill>
                <a:latin typeface="+mj-lt"/>
              </a:rPr>
              <a:t>LỚP: 5</a:t>
            </a:r>
          </a:p>
          <a:p>
            <a:pPr algn="ctr"/>
            <a:r>
              <a:rPr lang="vi-VN" sz="2400" b="1" dirty="0">
                <a:solidFill>
                  <a:srgbClr val="FF0000"/>
                </a:solidFill>
                <a:latin typeface="+mj-lt"/>
              </a:rPr>
              <a:t>CHỦ ĐỀ 1: YẾU TỐ TẠO HÌNH </a:t>
            </a:r>
          </a:p>
          <a:p>
            <a:pPr algn="ctr"/>
            <a:r>
              <a:rPr lang="vi-VN" sz="2400" b="1" dirty="0">
                <a:solidFill>
                  <a:srgbClr val="FF0000"/>
                </a:solidFill>
                <a:latin typeface="+mj-lt"/>
              </a:rPr>
              <a:t>TRONG THỰC HÀNH, SÁNG TẠO THEO CHỦ ĐỀ</a:t>
            </a:r>
          </a:p>
          <a:p>
            <a:pPr algn="ctr"/>
            <a:r>
              <a:rPr lang="vi-VN" sz="2400" b="1" dirty="0">
                <a:solidFill>
                  <a:srgbClr val="FF0000"/>
                </a:solidFill>
                <a:latin typeface="+mj-lt"/>
              </a:rPr>
              <a:t>(TIẾT 1)</a:t>
            </a:r>
          </a:p>
          <a:p>
            <a:r>
              <a:rPr lang="en-US" sz="14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9" name="TextBox 8">
            <a:extLst>
              <a:ext uri="{FF2B5EF4-FFF2-40B4-BE49-F238E27FC236}">
                <a16:creationId xmlns:a16="http://schemas.microsoft.com/office/drawing/2014/main" id="{5596CE9C-A07E-2F8D-133F-5FEE92A0B213}"/>
              </a:ext>
            </a:extLst>
          </p:cNvPr>
          <p:cNvSpPr txBox="1"/>
          <p:nvPr/>
        </p:nvSpPr>
        <p:spPr>
          <a:xfrm>
            <a:off x="3395198" y="4155963"/>
            <a:ext cx="2877711" cy="369332"/>
          </a:xfrm>
          <a:prstGeom prst="rect">
            <a:avLst/>
          </a:prstGeom>
          <a:noFill/>
        </p:spPr>
        <p:txBody>
          <a:bodyPr wrap="none" rtlCol="0">
            <a:spAutoFit/>
          </a:bodyPr>
          <a:lstStyle/>
          <a:p>
            <a:pPr algn="ctr"/>
            <a:r>
              <a:rPr lang="vi-VN" sz="1800" b="1" dirty="0">
                <a:solidFill>
                  <a:schemeClr val="tx1">
                    <a:lumMod val="75000"/>
                    <a:lumOff val="25000"/>
                  </a:schemeClr>
                </a:solidFill>
                <a:latin typeface="+mj-lt"/>
                <a:cs typeface="Arial" panose="020B0604020202020204" pitchFamily="34" charset="0"/>
              </a:rPr>
              <a:t>GIÁO VIÊN: </a:t>
            </a:r>
            <a:r>
              <a:rPr lang="en-US" sz="1800" b="1" dirty="0">
                <a:solidFill>
                  <a:schemeClr val="tx1">
                    <a:lumMod val="75000"/>
                    <a:lumOff val="25000"/>
                  </a:schemeClr>
                </a:solidFill>
                <a:latin typeface="+mj-lt"/>
                <a:cs typeface="Arial" panose="020B0604020202020204" pitchFamily="34" charset="0"/>
              </a:rPr>
              <a:t>ĐÀO THỊ LỆ</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16" name="TextBox 15">
            <a:extLst>
              <a:ext uri="{FF2B5EF4-FFF2-40B4-BE49-F238E27FC236}">
                <a16:creationId xmlns:a16="http://schemas.microsoft.com/office/drawing/2014/main" id="{33A0EB55-81B1-FE11-C661-C52B5A084184}"/>
              </a:ext>
            </a:extLst>
          </p:cNvPr>
          <p:cNvSpPr txBox="1"/>
          <p:nvPr/>
        </p:nvSpPr>
        <p:spPr>
          <a:xfrm>
            <a:off x="1204686" y="466094"/>
            <a:ext cx="6734628" cy="572572"/>
          </a:xfrm>
          <a:prstGeom prst="horizontalScroll">
            <a:avLst/>
          </a:prstGeom>
          <a:ln/>
        </p:spPr>
        <p:style>
          <a:lnRef idx="2">
            <a:schemeClr val="accent3">
              <a:shade val="15000"/>
            </a:schemeClr>
          </a:lnRef>
          <a:fillRef idx="1">
            <a:schemeClr val="accent3"/>
          </a:fillRef>
          <a:effectRef idx="0">
            <a:schemeClr val="accent3"/>
          </a:effectRef>
          <a:fontRef idx="minor">
            <a:schemeClr val="lt1"/>
          </a:fontRef>
        </p:style>
        <p:txBody>
          <a:bodyPr wrap="square" anchor="ctr">
            <a:spAutoFit/>
          </a:bodyPr>
          <a:lstStyle/>
          <a:p>
            <a:pPr algn="ctr"/>
            <a:r>
              <a:rPr lang="vi-VN" sz="22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Nhận xét </a:t>
            </a:r>
            <a:r>
              <a:rPr lang="vi-VN" sz="2200" b="1">
                <a:solidFill>
                  <a:srgbClr val="FFFFFF"/>
                </a:solidFill>
                <a:effectLst/>
                <a:latin typeface="Arial" panose="020B0604020202020204" pitchFamily="34" charset="0"/>
                <a:ea typeface="Calibri" panose="020F0502020204030204" pitchFamily="34" charset="0"/>
                <a:cs typeface="Arial" panose="020B0604020202020204" pitchFamily="34" charset="0"/>
              </a:rPr>
              <a:t>các tác phẩm mĩ thuật </a:t>
            </a:r>
            <a:r>
              <a:rPr lang="vi-VN" sz="22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SGK tr.5 – 6</a:t>
            </a:r>
          </a:p>
        </p:txBody>
      </p:sp>
      <p:pic>
        <p:nvPicPr>
          <p:cNvPr id="21" name="Picture 2">
            <a:extLst>
              <a:ext uri="{FF2B5EF4-FFF2-40B4-BE49-F238E27FC236}">
                <a16:creationId xmlns:a16="http://schemas.microsoft.com/office/drawing/2014/main" id="{B09132DA-C919-D31A-2059-041E82A31B3B}"/>
              </a:ext>
            </a:extLst>
          </p:cNvPr>
          <p:cNvPicPr>
            <a:picLocks noChangeAspect="1" noChangeArrowheads="1"/>
          </p:cNvPicPr>
          <p:nvPr/>
        </p:nvPicPr>
        <p:blipFill>
          <a:blip r:embed="rId3"/>
          <a:srcRect/>
          <a:stretch/>
        </p:blipFill>
        <p:spPr bwMode="auto">
          <a:xfrm>
            <a:off x="847635" y="1293193"/>
            <a:ext cx="2373085" cy="328267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8A10A98-126A-1169-2CDC-BD5A1B28DB98}"/>
              </a:ext>
            </a:extLst>
          </p:cNvPr>
          <p:cNvSpPr txBox="1"/>
          <p:nvPr/>
        </p:nvSpPr>
        <p:spPr>
          <a:xfrm>
            <a:off x="3418114" y="1252017"/>
            <a:ext cx="4878251" cy="3365024"/>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yếu tố tạo hình: </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chấm, nét uốn lượn, nét ngang, nét chéo, khối vuông, màu đen trắng diễn tả hình ảnh Bác đang trầm tư, suy nghĩ không gian trong phòng làm việc đơn sơ làm bật lên vẻ trí tuệ bình dị của Người. </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marL="285750" indent="-285750" algn="just">
              <a:lnSpc>
                <a:spcPct val="150000"/>
              </a:lnSpc>
              <a:buFont typeface="Arial" panose="020B0604020202020204" pitchFamily="34" charset="0"/>
              <a:buChar char="•"/>
            </a:pPr>
            <a:r>
              <a:rPr lang="vi-VN"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Nguyên lí tạo hình: </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cân bằng, tương phản, lặp lại, nhịp điệu, tỉ lệ, hài hòa.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3988571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wipe(left)">
                                      <p:cBhvr>
                                        <p:cTn id="1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21" name="Picture 2">
            <a:extLst>
              <a:ext uri="{FF2B5EF4-FFF2-40B4-BE49-F238E27FC236}">
                <a16:creationId xmlns:a16="http://schemas.microsoft.com/office/drawing/2014/main" id="{B09132DA-C919-D31A-2059-041E82A31B3B}"/>
              </a:ext>
            </a:extLst>
          </p:cNvPr>
          <p:cNvPicPr>
            <a:picLocks noChangeAspect="1" noChangeArrowheads="1"/>
          </p:cNvPicPr>
          <p:nvPr/>
        </p:nvPicPr>
        <p:blipFill>
          <a:blip r:embed="rId3"/>
          <a:srcRect/>
          <a:stretch/>
        </p:blipFill>
        <p:spPr bwMode="auto">
          <a:xfrm>
            <a:off x="819332" y="612652"/>
            <a:ext cx="4332048" cy="32505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8A10A98-126A-1169-2CDC-BD5A1B28DB98}"/>
              </a:ext>
            </a:extLst>
          </p:cNvPr>
          <p:cNvSpPr txBox="1"/>
          <p:nvPr/>
        </p:nvSpPr>
        <p:spPr>
          <a:xfrm>
            <a:off x="711199" y="4073590"/>
            <a:ext cx="7678060" cy="369332"/>
          </a:xfrm>
          <a:prstGeom prst="rect">
            <a:avLst/>
          </a:prstGeom>
          <a:noFill/>
        </p:spPr>
        <p:txBody>
          <a:bodyPr wrap="square" rtlCol="0">
            <a:spAutoFit/>
          </a:bodyPr>
          <a:lstStyle/>
          <a:p>
            <a:pPr marL="285750" lvl="0" indent="-285750" algn="just">
              <a:buFont typeface="Arial" panose="020B0604020202020204" pitchFamily="34" charset="0"/>
              <a:buChar char="•"/>
            </a:pPr>
            <a:r>
              <a:rPr lang="vi-VN" sz="1800" b="1" dirty="0"/>
              <a:t>Nguyên lí tạo hình: </a:t>
            </a:r>
            <a:r>
              <a:rPr lang="vi-VN" sz="1800" dirty="0"/>
              <a:t>cân bằng, tương phản, nhấn mạnh, tỉ lệ, hài hòa. </a:t>
            </a:r>
          </a:p>
        </p:txBody>
      </p:sp>
      <p:sp>
        <p:nvSpPr>
          <p:cNvPr id="2" name="TextBox 1">
            <a:extLst>
              <a:ext uri="{FF2B5EF4-FFF2-40B4-BE49-F238E27FC236}">
                <a16:creationId xmlns:a16="http://schemas.microsoft.com/office/drawing/2014/main" id="{0C78EB82-7C48-99C4-88E7-DF5E42C1DD3C}"/>
              </a:ext>
            </a:extLst>
          </p:cNvPr>
          <p:cNvSpPr txBox="1"/>
          <p:nvPr/>
        </p:nvSpPr>
        <p:spPr>
          <a:xfrm>
            <a:off x="5210630" y="555434"/>
            <a:ext cx="3077028" cy="3365024"/>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Những yếu tố tạo hình: </a:t>
            </a:r>
            <a:r>
              <a:rPr lang="vi-VN" sz="1800" dirty="0"/>
              <a:t>nét ngang, dọc, nét uốn lượn, hình tròn, hình elip, khối hộp, màu sắc đa dạng kết hợp các gam màu nóng, lạnh, trung tính diễn tả tĩnh vật dưới nhiều góc độ khác nhau.</a:t>
            </a:r>
          </a:p>
        </p:txBody>
      </p:sp>
    </p:spTree>
    <p:extLst>
      <p:ext uri="{BB962C8B-B14F-4D97-AF65-F5344CB8AC3E}">
        <p14:creationId xmlns:p14="http://schemas.microsoft.com/office/powerpoint/2010/main" val="18690761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21" name="Picture 2">
            <a:extLst>
              <a:ext uri="{FF2B5EF4-FFF2-40B4-BE49-F238E27FC236}">
                <a16:creationId xmlns:a16="http://schemas.microsoft.com/office/drawing/2014/main" id="{B09132DA-C919-D31A-2059-041E82A31B3B}"/>
              </a:ext>
            </a:extLst>
          </p:cNvPr>
          <p:cNvPicPr>
            <a:picLocks noChangeAspect="1" noChangeArrowheads="1"/>
          </p:cNvPicPr>
          <p:nvPr/>
        </p:nvPicPr>
        <p:blipFill>
          <a:blip r:embed="rId3"/>
          <a:srcRect/>
          <a:stretch/>
        </p:blipFill>
        <p:spPr bwMode="auto">
          <a:xfrm>
            <a:off x="1349563" y="564828"/>
            <a:ext cx="6444874" cy="2483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78EB82-7C48-99C4-88E7-DF5E42C1DD3C}"/>
              </a:ext>
            </a:extLst>
          </p:cNvPr>
          <p:cNvSpPr txBox="1"/>
          <p:nvPr/>
        </p:nvSpPr>
        <p:spPr>
          <a:xfrm>
            <a:off x="791029" y="3291139"/>
            <a:ext cx="7561942" cy="1287532"/>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Những yếu tố tạo hình: </a:t>
            </a:r>
            <a:r>
              <a:rPr lang="vi-VN" sz="1800" dirty="0"/>
              <a:t>nét vẽ uốn lượn, khối hộp, màu sắc rực rỡ diễn tả không gian nhà trẻ vui tươi, ấm áp. </a:t>
            </a:r>
          </a:p>
          <a:p>
            <a:pPr marL="285750" indent="-285750" algn="just">
              <a:lnSpc>
                <a:spcPct val="150000"/>
              </a:lnSpc>
              <a:buFont typeface="Arial" panose="020B0604020202020204" pitchFamily="34" charset="0"/>
              <a:buChar char="•"/>
            </a:pPr>
            <a:r>
              <a:rPr lang="vi-VN" sz="1800" b="1" dirty="0"/>
              <a:t>Những yếu tố tạo hình: </a:t>
            </a:r>
            <a:r>
              <a:rPr lang="vi-VN" sz="1800" dirty="0"/>
              <a:t>tương phản, lặp lại, nhấn mạnh, hài hòa.</a:t>
            </a:r>
          </a:p>
        </p:txBody>
      </p:sp>
    </p:spTree>
    <p:extLst>
      <p:ext uri="{BB962C8B-B14F-4D97-AF65-F5344CB8AC3E}">
        <p14:creationId xmlns:p14="http://schemas.microsoft.com/office/powerpoint/2010/main" val="2902085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21" name="Google Shape;321;p41"/>
          <p:cNvPicPr preferRelativeResize="0">
            <a:picLocks noGrp="1"/>
          </p:cNvPicPr>
          <p:nvPr>
            <p:ph type="pic" idx="2"/>
          </p:nvPr>
        </p:nvPicPr>
        <p:blipFill rotWithShape="1">
          <a:blip r:embed="rId3">
            <a:alphaModFix/>
          </a:blip>
          <a:srcRect l="6597" r="6589"/>
          <a:stretch/>
        </p:blipFill>
        <p:spPr>
          <a:xfrm>
            <a:off x="839421" y="539503"/>
            <a:ext cx="2024743" cy="2387548"/>
          </a:xfrm>
          <a:prstGeom prst="roundRect">
            <a:avLst>
              <a:gd name="adj" fmla="val 11052"/>
            </a:avLst>
          </a:prstGeom>
        </p:spPr>
      </p:pic>
      <p:pic>
        <p:nvPicPr>
          <p:cNvPr id="322" name="Google Shape;322;p41"/>
          <p:cNvPicPr preferRelativeResize="0">
            <a:picLocks noGrp="1"/>
          </p:cNvPicPr>
          <p:nvPr>
            <p:ph type="pic" idx="3"/>
          </p:nvPr>
        </p:nvPicPr>
        <p:blipFill rotWithShape="1">
          <a:blip r:embed="rId4">
            <a:alphaModFix/>
          </a:blip>
          <a:srcRect l="4761" r="4761"/>
          <a:stretch/>
        </p:blipFill>
        <p:spPr>
          <a:xfrm>
            <a:off x="6279835" y="539500"/>
            <a:ext cx="2024743" cy="2387548"/>
          </a:xfrm>
          <a:prstGeom prst="roundRect">
            <a:avLst>
              <a:gd name="adj" fmla="val 12135"/>
            </a:avLst>
          </a:prstGeom>
        </p:spPr>
      </p:pic>
      <p:pic>
        <p:nvPicPr>
          <p:cNvPr id="323" name="Google Shape;323;p41"/>
          <p:cNvPicPr preferRelativeResize="0">
            <a:picLocks noGrp="1"/>
          </p:cNvPicPr>
          <p:nvPr>
            <p:ph type="pic" idx="4"/>
          </p:nvPr>
        </p:nvPicPr>
        <p:blipFill rotWithShape="1">
          <a:blip r:embed="rId5">
            <a:alphaModFix/>
          </a:blip>
          <a:srcRect l="6597" r="6589"/>
          <a:stretch/>
        </p:blipFill>
        <p:spPr>
          <a:xfrm>
            <a:off x="3559628" y="539500"/>
            <a:ext cx="2024743" cy="2387548"/>
          </a:xfrm>
          <a:prstGeom prst="roundRect">
            <a:avLst>
              <a:gd name="adj" fmla="val 9314"/>
            </a:avLst>
          </a:prstGeom>
        </p:spPr>
      </p:pic>
      <p:sp>
        <p:nvSpPr>
          <p:cNvPr id="6" name="TextBox 5">
            <a:extLst>
              <a:ext uri="{FF2B5EF4-FFF2-40B4-BE49-F238E27FC236}">
                <a16:creationId xmlns:a16="http://schemas.microsoft.com/office/drawing/2014/main" id="{7983CB87-DD02-B268-3D20-15FC34AAA13C}"/>
              </a:ext>
            </a:extLst>
          </p:cNvPr>
          <p:cNvSpPr txBox="1"/>
          <p:nvPr/>
        </p:nvSpPr>
        <p:spPr>
          <a:xfrm>
            <a:off x="333829" y="3258408"/>
            <a:ext cx="8476342" cy="1287532"/>
          </a:xfrm>
          <a:prstGeom prst="rect">
            <a:avLst/>
          </a:prstGeom>
          <a:noFill/>
        </p:spPr>
        <p:txBody>
          <a:bodyPr wrap="square" rtlCol="0">
            <a:spAutoFit/>
          </a:bodyPr>
          <a:lstStyle/>
          <a:p>
            <a:pPr algn="just">
              <a:lnSpc>
                <a:spcPct val="150000"/>
              </a:lnSpc>
            </a:pPr>
            <a:r>
              <a:rPr lang="vi-VN" sz="1800" dirty="0"/>
              <a:t>+ Ngoài các hình minh họa trong SGK tr.5-6, em còn biết đến những TPMT nào?</a:t>
            </a:r>
          </a:p>
          <a:p>
            <a:pPr algn="just">
              <a:lnSpc>
                <a:spcPct val="150000"/>
              </a:lnSpc>
            </a:pPr>
            <a:r>
              <a:rPr lang="vi-VN" sz="1800" dirty="0"/>
              <a:t>+ Yếu tố tạo hình nào ấn tượng với em? Vì sao?</a:t>
            </a:r>
          </a:p>
          <a:p>
            <a:pPr algn="just">
              <a:lnSpc>
                <a:spcPct val="150000"/>
              </a:lnSpc>
            </a:pPr>
            <a:r>
              <a:rPr lang="vi-VN" sz="1800" dirty="0"/>
              <a:t>+ Em sẽ sử dụng yếu tố, nguyên lí tạo hình nào trong phần thực hành của mình?</a:t>
            </a:r>
          </a:p>
        </p:txBody>
      </p:sp>
    </p:spTree>
    <p:extLst>
      <p:ext uri="{BB962C8B-B14F-4D97-AF65-F5344CB8AC3E}">
        <p14:creationId xmlns:p14="http://schemas.microsoft.com/office/powerpoint/2010/main" val="37651431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6" name="Title 2">
            <a:extLst>
              <a:ext uri="{FF2B5EF4-FFF2-40B4-BE49-F238E27FC236}">
                <a16:creationId xmlns:a16="http://schemas.microsoft.com/office/drawing/2014/main" id="{ACCB9247-3446-4403-3ED1-1D06BBFED273}"/>
              </a:ext>
            </a:extLst>
          </p:cNvPr>
          <p:cNvSpPr>
            <a:spLocks noGrp="1"/>
          </p:cNvSpPr>
          <p:nvPr>
            <p:ph type="title"/>
          </p:nvPr>
        </p:nvSpPr>
        <p:spPr>
          <a:xfrm>
            <a:off x="1167668" y="412936"/>
            <a:ext cx="6808664" cy="381771"/>
          </a:xfrm>
        </p:spPr>
        <p:txBody>
          <a:bodyPr anchor="ctr"/>
          <a:lstStyle/>
          <a:p>
            <a:pPr algn="ctr">
              <a:lnSpc>
                <a:spcPct val="114000"/>
              </a:lnSpc>
            </a:pPr>
            <a:r>
              <a:rPr lang="vi-VN" sz="2400" dirty="0">
                <a:solidFill>
                  <a:schemeClr val="accent5"/>
                </a:solidFill>
                <a:effectLst/>
                <a:latin typeface="Arial" panose="020B0604020202020204" pitchFamily="34" charset="0"/>
                <a:ea typeface="Calibri" panose="020F0502020204030204" pitchFamily="34" charset="0"/>
                <a:cs typeface="Arial" panose="020B0604020202020204" pitchFamily="34" charset="0"/>
              </a:rPr>
              <a:t>Quan sát một số tác phẩm mĩ thuật sau</a:t>
            </a:r>
            <a:endParaRPr lang="vi-VN" sz="2400" dirty="0">
              <a:solidFill>
                <a:schemeClr val="accent5"/>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7" name="Group 6">
            <a:extLst>
              <a:ext uri="{FF2B5EF4-FFF2-40B4-BE49-F238E27FC236}">
                <a16:creationId xmlns:a16="http://schemas.microsoft.com/office/drawing/2014/main" id="{6DCA6F91-CCB8-9E23-F0CB-4A47A99EB987}"/>
              </a:ext>
            </a:extLst>
          </p:cNvPr>
          <p:cNvGrpSpPr/>
          <p:nvPr/>
        </p:nvGrpSpPr>
        <p:grpSpPr>
          <a:xfrm>
            <a:off x="605863" y="953925"/>
            <a:ext cx="2991289" cy="3827439"/>
            <a:chOff x="1090784" y="1144455"/>
            <a:chExt cx="2991289" cy="3827439"/>
          </a:xfrm>
        </p:grpSpPr>
        <p:pic>
          <p:nvPicPr>
            <p:cNvPr id="8" name="Picture 2">
              <a:extLst>
                <a:ext uri="{FF2B5EF4-FFF2-40B4-BE49-F238E27FC236}">
                  <a16:creationId xmlns:a16="http://schemas.microsoft.com/office/drawing/2014/main" id="{55BA9E3F-1FA2-92AD-CC1D-687A26C1112D}"/>
                </a:ext>
              </a:extLst>
            </p:cNvPr>
            <p:cNvPicPr>
              <a:picLocks noChangeAspect="1" noChangeArrowheads="1"/>
            </p:cNvPicPr>
            <p:nvPr/>
          </p:nvPicPr>
          <p:blipFill rotWithShape="1">
            <a:blip r:embed="rId3"/>
            <a:srcRect t="-376" b="-376"/>
            <a:stretch/>
          </p:blipFill>
          <p:spPr bwMode="auto">
            <a:xfrm>
              <a:off x="1090784" y="1144455"/>
              <a:ext cx="2991288" cy="3068296"/>
            </a:xfrm>
            <a:prstGeom prst="roundRect">
              <a:avLst>
                <a:gd name="adj" fmla="val 6204"/>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16A200-0901-950B-600F-574BEB97ACE1}"/>
                </a:ext>
              </a:extLst>
            </p:cNvPr>
            <p:cNvSpPr txBox="1"/>
            <p:nvPr/>
          </p:nvSpPr>
          <p:spPr>
            <a:xfrm>
              <a:off x="1090785" y="4273177"/>
              <a:ext cx="2991288" cy="698717"/>
            </a:xfrm>
            <a:prstGeom prst="rect">
              <a:avLst/>
            </a:prstGeom>
            <a:noFill/>
          </p:spPr>
          <p:txBody>
            <a:bodyPr wrap="square" rtlCol="0">
              <a:spAutoFit/>
            </a:bodyPr>
            <a:lstStyle/>
            <a:p>
              <a:pPr algn="ctr">
                <a:lnSpc>
                  <a:spcPct val="150000"/>
                </a:lnSpc>
              </a:pPr>
              <a:r>
                <a:rPr lang="vi-VN" i="1" dirty="0">
                  <a:solidFill>
                    <a:srgbClr val="000000"/>
                  </a:solidFill>
                  <a:effectLst/>
                  <a:latin typeface="Arial" panose="020B0604020202020204" pitchFamily="34" charset="0"/>
                  <a:ea typeface="Calibri" panose="020F0502020204030204" pitchFamily="34" charset="0"/>
                  <a:cs typeface="Arial" panose="020B0604020202020204" pitchFamily="34" charset="0"/>
                </a:rPr>
                <a:t>Hổ đón Tết Nhâm Dần,</a:t>
              </a:r>
              <a:endParaRPr lang="vi-VN" dirty="0">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Phạm Viết Hồng Lam</a:t>
              </a:r>
              <a:endParaRPr lang="vi-VN"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0" name="Group 9">
            <a:extLst>
              <a:ext uri="{FF2B5EF4-FFF2-40B4-BE49-F238E27FC236}">
                <a16:creationId xmlns:a16="http://schemas.microsoft.com/office/drawing/2014/main" id="{0DF91687-111C-980F-11AA-7263C06B7481}"/>
              </a:ext>
            </a:extLst>
          </p:cNvPr>
          <p:cNvGrpSpPr/>
          <p:nvPr/>
        </p:nvGrpSpPr>
        <p:grpSpPr>
          <a:xfrm>
            <a:off x="3972263" y="953925"/>
            <a:ext cx="4565874" cy="3769282"/>
            <a:chOff x="4042962" y="1262553"/>
            <a:chExt cx="4565874" cy="3769282"/>
          </a:xfrm>
        </p:grpSpPr>
        <p:pic>
          <p:nvPicPr>
            <p:cNvPr id="11" name="Picture 4">
              <a:extLst>
                <a:ext uri="{FF2B5EF4-FFF2-40B4-BE49-F238E27FC236}">
                  <a16:creationId xmlns:a16="http://schemas.microsoft.com/office/drawing/2014/main" id="{838C4CEF-B50B-2E24-5D56-FD89F564E772}"/>
                </a:ext>
              </a:extLst>
            </p:cNvPr>
            <p:cNvPicPr>
              <a:picLocks noChangeAspect="1" noChangeArrowheads="1"/>
            </p:cNvPicPr>
            <p:nvPr/>
          </p:nvPicPr>
          <p:blipFill rotWithShape="1">
            <a:blip r:embed="rId4"/>
            <a:srcRect l="459" r="459"/>
            <a:stretch/>
          </p:blipFill>
          <p:spPr bwMode="auto">
            <a:xfrm>
              <a:off x="4042962" y="1262553"/>
              <a:ext cx="4565874" cy="3068296"/>
            </a:xfrm>
            <a:prstGeom prst="roundRect">
              <a:avLst>
                <a:gd name="adj" fmla="val 5436"/>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0D0CE50-BD14-7A59-616A-065E787ABC6F}"/>
                </a:ext>
              </a:extLst>
            </p:cNvPr>
            <p:cNvSpPr txBox="1"/>
            <p:nvPr/>
          </p:nvSpPr>
          <p:spPr>
            <a:xfrm>
              <a:off x="4844985" y="4391275"/>
              <a:ext cx="2961828" cy="640560"/>
            </a:xfrm>
            <a:prstGeom prst="rect">
              <a:avLst/>
            </a:prstGeom>
            <a:noFill/>
          </p:spPr>
          <p:txBody>
            <a:bodyPr wrap="square" rtlCol="0">
              <a:spAutoFit/>
            </a:bodyPr>
            <a:lstStyle/>
            <a:p>
              <a:pPr algn="ctr">
                <a:lnSpc>
                  <a:spcPct val="150000"/>
                </a:lnSpc>
              </a:pPr>
              <a:r>
                <a:rPr lang="vi-VN"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Chiều chủ nhật trên đảo Giát, </a:t>
              </a:r>
              <a:endParaRPr lang="vi-VN" dirty="0">
                <a:effectLst/>
                <a:latin typeface="Arial" panose="020B0604020202020204" pitchFamily="34" charset="0"/>
                <a:ea typeface="SimSun" panose="02010600030101010101" pitchFamily="2" charset="-122"/>
                <a:cs typeface="Arial" panose="020B0604020202020204" pitchFamily="34" charset="0"/>
              </a:endParaRPr>
            </a:p>
            <a:p>
              <a:pPr algn="ctr">
                <a:lnSpc>
                  <a:spcPct val="114000"/>
                </a:lnSpc>
              </a:pP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Georges Seurat, sơn dầu</a:t>
              </a:r>
              <a:endParaRPr lang="vi-VN"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7" name="Group 6">
            <a:extLst>
              <a:ext uri="{FF2B5EF4-FFF2-40B4-BE49-F238E27FC236}">
                <a16:creationId xmlns:a16="http://schemas.microsoft.com/office/drawing/2014/main" id="{6DCA6F91-CCB8-9E23-F0CB-4A47A99EB987}"/>
              </a:ext>
            </a:extLst>
          </p:cNvPr>
          <p:cNvGrpSpPr/>
          <p:nvPr/>
        </p:nvGrpSpPr>
        <p:grpSpPr>
          <a:xfrm>
            <a:off x="393014" y="614717"/>
            <a:ext cx="3881444" cy="3914065"/>
            <a:chOff x="645706" y="1144455"/>
            <a:chExt cx="3881444" cy="3914065"/>
          </a:xfrm>
        </p:grpSpPr>
        <p:pic>
          <p:nvPicPr>
            <p:cNvPr id="8" name="Picture 2">
              <a:extLst>
                <a:ext uri="{FF2B5EF4-FFF2-40B4-BE49-F238E27FC236}">
                  <a16:creationId xmlns:a16="http://schemas.microsoft.com/office/drawing/2014/main" id="{55BA9E3F-1FA2-92AD-CC1D-687A26C1112D}"/>
                </a:ext>
              </a:extLst>
            </p:cNvPr>
            <p:cNvPicPr>
              <a:picLocks noChangeAspect="1" noChangeArrowheads="1"/>
            </p:cNvPicPr>
            <p:nvPr/>
          </p:nvPicPr>
          <p:blipFill rotWithShape="1">
            <a:blip r:embed="rId3"/>
            <a:srcRect l="427" r="427"/>
            <a:stretch/>
          </p:blipFill>
          <p:spPr bwMode="auto">
            <a:xfrm>
              <a:off x="645706" y="1144455"/>
              <a:ext cx="3881444" cy="3068296"/>
            </a:xfrm>
            <a:prstGeom prst="roundRect">
              <a:avLst>
                <a:gd name="adj" fmla="val 6204"/>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16A200-0901-950B-600F-574BEB97ACE1}"/>
                </a:ext>
              </a:extLst>
            </p:cNvPr>
            <p:cNvSpPr txBox="1"/>
            <p:nvPr/>
          </p:nvSpPr>
          <p:spPr>
            <a:xfrm>
              <a:off x="1090785" y="4273177"/>
              <a:ext cx="2991288" cy="785343"/>
            </a:xfrm>
            <a:prstGeom prst="rect">
              <a:avLst/>
            </a:prstGeom>
            <a:noFill/>
          </p:spPr>
          <p:txBody>
            <a:bodyPr wrap="square" rtlCol="0">
              <a:spAutoFit/>
            </a:bodyPr>
            <a:lstStyle/>
            <a:p>
              <a:pPr algn="ctr">
                <a:lnSpc>
                  <a:spcPct val="150000"/>
                </a:lnSpc>
              </a:pPr>
              <a:r>
                <a:rPr lang="vi-VN"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Đồng lúa mì và cây bách</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1600" dirty="0">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Vanh-xăng van Gốc, sơn dầu</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0" name="Group 9">
            <a:extLst>
              <a:ext uri="{FF2B5EF4-FFF2-40B4-BE49-F238E27FC236}">
                <a16:creationId xmlns:a16="http://schemas.microsoft.com/office/drawing/2014/main" id="{0DF91687-111C-980F-11AA-7263C06B7481}"/>
              </a:ext>
            </a:extLst>
          </p:cNvPr>
          <p:cNvGrpSpPr/>
          <p:nvPr/>
        </p:nvGrpSpPr>
        <p:grpSpPr>
          <a:xfrm>
            <a:off x="4512811" y="614717"/>
            <a:ext cx="4236298" cy="3914065"/>
            <a:chOff x="4042962" y="1143199"/>
            <a:chExt cx="4236298" cy="3914065"/>
          </a:xfrm>
        </p:grpSpPr>
        <p:pic>
          <p:nvPicPr>
            <p:cNvPr id="11" name="Picture 4">
              <a:extLst>
                <a:ext uri="{FF2B5EF4-FFF2-40B4-BE49-F238E27FC236}">
                  <a16:creationId xmlns:a16="http://schemas.microsoft.com/office/drawing/2014/main" id="{838C4CEF-B50B-2E24-5D56-FD89F564E772}"/>
                </a:ext>
              </a:extLst>
            </p:cNvPr>
            <p:cNvPicPr>
              <a:picLocks noChangeAspect="1" noChangeArrowheads="1"/>
            </p:cNvPicPr>
            <p:nvPr/>
          </p:nvPicPr>
          <p:blipFill rotWithShape="1">
            <a:blip r:embed="rId4"/>
            <a:srcRect t="1027" b="1027"/>
            <a:stretch/>
          </p:blipFill>
          <p:spPr bwMode="auto">
            <a:xfrm>
              <a:off x="4042962" y="1143199"/>
              <a:ext cx="4236298" cy="3068296"/>
            </a:xfrm>
            <a:prstGeom prst="roundRect">
              <a:avLst>
                <a:gd name="adj" fmla="val 5436"/>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0D0CE50-BD14-7A59-616A-065E787ABC6F}"/>
                </a:ext>
              </a:extLst>
            </p:cNvPr>
            <p:cNvSpPr txBox="1"/>
            <p:nvPr/>
          </p:nvSpPr>
          <p:spPr>
            <a:xfrm>
              <a:off x="4452884" y="4271921"/>
              <a:ext cx="3426716" cy="785343"/>
            </a:xfrm>
            <a:prstGeom prst="rect">
              <a:avLst/>
            </a:prstGeom>
            <a:noFill/>
          </p:spPr>
          <p:txBody>
            <a:bodyPr wrap="square" rtlCol="0">
              <a:spAutoFit/>
            </a:bodyPr>
            <a:lstStyle/>
            <a:p>
              <a:pPr algn="ctr">
                <a:lnSpc>
                  <a:spcPct val="150000"/>
                </a:lnSpc>
              </a:pPr>
              <a:r>
                <a:rPr lang="vi-VN"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12 con giáp</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Nguyễn Tư Nghiêm, tranh bột màu</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940152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16" name="TextBox 15">
            <a:extLst>
              <a:ext uri="{FF2B5EF4-FFF2-40B4-BE49-F238E27FC236}">
                <a16:creationId xmlns:a16="http://schemas.microsoft.com/office/drawing/2014/main" id="{33A0EB55-81B1-FE11-C661-C52B5A084184}"/>
              </a:ext>
            </a:extLst>
          </p:cNvPr>
          <p:cNvSpPr txBox="1"/>
          <p:nvPr/>
        </p:nvSpPr>
        <p:spPr>
          <a:xfrm>
            <a:off x="1698171" y="400780"/>
            <a:ext cx="5747658" cy="572572"/>
          </a:xfrm>
          <a:prstGeom prst="horizontalScroll">
            <a:avLst/>
          </a:prstGeom>
          <a:ln/>
        </p:spPr>
        <p:style>
          <a:lnRef idx="2">
            <a:schemeClr val="accent3">
              <a:shade val="15000"/>
            </a:schemeClr>
          </a:lnRef>
          <a:fillRef idx="1">
            <a:schemeClr val="accent3"/>
          </a:fillRef>
          <a:effectRef idx="0">
            <a:schemeClr val="accent3"/>
          </a:effectRef>
          <a:fontRef idx="minor">
            <a:schemeClr val="lt1"/>
          </a:fontRef>
        </p:style>
        <p:txBody>
          <a:bodyPr wrap="square" anchor="ctr">
            <a:spAutoFit/>
          </a:bodyPr>
          <a:lstStyle/>
          <a:p>
            <a:pPr algn="ctr"/>
            <a:r>
              <a:rPr lang="vi-VN" sz="22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Nhận xét các tác phẩm mĩ thuật trên</a:t>
            </a:r>
          </a:p>
        </p:txBody>
      </p:sp>
      <p:pic>
        <p:nvPicPr>
          <p:cNvPr id="21" name="Picture 2">
            <a:extLst>
              <a:ext uri="{FF2B5EF4-FFF2-40B4-BE49-F238E27FC236}">
                <a16:creationId xmlns:a16="http://schemas.microsoft.com/office/drawing/2014/main" id="{B09132DA-C919-D31A-2059-041E82A31B3B}"/>
              </a:ext>
            </a:extLst>
          </p:cNvPr>
          <p:cNvPicPr>
            <a:picLocks noChangeAspect="1" noChangeArrowheads="1"/>
          </p:cNvPicPr>
          <p:nvPr/>
        </p:nvPicPr>
        <p:blipFill>
          <a:blip r:embed="rId3"/>
          <a:srcRect/>
          <a:stretch/>
        </p:blipFill>
        <p:spPr bwMode="auto">
          <a:xfrm>
            <a:off x="848360" y="1113415"/>
            <a:ext cx="1699621" cy="174462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8A10A98-126A-1169-2CDC-BD5A1B28DB98}"/>
              </a:ext>
            </a:extLst>
          </p:cNvPr>
          <p:cNvSpPr txBox="1"/>
          <p:nvPr/>
        </p:nvSpPr>
        <p:spPr>
          <a:xfrm>
            <a:off x="2830285" y="1341959"/>
            <a:ext cx="5624286" cy="1287532"/>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Yếu tố tạo hình: </a:t>
            </a:r>
            <a:r>
              <a:rPr lang="vi-VN" sz="1800" dirty="0"/>
              <a:t>chấm, nét thẳng, cong, hình cơ bản, màu sắc rực rỡ tạo không khí mùa Xuân. </a:t>
            </a:r>
          </a:p>
          <a:p>
            <a:pPr marL="285750" indent="-285750" algn="just">
              <a:lnSpc>
                <a:spcPct val="150000"/>
              </a:lnSpc>
              <a:buFont typeface="Arial" panose="020B0604020202020204" pitchFamily="34" charset="0"/>
              <a:buChar char="•"/>
            </a:pPr>
            <a:r>
              <a:rPr lang="vi-VN" sz="1800" b="1" dirty="0"/>
              <a:t>Nguyên lí tạo hình: </a:t>
            </a:r>
            <a:r>
              <a:rPr lang="vi-VN" sz="1800" dirty="0"/>
              <a:t>cân bằng, lặp lại, nhấn mạnh.</a:t>
            </a:r>
          </a:p>
        </p:txBody>
      </p:sp>
      <p:pic>
        <p:nvPicPr>
          <p:cNvPr id="2" name="Picture 2">
            <a:extLst>
              <a:ext uri="{FF2B5EF4-FFF2-40B4-BE49-F238E27FC236}">
                <a16:creationId xmlns:a16="http://schemas.microsoft.com/office/drawing/2014/main" id="{05AB6CED-8E96-E6EB-31C1-47C31ABA0431}"/>
              </a:ext>
            </a:extLst>
          </p:cNvPr>
          <p:cNvPicPr>
            <a:picLocks noChangeAspect="1" noChangeArrowheads="1"/>
          </p:cNvPicPr>
          <p:nvPr/>
        </p:nvPicPr>
        <p:blipFill>
          <a:blip r:embed="rId4"/>
          <a:srcRect/>
          <a:stretch/>
        </p:blipFill>
        <p:spPr bwMode="auto">
          <a:xfrm>
            <a:off x="6040082" y="2998098"/>
            <a:ext cx="2414489" cy="16247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B00362-5BB9-3307-6E36-2D95E20D8CE3}"/>
              </a:ext>
            </a:extLst>
          </p:cNvPr>
          <p:cNvSpPr txBox="1"/>
          <p:nvPr/>
        </p:nvSpPr>
        <p:spPr>
          <a:xfrm>
            <a:off x="848361" y="2953720"/>
            <a:ext cx="4899296" cy="1703030"/>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Yếu tố tạo hình: </a:t>
            </a:r>
            <a:r>
              <a:rPr lang="vi-VN" sz="1800" dirty="0"/>
              <a:t>chấm, màu sắc đa dạng, đậm nhạt hài hòa tạo nên không gian thư thái chiều cuối tuần.</a:t>
            </a:r>
          </a:p>
          <a:p>
            <a:pPr marL="285750" indent="-285750" algn="just">
              <a:lnSpc>
                <a:spcPct val="150000"/>
              </a:lnSpc>
              <a:buFont typeface="Arial" panose="020B0604020202020204" pitchFamily="34" charset="0"/>
              <a:buChar char="•"/>
            </a:pPr>
            <a:r>
              <a:rPr lang="vi-VN" sz="1800" b="1" dirty="0"/>
              <a:t>Nguyên lí tạo hình: </a:t>
            </a:r>
            <a:r>
              <a:rPr lang="vi-VN" sz="1800" dirty="0"/>
              <a:t>tương phản, hài hòa.</a:t>
            </a:r>
          </a:p>
        </p:txBody>
      </p:sp>
    </p:spTree>
    <p:extLst>
      <p:ext uri="{BB962C8B-B14F-4D97-AF65-F5344CB8AC3E}">
        <p14:creationId xmlns:p14="http://schemas.microsoft.com/office/powerpoint/2010/main" val="2986992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wipe(left)">
                                      <p:cBhvr>
                                        <p:cTn id="19" dur="500"/>
                                        <p:tgtEl>
                                          <p:spTgt spid="2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build="p"/>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21" name="Picture 2">
            <a:extLst>
              <a:ext uri="{FF2B5EF4-FFF2-40B4-BE49-F238E27FC236}">
                <a16:creationId xmlns:a16="http://schemas.microsoft.com/office/drawing/2014/main" id="{B09132DA-C919-D31A-2059-041E82A31B3B}"/>
              </a:ext>
            </a:extLst>
          </p:cNvPr>
          <p:cNvPicPr>
            <a:picLocks noChangeAspect="1" noChangeArrowheads="1"/>
          </p:cNvPicPr>
          <p:nvPr/>
        </p:nvPicPr>
        <p:blipFill>
          <a:blip r:embed="rId3"/>
          <a:srcRect/>
          <a:stretch/>
        </p:blipFill>
        <p:spPr bwMode="auto">
          <a:xfrm>
            <a:off x="848361" y="655348"/>
            <a:ext cx="2366988" cy="18690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8A10A98-126A-1169-2CDC-BD5A1B28DB98}"/>
              </a:ext>
            </a:extLst>
          </p:cNvPr>
          <p:cNvSpPr txBox="1"/>
          <p:nvPr/>
        </p:nvSpPr>
        <p:spPr>
          <a:xfrm>
            <a:off x="3418114" y="528454"/>
            <a:ext cx="5036457" cy="2118529"/>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Yếu tố tạo hình: </a:t>
            </a:r>
            <a:r>
              <a:rPr lang="vi-VN" sz="1800" dirty="0"/>
              <a:t>nét cong mềm mại, chấm, màu sắc kết hợp gam màu nóng, lạnh tạo không gian rộng lớn, hài hòa.</a:t>
            </a:r>
          </a:p>
          <a:p>
            <a:pPr marL="285750" indent="-285750" algn="just">
              <a:lnSpc>
                <a:spcPct val="150000"/>
              </a:lnSpc>
              <a:buFont typeface="Arial" panose="020B0604020202020204" pitchFamily="34" charset="0"/>
              <a:buChar char="•"/>
            </a:pPr>
            <a:r>
              <a:rPr lang="vi-VN" sz="1800" b="1" dirty="0"/>
              <a:t>Nguyên lí tạo hình: </a:t>
            </a:r>
            <a:r>
              <a:rPr lang="vi-VN" sz="1800" dirty="0"/>
              <a:t>tương phản, nhịp điệu, chuyển động, hài hòa. </a:t>
            </a:r>
          </a:p>
        </p:txBody>
      </p:sp>
      <p:pic>
        <p:nvPicPr>
          <p:cNvPr id="2" name="Picture 2">
            <a:extLst>
              <a:ext uri="{FF2B5EF4-FFF2-40B4-BE49-F238E27FC236}">
                <a16:creationId xmlns:a16="http://schemas.microsoft.com/office/drawing/2014/main" id="{05AB6CED-8E96-E6EB-31C1-47C31ABA0431}"/>
              </a:ext>
            </a:extLst>
          </p:cNvPr>
          <p:cNvPicPr>
            <a:picLocks noChangeAspect="1" noChangeArrowheads="1"/>
          </p:cNvPicPr>
          <p:nvPr/>
        </p:nvPicPr>
        <p:blipFill>
          <a:blip r:embed="rId4"/>
          <a:srcRect/>
          <a:stretch/>
        </p:blipFill>
        <p:spPr bwMode="auto">
          <a:xfrm>
            <a:off x="5965371" y="2735868"/>
            <a:ext cx="2489200" cy="1801537"/>
          </a:xfrm>
          <a:prstGeom prst="rect">
            <a:avLst/>
          </a:prstGeom>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B00362-5BB9-3307-6E36-2D95E20D8CE3}"/>
              </a:ext>
            </a:extLst>
          </p:cNvPr>
          <p:cNvSpPr txBox="1"/>
          <p:nvPr/>
        </p:nvSpPr>
        <p:spPr>
          <a:xfrm>
            <a:off x="848361" y="2785122"/>
            <a:ext cx="4964610" cy="1703030"/>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Yếu tố tạo hình: </a:t>
            </a:r>
            <a:r>
              <a:rPr lang="vi-VN" sz="1800" dirty="0"/>
              <a:t>nét chéo, hình vuông, chữ nhật, hình 12 con giáp, màu sắc rực rỡ tạo.</a:t>
            </a:r>
          </a:p>
          <a:p>
            <a:pPr marL="285750" indent="-285750" algn="just">
              <a:lnSpc>
                <a:spcPct val="150000"/>
              </a:lnSpc>
              <a:buFont typeface="Arial" panose="020B0604020202020204" pitchFamily="34" charset="0"/>
              <a:buChar char="•"/>
            </a:pPr>
            <a:r>
              <a:rPr lang="vi-VN" sz="1800" b="1" dirty="0"/>
              <a:t>Nguyên lí tạo hình: </a:t>
            </a:r>
            <a:r>
              <a:rPr lang="vi-VN" sz="1800" dirty="0"/>
              <a:t>cân bằng, tương phản, tỉ lệ, hài hòa.</a:t>
            </a:r>
          </a:p>
        </p:txBody>
      </p:sp>
    </p:spTree>
    <p:extLst>
      <p:ext uri="{BB962C8B-B14F-4D97-AF65-F5344CB8AC3E}">
        <p14:creationId xmlns:p14="http://schemas.microsoft.com/office/powerpoint/2010/main" val="3175825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wipe(left)">
                                      <p:cBhvr>
                                        <p:cTn id="11" dur="500"/>
                                        <p:tgtEl>
                                          <p:spTgt spid="22">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wipe(left)">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left)">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7" name="Google Shape;187;p31"/>
          <p:cNvPicPr preferRelativeResize="0">
            <a:picLocks noGrp="1"/>
          </p:cNvPicPr>
          <p:nvPr>
            <p:ph type="pic" idx="2"/>
          </p:nvPr>
        </p:nvPicPr>
        <p:blipFill rotWithShape="1">
          <a:blip r:embed="rId3"/>
          <a:srcRect t="4" b="4"/>
          <a:stretch/>
        </p:blipFill>
        <p:spPr>
          <a:xfrm>
            <a:off x="4975375" y="640050"/>
            <a:ext cx="3455400" cy="3863400"/>
          </a:xfrm>
          <a:prstGeom prst="roundRect">
            <a:avLst>
              <a:gd name="adj" fmla="val 12257"/>
            </a:avLst>
          </a:prstGeom>
        </p:spPr>
      </p:pic>
      <p:sp>
        <p:nvSpPr>
          <p:cNvPr id="7" name="Google Shape;506;p35">
            <a:extLst>
              <a:ext uri="{FF2B5EF4-FFF2-40B4-BE49-F238E27FC236}">
                <a16:creationId xmlns:a16="http://schemas.microsoft.com/office/drawing/2014/main" id="{D52856C3-7F21-67C9-EEBE-7F5EAA22727E}"/>
              </a:ext>
            </a:extLst>
          </p:cNvPr>
          <p:cNvSpPr txBox="1">
            <a:spLocks noGrp="1"/>
          </p:cNvSpPr>
          <p:nvPr>
            <p:ph type="ctrTitle"/>
          </p:nvPr>
        </p:nvSpPr>
        <p:spPr>
          <a:xfrm>
            <a:off x="768078" y="714511"/>
            <a:ext cx="4094208" cy="3714478"/>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3600" dirty="0">
                <a:latin typeface="Arial" panose="020B0604020202020204" pitchFamily="34" charset="0"/>
                <a:cs typeface="Arial" panose="020B0604020202020204" pitchFamily="34" charset="0"/>
              </a:rPr>
              <a:t>CẢM ƠN CÁC EM ĐÃ LẮNG NGHE BÀI HỌC HÔM NAY!</a:t>
            </a:r>
            <a:endParaRPr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7025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4" name="Title 2">
            <a:extLst>
              <a:ext uri="{FF2B5EF4-FFF2-40B4-BE49-F238E27FC236}">
                <a16:creationId xmlns:a16="http://schemas.microsoft.com/office/drawing/2014/main" id="{621AE4ED-0DC6-7745-97E8-88079D63A526}"/>
              </a:ext>
            </a:extLst>
          </p:cNvPr>
          <p:cNvSpPr>
            <a:spLocks noGrp="1"/>
          </p:cNvSpPr>
          <p:nvPr>
            <p:ph type="title"/>
          </p:nvPr>
        </p:nvSpPr>
        <p:spPr>
          <a:xfrm>
            <a:off x="3261360" y="445951"/>
            <a:ext cx="2621280" cy="548700"/>
          </a:xfrm>
        </p:spPr>
        <p:txBody>
          <a:bodyPr anchor="ctr"/>
          <a:lstStyle/>
          <a:p>
            <a:pPr algn="ctr"/>
            <a:r>
              <a:rPr lang="vi-VN" sz="3000" dirty="0">
                <a:solidFill>
                  <a:schemeClr val="accent6"/>
                </a:solidFill>
                <a:latin typeface="Arial" panose="020B0604020202020204" pitchFamily="34" charset="0"/>
                <a:cs typeface="Arial" panose="020B0604020202020204" pitchFamily="34" charset="0"/>
              </a:rPr>
              <a:t>KHỞI ĐỘNG</a:t>
            </a:r>
          </a:p>
        </p:txBody>
      </p:sp>
      <p:sp>
        <p:nvSpPr>
          <p:cNvPr id="5" name="Freeform 68">
            <a:extLst>
              <a:ext uri="{FF2B5EF4-FFF2-40B4-BE49-F238E27FC236}">
                <a16:creationId xmlns:a16="http://schemas.microsoft.com/office/drawing/2014/main" id="{CE78B1F0-5305-7F57-EB34-2FF16BE1607D}"/>
              </a:ext>
            </a:extLst>
          </p:cNvPr>
          <p:cNvSpPr/>
          <p:nvPr/>
        </p:nvSpPr>
        <p:spPr>
          <a:xfrm>
            <a:off x="6262914" y="1776623"/>
            <a:ext cx="2432463" cy="3623784"/>
          </a:xfrm>
          <a:custGeom>
            <a:avLst/>
            <a:gdLst/>
            <a:ahLst/>
            <a:cxnLst/>
            <a:rect l="l" t="t" r="r" b="b"/>
            <a:pathLst>
              <a:path w="893934" h="1331746">
                <a:moveTo>
                  <a:pt x="0" y="0"/>
                </a:moveTo>
                <a:lnTo>
                  <a:pt x="893934" y="0"/>
                </a:lnTo>
                <a:lnTo>
                  <a:pt x="893934" y="1331746"/>
                </a:lnTo>
                <a:lnTo>
                  <a:pt x="0" y="1331746"/>
                </a:lnTo>
                <a:lnTo>
                  <a:pt x="0" y="0"/>
                </a:lnTo>
                <a:close/>
              </a:path>
            </a:pathLst>
          </a:custGeom>
          <a:blipFill>
            <a:blip r:embed="rId3"/>
            <a:stretch>
              <a:fillRect/>
            </a:stretch>
          </a:blipFill>
        </p:spPr>
        <p:txBody>
          <a:bodyPr/>
          <a:lstStyle/>
          <a:p>
            <a:endParaRPr lang="vi-VN" sz="1200"/>
          </a:p>
        </p:txBody>
      </p:sp>
      <p:grpSp>
        <p:nvGrpSpPr>
          <p:cNvPr id="9" name="Group 8">
            <a:extLst>
              <a:ext uri="{FF2B5EF4-FFF2-40B4-BE49-F238E27FC236}">
                <a16:creationId xmlns:a16="http://schemas.microsoft.com/office/drawing/2014/main" id="{78D71E98-0CE6-83D8-D55C-DC995274CE57}"/>
              </a:ext>
            </a:extLst>
          </p:cNvPr>
          <p:cNvGrpSpPr/>
          <p:nvPr/>
        </p:nvGrpSpPr>
        <p:grpSpPr>
          <a:xfrm>
            <a:off x="615405" y="1185478"/>
            <a:ext cx="5509624" cy="3321244"/>
            <a:chOff x="615405" y="1185478"/>
            <a:chExt cx="5509624" cy="3321244"/>
          </a:xfrm>
        </p:grpSpPr>
        <p:sp>
          <p:nvSpPr>
            <p:cNvPr id="8" name="Rectangle: Top Corners Rounded 7">
              <a:extLst>
                <a:ext uri="{FF2B5EF4-FFF2-40B4-BE49-F238E27FC236}">
                  <a16:creationId xmlns:a16="http://schemas.microsoft.com/office/drawing/2014/main" id="{3DAF66F1-08BC-96BC-6748-8E48713F6497}"/>
                </a:ext>
              </a:extLst>
            </p:cNvPr>
            <p:cNvSpPr/>
            <p:nvPr/>
          </p:nvSpPr>
          <p:spPr>
            <a:xfrm>
              <a:off x="615405" y="1478316"/>
              <a:ext cx="5509624" cy="3028406"/>
            </a:xfrm>
            <a:prstGeom prst="round2SameRect">
              <a:avLst>
                <a:gd name="adj1" fmla="val 10598"/>
                <a:gd name="adj2" fmla="val 10694"/>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sp>
          <p:nvSpPr>
            <p:cNvPr id="6" name="TextBox 5">
              <a:extLst>
                <a:ext uri="{FF2B5EF4-FFF2-40B4-BE49-F238E27FC236}">
                  <a16:creationId xmlns:a16="http://schemas.microsoft.com/office/drawing/2014/main" id="{BCE517AA-E32C-D868-0363-798827367463}"/>
                </a:ext>
              </a:extLst>
            </p:cNvPr>
            <p:cNvSpPr txBox="1"/>
            <p:nvPr/>
          </p:nvSpPr>
          <p:spPr>
            <a:xfrm>
              <a:off x="1338217" y="1185478"/>
              <a:ext cx="4064000" cy="591145"/>
            </a:xfrm>
            <a:prstGeom prst="horizontalScroll">
              <a:avLst>
                <a:gd name="adj" fmla="val 13590"/>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5400000" scaled="1"/>
              <a:tileRect/>
            </a:gradFill>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r>
                <a:rPr lang="vi-VN" sz="2400" b="1">
                  <a:solidFill>
                    <a:srgbClr val="000000"/>
                  </a:solidFill>
                  <a:effectLst/>
                  <a:latin typeface="Arial" panose="020B0604020202020204" pitchFamily="34" charset="0"/>
                  <a:ea typeface="Calibri" panose="020F0502020204030204" pitchFamily="34" charset="0"/>
                  <a:cs typeface="Arial" panose="020B0604020202020204" pitchFamily="34" charset="0"/>
                </a:rPr>
                <a:t>VẼ TRANH TIẾP SỨC</a:t>
              </a:r>
              <a:endParaRPr lang="vi-VN" sz="2400" b="1"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7" name="TextBox 6">
            <a:extLst>
              <a:ext uri="{FF2B5EF4-FFF2-40B4-BE49-F238E27FC236}">
                <a16:creationId xmlns:a16="http://schemas.microsoft.com/office/drawing/2014/main" id="{05EFF696-61A4-213F-D625-B15137E418CE}"/>
              </a:ext>
            </a:extLst>
          </p:cNvPr>
          <p:cNvSpPr txBox="1"/>
          <p:nvPr/>
        </p:nvSpPr>
        <p:spPr>
          <a:xfrm>
            <a:off x="772159" y="1776623"/>
            <a:ext cx="5196114" cy="2534027"/>
          </a:xfrm>
          <a:prstGeom prst="rect">
            <a:avLst/>
          </a:prstGeom>
          <a:noFill/>
        </p:spPr>
        <p:txBody>
          <a:bodyPr wrap="square">
            <a:spAutoFit/>
          </a:bodyPr>
          <a:lstStyle/>
          <a:p>
            <a:pPr algn="just">
              <a:lnSpc>
                <a:spcPct val="150000"/>
              </a:lnSpc>
            </a:pPr>
            <a:r>
              <a:rPr lang="vi-VN" sz="1800" dirty="0"/>
              <a:t>+ GV chia cả lớp thành 4 đội chơi và phát cho mỗi đội một viên phấn. </a:t>
            </a:r>
          </a:p>
          <a:p>
            <a:pPr algn="just">
              <a:lnSpc>
                <a:spcPct val="150000"/>
              </a:lnSpc>
            </a:pPr>
            <a:r>
              <a:rPr lang="vi-VN" sz="1800" dirty="0"/>
              <a:t>+ Các nhóm chọn ý tưởng. </a:t>
            </a:r>
          </a:p>
          <a:p>
            <a:pPr algn="just">
              <a:lnSpc>
                <a:spcPct val="150000"/>
              </a:lnSpc>
            </a:pPr>
            <a:r>
              <a:rPr lang="vi-VN" sz="1800" dirty="0"/>
              <a:t>+ Các nhóm lần lượt lên bảng vẽ một trong các nét sau: chấm, gạch, hình khối cơ bản và có thể tô màu hình khối để thể hiện ý tưởng của nhóm.</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left)">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3" name="Title 2">
            <a:extLst>
              <a:ext uri="{FF2B5EF4-FFF2-40B4-BE49-F238E27FC236}">
                <a16:creationId xmlns:a16="http://schemas.microsoft.com/office/drawing/2014/main" id="{580D36B5-BB10-0C8B-D429-23CB7C1EB245}"/>
              </a:ext>
            </a:extLst>
          </p:cNvPr>
          <p:cNvSpPr>
            <a:spLocks noGrp="1"/>
          </p:cNvSpPr>
          <p:nvPr>
            <p:ph type="title"/>
          </p:nvPr>
        </p:nvSpPr>
        <p:spPr>
          <a:xfrm>
            <a:off x="1167668" y="485508"/>
            <a:ext cx="6808664" cy="381771"/>
          </a:xfrm>
        </p:spPr>
        <p:txBody>
          <a:bodyPr anchor="ctr"/>
          <a:lstStyle/>
          <a:p>
            <a:pPr algn="ctr">
              <a:lnSpc>
                <a:spcPct val="114000"/>
              </a:lnSpc>
            </a:pPr>
            <a:r>
              <a:rPr lang="vi-VN" sz="2400" dirty="0">
                <a:solidFill>
                  <a:schemeClr val="accent5"/>
                </a:solidFill>
                <a:effectLst/>
                <a:latin typeface="Arial" panose="020B0604020202020204" pitchFamily="34" charset="0"/>
                <a:ea typeface="Calibri" panose="020F0502020204030204" pitchFamily="34" charset="0"/>
                <a:cs typeface="Arial" panose="020B0604020202020204" pitchFamily="34" charset="0"/>
              </a:rPr>
              <a:t>Quan sát một số tác phẩm mĩ thuật sau</a:t>
            </a:r>
            <a:endParaRPr lang="vi-VN" sz="2400" dirty="0">
              <a:solidFill>
                <a:schemeClr val="accent5"/>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10" name="Group 9">
            <a:extLst>
              <a:ext uri="{FF2B5EF4-FFF2-40B4-BE49-F238E27FC236}">
                <a16:creationId xmlns:a16="http://schemas.microsoft.com/office/drawing/2014/main" id="{6D6AA4D6-BCA9-1311-E3AD-6C3A321F9386}"/>
              </a:ext>
            </a:extLst>
          </p:cNvPr>
          <p:cNvGrpSpPr/>
          <p:nvPr/>
        </p:nvGrpSpPr>
        <p:grpSpPr>
          <a:xfrm>
            <a:off x="353520" y="1101072"/>
            <a:ext cx="4091063" cy="3556920"/>
            <a:chOff x="540898" y="1037602"/>
            <a:chExt cx="4091063" cy="3556920"/>
          </a:xfrm>
        </p:grpSpPr>
        <p:pic>
          <p:nvPicPr>
            <p:cNvPr id="1026" name="Picture 2">
              <a:extLst>
                <a:ext uri="{FF2B5EF4-FFF2-40B4-BE49-F238E27FC236}">
                  <a16:creationId xmlns:a16="http://schemas.microsoft.com/office/drawing/2014/main" id="{77C57AE7-12ED-8ACE-8A25-16C9A40E7558}"/>
                </a:ext>
              </a:extLst>
            </p:cNvPr>
            <p:cNvPicPr>
              <a:picLocks noChangeAspect="1" noChangeArrowheads="1"/>
            </p:cNvPicPr>
            <p:nvPr/>
          </p:nvPicPr>
          <p:blipFill>
            <a:blip r:embed="rId3"/>
            <a:srcRect t="3000" b="3000"/>
            <a:stretch/>
          </p:blipFill>
          <p:spPr bwMode="auto">
            <a:xfrm>
              <a:off x="540899" y="1037602"/>
              <a:ext cx="4091062" cy="3068296"/>
            </a:xfrm>
            <a:prstGeom prst="roundRect">
              <a:avLst>
                <a:gd name="adj" fmla="val 10284"/>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A257EE-047D-0037-16E7-BE54444D9189}"/>
                </a:ext>
              </a:extLst>
            </p:cNvPr>
            <p:cNvSpPr txBox="1"/>
            <p:nvPr/>
          </p:nvSpPr>
          <p:spPr>
            <a:xfrm>
              <a:off x="540898" y="4212751"/>
              <a:ext cx="4091061" cy="381771"/>
            </a:xfrm>
            <a:prstGeom prst="rect">
              <a:avLst/>
            </a:prstGeom>
            <a:noFill/>
          </p:spPr>
          <p:txBody>
            <a:bodyPr wrap="square" rtlCol="0">
              <a:spAutoFit/>
            </a:bodyPr>
            <a:lstStyle/>
            <a:p>
              <a:pPr algn="ctr">
                <a:lnSpc>
                  <a:spcPct val="114000"/>
                </a:lnSpc>
              </a:pPr>
              <a:r>
                <a:rPr lang="vi-VN"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Cây thông ở San Trô-pe </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(chấm màu)</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1" name="Group 10">
            <a:extLst>
              <a:ext uri="{FF2B5EF4-FFF2-40B4-BE49-F238E27FC236}">
                <a16:creationId xmlns:a16="http://schemas.microsoft.com/office/drawing/2014/main" id="{484FA070-2E16-F5F8-F876-84AC1FD4091D}"/>
              </a:ext>
            </a:extLst>
          </p:cNvPr>
          <p:cNvGrpSpPr/>
          <p:nvPr/>
        </p:nvGrpSpPr>
        <p:grpSpPr>
          <a:xfrm>
            <a:off x="4699418" y="1101072"/>
            <a:ext cx="4091062" cy="3569359"/>
            <a:chOff x="4770117" y="1409700"/>
            <a:chExt cx="4091062" cy="3569359"/>
          </a:xfrm>
        </p:grpSpPr>
        <p:pic>
          <p:nvPicPr>
            <p:cNvPr id="1028" name="Picture 4">
              <a:extLst>
                <a:ext uri="{FF2B5EF4-FFF2-40B4-BE49-F238E27FC236}">
                  <a16:creationId xmlns:a16="http://schemas.microsoft.com/office/drawing/2014/main" id="{54026979-8CA2-A6D7-8098-5475457DA868}"/>
                </a:ext>
              </a:extLst>
            </p:cNvPr>
            <p:cNvPicPr>
              <a:picLocks noChangeAspect="1" noChangeArrowheads="1"/>
            </p:cNvPicPr>
            <p:nvPr/>
          </p:nvPicPr>
          <p:blipFill>
            <a:blip r:embed="rId4"/>
            <a:srcRect t="5036" b="5036"/>
            <a:stretch/>
          </p:blipFill>
          <p:spPr bwMode="auto">
            <a:xfrm>
              <a:off x="4770118" y="1409700"/>
              <a:ext cx="4091061" cy="3068296"/>
            </a:xfrm>
            <a:prstGeom prst="roundRect">
              <a:avLst>
                <a:gd name="adj" fmla="val 7092"/>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D7C3D7-FF5C-9D14-5C21-AA23688E9620}"/>
                </a:ext>
              </a:extLst>
            </p:cNvPr>
            <p:cNvSpPr txBox="1"/>
            <p:nvPr/>
          </p:nvSpPr>
          <p:spPr>
            <a:xfrm>
              <a:off x="4770117" y="4597288"/>
              <a:ext cx="4091062" cy="381771"/>
            </a:xfrm>
            <a:prstGeom prst="rect">
              <a:avLst/>
            </a:prstGeom>
            <a:noFill/>
          </p:spPr>
          <p:txBody>
            <a:bodyPr wrap="square" rtlCol="0">
              <a:spAutoFit/>
            </a:bodyPr>
            <a:lstStyle/>
            <a:p>
              <a:pPr algn="ctr">
                <a:lnSpc>
                  <a:spcPct val="114000"/>
                </a:lnSpc>
              </a:pPr>
              <a:r>
                <a:rPr lang="vi-VN"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Đêm đầy sao </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(màu sắc tương phản)</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3" name="Title 2">
            <a:extLst>
              <a:ext uri="{FF2B5EF4-FFF2-40B4-BE49-F238E27FC236}">
                <a16:creationId xmlns:a16="http://schemas.microsoft.com/office/drawing/2014/main" id="{580D36B5-BB10-0C8B-D429-23CB7C1EB245}"/>
              </a:ext>
            </a:extLst>
          </p:cNvPr>
          <p:cNvSpPr>
            <a:spLocks noGrp="1"/>
          </p:cNvSpPr>
          <p:nvPr>
            <p:ph type="title"/>
          </p:nvPr>
        </p:nvSpPr>
        <p:spPr>
          <a:xfrm>
            <a:off x="1167668" y="485508"/>
            <a:ext cx="6808664" cy="381771"/>
          </a:xfrm>
        </p:spPr>
        <p:txBody>
          <a:bodyPr anchor="ctr"/>
          <a:lstStyle/>
          <a:p>
            <a:pPr algn="ctr">
              <a:lnSpc>
                <a:spcPct val="114000"/>
              </a:lnSpc>
            </a:pPr>
            <a:r>
              <a:rPr lang="vi-VN" sz="2400" dirty="0">
                <a:solidFill>
                  <a:schemeClr val="accent5"/>
                </a:solidFill>
                <a:effectLst/>
                <a:latin typeface="Arial" panose="020B0604020202020204" pitchFamily="34" charset="0"/>
                <a:ea typeface="Calibri" panose="020F0502020204030204" pitchFamily="34" charset="0"/>
                <a:cs typeface="Arial" panose="020B0604020202020204" pitchFamily="34" charset="0"/>
              </a:rPr>
              <a:t>Quan sát một số tác phẩm mĩ thuật sau</a:t>
            </a:r>
            <a:endParaRPr lang="vi-VN" sz="2400" dirty="0">
              <a:solidFill>
                <a:schemeClr val="accent5"/>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10" name="Group 9">
            <a:extLst>
              <a:ext uri="{FF2B5EF4-FFF2-40B4-BE49-F238E27FC236}">
                <a16:creationId xmlns:a16="http://schemas.microsoft.com/office/drawing/2014/main" id="{6D6AA4D6-BCA9-1311-E3AD-6C3A321F9386}"/>
              </a:ext>
            </a:extLst>
          </p:cNvPr>
          <p:cNvGrpSpPr/>
          <p:nvPr/>
        </p:nvGrpSpPr>
        <p:grpSpPr>
          <a:xfrm>
            <a:off x="429246" y="972678"/>
            <a:ext cx="8285507" cy="3685314"/>
            <a:chOff x="-1279006" y="1051614"/>
            <a:chExt cx="8285507" cy="3685314"/>
          </a:xfrm>
        </p:grpSpPr>
        <p:pic>
          <p:nvPicPr>
            <p:cNvPr id="1026" name="Picture 2">
              <a:extLst>
                <a:ext uri="{FF2B5EF4-FFF2-40B4-BE49-F238E27FC236}">
                  <a16:creationId xmlns:a16="http://schemas.microsoft.com/office/drawing/2014/main" id="{77C57AE7-12ED-8ACE-8A25-16C9A40E7558}"/>
                </a:ext>
              </a:extLst>
            </p:cNvPr>
            <p:cNvPicPr>
              <a:picLocks noChangeAspect="1" noChangeArrowheads="1"/>
            </p:cNvPicPr>
            <p:nvPr/>
          </p:nvPicPr>
          <p:blipFill rotWithShape="1">
            <a:blip r:embed="rId3"/>
            <a:srcRect l="955" t="1489" r="1051" b="1489"/>
            <a:stretch/>
          </p:blipFill>
          <p:spPr bwMode="auto">
            <a:xfrm>
              <a:off x="-1279006" y="1051614"/>
              <a:ext cx="8285507" cy="3198144"/>
            </a:xfrm>
            <a:prstGeom prst="roundRect">
              <a:avLst>
                <a:gd name="adj" fmla="val 6759"/>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A257EE-047D-0037-16E7-BE54444D9189}"/>
                </a:ext>
              </a:extLst>
            </p:cNvPr>
            <p:cNvSpPr txBox="1"/>
            <p:nvPr/>
          </p:nvSpPr>
          <p:spPr>
            <a:xfrm>
              <a:off x="1282283" y="4355157"/>
              <a:ext cx="3162928" cy="381771"/>
            </a:xfrm>
            <a:prstGeom prst="rect">
              <a:avLst/>
            </a:prstGeom>
            <a:noFill/>
          </p:spPr>
          <p:txBody>
            <a:bodyPr wrap="square" rtlCol="0">
              <a:spAutoFit/>
            </a:bodyPr>
            <a:lstStyle/>
            <a:p>
              <a:pPr algn="ctr">
                <a:lnSpc>
                  <a:spcPct val="114000"/>
                </a:lnSpc>
              </a:pP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Dọc</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mùng</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nét</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cong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8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41195699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20" name="Google Shape;220;p34"/>
          <p:cNvPicPr preferRelativeResize="0">
            <a:picLocks noGrp="1"/>
          </p:cNvPicPr>
          <p:nvPr>
            <p:ph type="pic" idx="2"/>
          </p:nvPr>
        </p:nvPicPr>
        <p:blipFill rotWithShape="1">
          <a:blip r:embed="rId3">
            <a:alphaModFix/>
          </a:blip>
          <a:srcRect l="12161" r="12161"/>
          <a:stretch/>
        </p:blipFill>
        <p:spPr>
          <a:xfrm>
            <a:off x="682054" y="629700"/>
            <a:ext cx="2939400" cy="3884100"/>
          </a:xfrm>
          <a:prstGeom prst="roundRect">
            <a:avLst>
              <a:gd name="adj" fmla="val 8610"/>
            </a:avLst>
          </a:prstGeom>
        </p:spPr>
      </p:pic>
      <p:sp>
        <p:nvSpPr>
          <p:cNvPr id="6" name="Google Shape;506;p35">
            <a:extLst>
              <a:ext uri="{FF2B5EF4-FFF2-40B4-BE49-F238E27FC236}">
                <a16:creationId xmlns:a16="http://schemas.microsoft.com/office/drawing/2014/main" id="{905A9416-6E5E-9667-561B-1840D4E5B81F}"/>
              </a:ext>
            </a:extLst>
          </p:cNvPr>
          <p:cNvSpPr txBox="1">
            <a:spLocks/>
          </p:cNvSpPr>
          <p:nvPr/>
        </p:nvSpPr>
        <p:spPr>
          <a:xfrm>
            <a:off x="3964897" y="714511"/>
            <a:ext cx="4497049" cy="37144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1pPr>
            <a:lvl2pPr marR="0" lvl="1"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2pPr>
            <a:lvl3pPr marR="0" lvl="2"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3pPr>
            <a:lvl4pPr marR="0" lvl="3"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4pPr>
            <a:lvl5pPr marR="0" lvl="4"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5pPr>
            <a:lvl6pPr marR="0" lvl="5"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6pPr>
            <a:lvl7pPr marR="0" lvl="6"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7pPr>
            <a:lvl8pPr marR="0" lvl="7"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8pPr>
            <a:lvl9pPr marR="0" lvl="8"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9pPr>
          </a:lstStyle>
          <a:p>
            <a:pPr>
              <a:lnSpc>
                <a:spcPct val="150000"/>
              </a:lnSpc>
            </a:pPr>
            <a:r>
              <a:rPr lang="vi-VN" dirty="0">
                <a:solidFill>
                  <a:schemeClr val="accent6">
                    <a:lumMod val="75000"/>
                    <a:lumOff val="25000"/>
                  </a:schemeClr>
                </a:solidFill>
                <a:latin typeface="Arial" panose="020B0604020202020204" pitchFamily="34" charset="0"/>
                <a:cs typeface="Arial" panose="020B0604020202020204" pitchFamily="34" charset="0"/>
              </a:rPr>
              <a:t>CHỦ ĐỀ 1: </a:t>
            </a:r>
          </a:p>
          <a:p>
            <a:pPr>
              <a:lnSpc>
                <a:spcPct val="150000"/>
              </a:lnSpc>
            </a:pPr>
            <a:r>
              <a:rPr lang="vi-VN" dirty="0">
                <a:solidFill>
                  <a:schemeClr val="accent6"/>
                </a:solidFill>
                <a:latin typeface="Arial" panose="020B0604020202020204" pitchFamily="34" charset="0"/>
                <a:cs typeface="Arial" panose="020B0604020202020204" pitchFamily="34" charset="0"/>
              </a:rPr>
              <a:t>YẾU TỐ TẠO HÌNH TRONG THỰC HÀNH,</a:t>
            </a:r>
          </a:p>
          <a:p>
            <a:pPr>
              <a:lnSpc>
                <a:spcPct val="150000"/>
              </a:lnSpc>
            </a:pPr>
            <a:r>
              <a:rPr lang="vi-VN" dirty="0">
                <a:solidFill>
                  <a:schemeClr val="accent6"/>
                </a:solidFill>
                <a:latin typeface="Arial" panose="020B0604020202020204" pitchFamily="34" charset="0"/>
                <a:cs typeface="Arial" panose="020B0604020202020204" pitchFamily="34" charset="0"/>
              </a:rPr>
              <a:t> SÁNG TẠO THEO CHỦ ĐỀ ( TIẾT 1)</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8" name="Google Shape;258;p36"/>
          <p:cNvPicPr preferRelativeResize="0">
            <a:picLocks noGrp="1"/>
          </p:cNvPicPr>
          <p:nvPr>
            <p:ph type="pic" idx="3"/>
          </p:nvPr>
        </p:nvPicPr>
        <p:blipFill rotWithShape="1">
          <a:blip r:embed="rId3">
            <a:alphaModFix/>
          </a:blip>
          <a:srcRect l="19515" r="12559"/>
          <a:stretch/>
        </p:blipFill>
        <p:spPr>
          <a:xfrm flipH="1">
            <a:off x="370950" y="339675"/>
            <a:ext cx="2976300" cy="4381800"/>
          </a:xfrm>
          <a:prstGeom prst="roundRect">
            <a:avLst>
              <a:gd name="adj" fmla="val 11395"/>
            </a:avLst>
          </a:prstGeom>
        </p:spPr>
      </p:pic>
      <p:pic>
        <p:nvPicPr>
          <p:cNvPr id="259" name="Google Shape;259;p36"/>
          <p:cNvPicPr preferRelativeResize="0">
            <a:picLocks noGrp="1"/>
          </p:cNvPicPr>
          <p:nvPr>
            <p:ph type="pic" idx="4"/>
          </p:nvPr>
        </p:nvPicPr>
        <p:blipFill rotWithShape="1">
          <a:blip r:embed="rId4">
            <a:alphaModFix/>
          </a:blip>
          <a:srcRect t="27562" b="30234"/>
          <a:stretch/>
        </p:blipFill>
        <p:spPr>
          <a:xfrm>
            <a:off x="3798600" y="564050"/>
            <a:ext cx="4632000" cy="1954800"/>
          </a:xfrm>
          <a:prstGeom prst="roundRect">
            <a:avLst>
              <a:gd name="adj" fmla="val 12610"/>
            </a:avLst>
          </a:prstGeom>
        </p:spPr>
      </p:pic>
      <p:grpSp>
        <p:nvGrpSpPr>
          <p:cNvPr id="6" name="Group 5">
            <a:extLst>
              <a:ext uri="{FF2B5EF4-FFF2-40B4-BE49-F238E27FC236}">
                <a16:creationId xmlns:a16="http://schemas.microsoft.com/office/drawing/2014/main" id="{D77F6543-9F06-A671-8FE1-173A88C174C5}"/>
              </a:ext>
            </a:extLst>
          </p:cNvPr>
          <p:cNvGrpSpPr/>
          <p:nvPr/>
        </p:nvGrpSpPr>
        <p:grpSpPr>
          <a:xfrm>
            <a:off x="4234365" y="3085737"/>
            <a:ext cx="3760470" cy="1120140"/>
            <a:chOff x="1139190" y="1435763"/>
            <a:chExt cx="3467446" cy="1120140"/>
          </a:xfrm>
        </p:grpSpPr>
        <p:sp>
          <p:nvSpPr>
            <p:cNvPr id="7" name="Scroll: Horizontal 6">
              <a:extLst>
                <a:ext uri="{FF2B5EF4-FFF2-40B4-BE49-F238E27FC236}">
                  <a16:creationId xmlns:a16="http://schemas.microsoft.com/office/drawing/2014/main" id="{7E32EF44-AB26-1AC0-29AE-AFB4FEE4CF5E}"/>
                </a:ext>
              </a:extLst>
            </p:cNvPr>
            <p:cNvSpPr/>
            <p:nvPr/>
          </p:nvSpPr>
          <p:spPr>
            <a:xfrm>
              <a:off x="1139190" y="1435763"/>
              <a:ext cx="3467446" cy="1120140"/>
            </a:xfrm>
            <a:prstGeom prst="horizontalScroll">
              <a:avLst>
                <a:gd name="adj" fmla="val 786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00144BB-370B-A470-1274-3615B0B6ED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6225" y="1562963"/>
              <a:ext cx="863100" cy="8657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CC8F3F54-9753-8715-2618-E3D5E4DB0F57}"/>
                </a:ext>
              </a:extLst>
            </p:cNvPr>
            <p:cNvSpPr txBox="1">
              <a:spLocks/>
            </p:cNvSpPr>
            <p:nvPr/>
          </p:nvSpPr>
          <p:spPr>
            <a:xfrm>
              <a:off x="2219325" y="1709483"/>
              <a:ext cx="232407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3200" dirty="0">
                  <a:solidFill>
                    <a:schemeClr val="accent6">
                      <a:lumMod val="75000"/>
                      <a:lumOff val="25000"/>
                    </a:schemeClr>
                  </a:solidFill>
                  <a:latin typeface="Arial" panose="020B0604020202020204" pitchFamily="34" charset="0"/>
                  <a:cs typeface="Arial" panose="020B0604020202020204" pitchFamily="34" charset="0"/>
                </a:rPr>
                <a:t>QUAN SÁT</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16" name="TextBox 15">
            <a:extLst>
              <a:ext uri="{FF2B5EF4-FFF2-40B4-BE49-F238E27FC236}">
                <a16:creationId xmlns:a16="http://schemas.microsoft.com/office/drawing/2014/main" id="{3CCB74A4-6696-9559-5D75-C0A026A08BEA}"/>
              </a:ext>
            </a:extLst>
          </p:cNvPr>
          <p:cNvSpPr txBox="1"/>
          <p:nvPr/>
        </p:nvSpPr>
        <p:spPr>
          <a:xfrm>
            <a:off x="1182914" y="394932"/>
            <a:ext cx="6778172" cy="1131848"/>
          </a:xfrm>
          <a:prstGeom prst="rect">
            <a:avLst/>
          </a:prstGeom>
          <a:noFill/>
        </p:spPr>
        <p:txBody>
          <a:bodyPr wrap="square" rtlCol="0">
            <a:spAutoFit/>
          </a:bodyPr>
          <a:lstStyle/>
          <a:p>
            <a:pPr algn="ctr">
              <a:lnSpc>
                <a:spcPct val="150000"/>
              </a:lnSpc>
            </a:pPr>
            <a:r>
              <a:rPr lang="vi-VN" sz="2400" b="1" dirty="0">
                <a:solidFill>
                  <a:schemeClr val="accent6"/>
                </a:solidFill>
              </a:rPr>
              <a:t>Tìm hiểu một số yếu tố và nguyên lí tạo hình ở các tác phẩm mĩ thuật</a:t>
            </a:r>
            <a:endParaRPr lang="vi-VN" sz="2400" dirty="0">
              <a:solidFill>
                <a:schemeClr val="accent6"/>
              </a:solidFill>
            </a:endParaRPr>
          </a:p>
        </p:txBody>
      </p:sp>
      <p:sp>
        <p:nvSpPr>
          <p:cNvPr id="17" name="TextBox 16">
            <a:extLst>
              <a:ext uri="{FF2B5EF4-FFF2-40B4-BE49-F238E27FC236}">
                <a16:creationId xmlns:a16="http://schemas.microsoft.com/office/drawing/2014/main" id="{83C8A003-AAEB-E296-64ED-B08B66FFFA5D}"/>
              </a:ext>
            </a:extLst>
          </p:cNvPr>
          <p:cNvSpPr txBox="1"/>
          <p:nvPr/>
        </p:nvSpPr>
        <p:spPr>
          <a:xfrm>
            <a:off x="1843314" y="1737150"/>
            <a:ext cx="5457372" cy="531674"/>
          </a:xfrm>
          <a:prstGeom prst="horizontalScroll">
            <a:avLst/>
          </a:prstGeom>
          <a:ln/>
        </p:spPr>
        <p:style>
          <a:lnRef idx="2">
            <a:schemeClr val="accent3">
              <a:shade val="15000"/>
            </a:schemeClr>
          </a:lnRef>
          <a:fillRef idx="1">
            <a:schemeClr val="accent3"/>
          </a:fillRef>
          <a:effectRef idx="0">
            <a:schemeClr val="accent3"/>
          </a:effectRef>
          <a:fontRef idx="minor">
            <a:schemeClr val="lt1"/>
          </a:fontRef>
        </p:style>
        <p:txBody>
          <a:bodyPr wrap="square" anchor="ctr">
            <a:spAutoFit/>
          </a:bodyPr>
          <a:lstStyle/>
          <a:p>
            <a:pPr algn="ctr"/>
            <a:r>
              <a:rPr lang="vi-VN" sz="20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Quan sát một số hình ảnh SGK tr.</a:t>
            </a:r>
            <a:r>
              <a:rPr lang="vi-VN" sz="2000" b="1" dirty="0">
                <a:solidFill>
                  <a:srgbClr val="FFFFFF"/>
                </a:solidFill>
                <a:latin typeface="Arial" panose="020B0604020202020204" pitchFamily="34" charset="0"/>
                <a:ea typeface="Calibri" panose="020F0502020204030204" pitchFamily="34" charset="0"/>
                <a:cs typeface="Arial" panose="020B0604020202020204" pitchFamily="34" charset="0"/>
              </a:rPr>
              <a:t>5 - 6</a:t>
            </a:r>
            <a:endParaRPr lang="vi-VN" sz="2000" b="1" dirty="0">
              <a:solidFill>
                <a:srgbClr val="FFFFFF"/>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8" name="TextBox 17">
            <a:extLst>
              <a:ext uri="{FF2B5EF4-FFF2-40B4-BE49-F238E27FC236}">
                <a16:creationId xmlns:a16="http://schemas.microsoft.com/office/drawing/2014/main" id="{AB9FD3EA-DED2-9C4D-6B82-1FEF20F520A2}"/>
              </a:ext>
            </a:extLst>
          </p:cNvPr>
          <p:cNvSpPr txBox="1"/>
          <p:nvPr/>
        </p:nvSpPr>
        <p:spPr>
          <a:xfrm>
            <a:off x="1132118" y="2510987"/>
            <a:ext cx="3069771" cy="2118529"/>
          </a:xfrm>
          <a:prstGeom prst="rect">
            <a:avLst/>
          </a:prstGeom>
          <a:noFill/>
        </p:spPr>
        <p:txBody>
          <a:bodyPr wrap="square">
            <a:spAutoFit/>
          </a:bodyPr>
          <a:lstStyle/>
          <a:p>
            <a:pPr algn="just">
              <a:lnSpc>
                <a:spcPct val="150000"/>
              </a:lnSpc>
            </a:pPr>
            <a:r>
              <a:rPr lang="vi-VN" sz="1800" dirty="0"/>
              <a:t>+ Nhận biết những yếu tố tạo hình trong các bức tranh ở trên. </a:t>
            </a:r>
          </a:p>
          <a:p>
            <a:pPr algn="just">
              <a:lnSpc>
                <a:spcPct val="150000"/>
              </a:lnSpc>
            </a:pPr>
            <a:r>
              <a:rPr lang="vi-VN" sz="1800" dirty="0"/>
              <a:t>+ Nguyên lí tạo hình nào xuất hiện trong bức tranh?</a:t>
            </a:r>
          </a:p>
        </p:txBody>
      </p:sp>
      <p:grpSp>
        <p:nvGrpSpPr>
          <p:cNvPr id="21" name="Group 20">
            <a:extLst>
              <a:ext uri="{FF2B5EF4-FFF2-40B4-BE49-F238E27FC236}">
                <a16:creationId xmlns:a16="http://schemas.microsoft.com/office/drawing/2014/main" id="{DC7EE4F5-3630-15EC-BD5B-124D9BA51CA5}"/>
              </a:ext>
            </a:extLst>
          </p:cNvPr>
          <p:cNvGrpSpPr/>
          <p:nvPr/>
        </p:nvGrpSpPr>
        <p:grpSpPr>
          <a:xfrm>
            <a:off x="4637312" y="2541368"/>
            <a:ext cx="3379289" cy="2057766"/>
            <a:chOff x="4738912" y="2571750"/>
            <a:chExt cx="3379289" cy="2057766"/>
          </a:xfrm>
        </p:grpSpPr>
        <p:sp>
          <p:nvSpPr>
            <p:cNvPr id="20" name="Freeform 87">
              <a:extLst>
                <a:ext uri="{FF2B5EF4-FFF2-40B4-BE49-F238E27FC236}">
                  <a16:creationId xmlns:a16="http://schemas.microsoft.com/office/drawing/2014/main" id="{21C62D34-60F4-04B2-9C09-7740D8BA9849}"/>
                </a:ext>
              </a:extLst>
            </p:cNvPr>
            <p:cNvSpPr/>
            <p:nvPr/>
          </p:nvSpPr>
          <p:spPr>
            <a:xfrm>
              <a:off x="5119816" y="2571750"/>
              <a:ext cx="2617479" cy="1549766"/>
            </a:xfrm>
            <a:custGeom>
              <a:avLst/>
              <a:gdLst/>
              <a:ahLst/>
              <a:cxnLst/>
              <a:rect l="l" t="t" r="r" b="b"/>
              <a:pathLst>
                <a:path w="1714650" h="1015216">
                  <a:moveTo>
                    <a:pt x="0" y="0"/>
                  </a:moveTo>
                  <a:lnTo>
                    <a:pt x="1714650" y="0"/>
                  </a:lnTo>
                  <a:lnTo>
                    <a:pt x="1714650" y="1015216"/>
                  </a:lnTo>
                  <a:lnTo>
                    <a:pt x="0" y="1015216"/>
                  </a:lnTo>
                  <a:lnTo>
                    <a:pt x="0" y="0"/>
                  </a:lnTo>
                  <a:close/>
                </a:path>
              </a:pathLst>
            </a:custGeom>
            <a:blipFill>
              <a:blip r:embed="rId3"/>
              <a:stretch>
                <a:fillRect/>
              </a:stretch>
            </a:blipFill>
          </p:spPr>
        </p:sp>
        <p:sp>
          <p:nvSpPr>
            <p:cNvPr id="19" name="Rectangle: Rounded Corners 18">
              <a:extLst>
                <a:ext uri="{FF2B5EF4-FFF2-40B4-BE49-F238E27FC236}">
                  <a16:creationId xmlns:a16="http://schemas.microsoft.com/office/drawing/2014/main" id="{1480E76A-E247-42CB-80EB-72431E92A20D}"/>
                </a:ext>
              </a:extLst>
            </p:cNvPr>
            <p:cNvSpPr/>
            <p:nvPr/>
          </p:nvSpPr>
          <p:spPr>
            <a:xfrm>
              <a:off x="4738912" y="4121516"/>
              <a:ext cx="3379289" cy="508000"/>
            </a:xfrm>
            <a:prstGeom prst="roundRect">
              <a:avLst>
                <a:gd name="adj" fmla="val 50000"/>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vi-VN" sz="1800" b="1" dirty="0">
                  <a:latin typeface="Arial" panose="020B0604020202020204" pitchFamily="34" charset="0"/>
                  <a:cs typeface="Arial" panose="020B0604020202020204" pitchFamily="34" charset="0"/>
                </a:rPr>
                <a:t>THẢO LUẬN NHÓM BỐN</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left)">
                                      <p:cBhvr>
                                        <p:cTn id="23" dur="500"/>
                                        <p:tgtEl>
                                          <p:spTgt spid="18">
                                            <p:txEl>
                                              <p:pRg st="0" end="0"/>
                                            </p:txEl>
                                          </p:spTgt>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wipe(left)">
                                      <p:cBhvr>
                                        <p:cTn id="2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grpSp>
        <p:nvGrpSpPr>
          <p:cNvPr id="10" name="Group 9">
            <a:extLst>
              <a:ext uri="{FF2B5EF4-FFF2-40B4-BE49-F238E27FC236}">
                <a16:creationId xmlns:a16="http://schemas.microsoft.com/office/drawing/2014/main" id="{6D6AA4D6-BCA9-1311-E3AD-6C3A321F9386}"/>
              </a:ext>
            </a:extLst>
          </p:cNvPr>
          <p:cNvGrpSpPr/>
          <p:nvPr/>
        </p:nvGrpSpPr>
        <p:grpSpPr>
          <a:xfrm>
            <a:off x="697816" y="609007"/>
            <a:ext cx="3402470" cy="3961108"/>
            <a:chOff x="885194" y="545537"/>
            <a:chExt cx="3402470" cy="3961108"/>
          </a:xfrm>
        </p:grpSpPr>
        <p:pic>
          <p:nvPicPr>
            <p:cNvPr id="1026" name="Picture 2">
              <a:extLst>
                <a:ext uri="{FF2B5EF4-FFF2-40B4-BE49-F238E27FC236}">
                  <a16:creationId xmlns:a16="http://schemas.microsoft.com/office/drawing/2014/main" id="{77C57AE7-12ED-8ACE-8A25-16C9A40E7558}"/>
                </a:ext>
              </a:extLst>
            </p:cNvPr>
            <p:cNvPicPr>
              <a:picLocks noChangeAspect="1" noChangeArrowheads="1"/>
            </p:cNvPicPr>
            <p:nvPr/>
          </p:nvPicPr>
          <p:blipFill rotWithShape="1">
            <a:blip r:embed="rId3"/>
            <a:srcRect t="1505" b="1505"/>
            <a:stretch/>
          </p:blipFill>
          <p:spPr bwMode="auto">
            <a:xfrm>
              <a:off x="1345576" y="545537"/>
              <a:ext cx="2481703" cy="3432630"/>
            </a:xfrm>
            <a:prstGeom prst="roundRect">
              <a:avLst>
                <a:gd name="adj" fmla="val 10284"/>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A257EE-047D-0037-16E7-BE54444D9189}"/>
                </a:ext>
              </a:extLst>
            </p:cNvPr>
            <p:cNvSpPr txBox="1"/>
            <p:nvPr/>
          </p:nvSpPr>
          <p:spPr>
            <a:xfrm>
              <a:off x="885194" y="4157062"/>
              <a:ext cx="3402470" cy="349583"/>
            </a:xfrm>
            <a:prstGeom prst="rect">
              <a:avLst/>
            </a:prstGeom>
            <a:noFill/>
          </p:spPr>
          <p:txBody>
            <a:bodyPr wrap="square" rtlCol="0">
              <a:spAutoFit/>
            </a:bodyPr>
            <a:lstStyle/>
            <a:p>
              <a:pPr algn="ctr">
                <a:lnSpc>
                  <a:spcPct val="114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Hồ Chủ tịch làm việc ở Bắc Bộ Phủ</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1" name="Group 10">
            <a:extLst>
              <a:ext uri="{FF2B5EF4-FFF2-40B4-BE49-F238E27FC236}">
                <a16:creationId xmlns:a16="http://schemas.microsoft.com/office/drawing/2014/main" id="{484FA070-2E16-F5F8-F876-84AC1FD4091D}"/>
              </a:ext>
            </a:extLst>
          </p:cNvPr>
          <p:cNvGrpSpPr/>
          <p:nvPr/>
        </p:nvGrpSpPr>
        <p:grpSpPr>
          <a:xfrm>
            <a:off x="4197546" y="855158"/>
            <a:ext cx="4248638" cy="3714956"/>
            <a:chOff x="4421775" y="1163786"/>
            <a:chExt cx="4248638" cy="3714956"/>
          </a:xfrm>
        </p:grpSpPr>
        <p:pic>
          <p:nvPicPr>
            <p:cNvPr id="1028" name="Picture 4">
              <a:extLst>
                <a:ext uri="{FF2B5EF4-FFF2-40B4-BE49-F238E27FC236}">
                  <a16:creationId xmlns:a16="http://schemas.microsoft.com/office/drawing/2014/main" id="{54026979-8CA2-A6D7-8098-5475457DA868}"/>
                </a:ext>
              </a:extLst>
            </p:cNvPr>
            <p:cNvPicPr>
              <a:picLocks noChangeAspect="1" noChangeArrowheads="1"/>
            </p:cNvPicPr>
            <p:nvPr/>
          </p:nvPicPr>
          <p:blipFill>
            <a:blip r:embed="rId4"/>
            <a:srcRect t="4292" b="4292"/>
            <a:stretch/>
          </p:blipFill>
          <p:spPr bwMode="auto">
            <a:xfrm>
              <a:off x="4421775" y="1163786"/>
              <a:ext cx="4248638" cy="3186479"/>
            </a:xfrm>
            <a:prstGeom prst="roundRect">
              <a:avLst>
                <a:gd name="adj" fmla="val 7092"/>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D7C3D7-FF5C-9D14-5C21-AA23688E9620}"/>
                </a:ext>
              </a:extLst>
            </p:cNvPr>
            <p:cNvSpPr txBox="1"/>
            <p:nvPr/>
          </p:nvSpPr>
          <p:spPr>
            <a:xfrm>
              <a:off x="4966060" y="4529159"/>
              <a:ext cx="3160068" cy="349583"/>
            </a:xfrm>
            <a:prstGeom prst="rect">
              <a:avLst/>
            </a:prstGeom>
            <a:noFill/>
          </p:spPr>
          <p:txBody>
            <a:bodyPr wrap="square" rtlCol="0">
              <a:spAutoFit/>
            </a:bodyPr>
            <a:lstStyle/>
            <a:p>
              <a:pPr algn="ctr">
                <a:lnSpc>
                  <a:spcPct val="114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Rèm, bình và bát trái cây</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5345713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grpSp>
        <p:nvGrpSpPr>
          <p:cNvPr id="10" name="Group 9">
            <a:extLst>
              <a:ext uri="{FF2B5EF4-FFF2-40B4-BE49-F238E27FC236}">
                <a16:creationId xmlns:a16="http://schemas.microsoft.com/office/drawing/2014/main" id="{6D6AA4D6-BCA9-1311-E3AD-6C3A321F9386}"/>
              </a:ext>
            </a:extLst>
          </p:cNvPr>
          <p:cNvGrpSpPr/>
          <p:nvPr/>
        </p:nvGrpSpPr>
        <p:grpSpPr>
          <a:xfrm>
            <a:off x="429246" y="729093"/>
            <a:ext cx="8285507" cy="3685314"/>
            <a:chOff x="-1279006" y="1051614"/>
            <a:chExt cx="8285507" cy="3685314"/>
          </a:xfrm>
        </p:grpSpPr>
        <p:pic>
          <p:nvPicPr>
            <p:cNvPr id="1026" name="Picture 2">
              <a:extLst>
                <a:ext uri="{FF2B5EF4-FFF2-40B4-BE49-F238E27FC236}">
                  <a16:creationId xmlns:a16="http://schemas.microsoft.com/office/drawing/2014/main" id="{77C57AE7-12ED-8ACE-8A25-16C9A40E75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0280" b="10280"/>
            <a:stretch/>
          </p:blipFill>
          <p:spPr bwMode="auto">
            <a:xfrm>
              <a:off x="-1279006" y="1051614"/>
              <a:ext cx="8285507" cy="3198144"/>
            </a:xfrm>
            <a:prstGeom prst="roundRect">
              <a:avLst>
                <a:gd name="adj" fmla="val 6759"/>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A257EE-047D-0037-16E7-BE54444D9189}"/>
                </a:ext>
              </a:extLst>
            </p:cNvPr>
            <p:cNvSpPr txBox="1"/>
            <p:nvPr/>
          </p:nvSpPr>
          <p:spPr>
            <a:xfrm>
              <a:off x="1296203" y="4355157"/>
              <a:ext cx="3135088" cy="381771"/>
            </a:xfrm>
            <a:prstGeom prst="rect">
              <a:avLst/>
            </a:prstGeom>
            <a:noFill/>
          </p:spPr>
          <p:txBody>
            <a:bodyPr wrap="square" rtlCol="0">
              <a:spAutoFit/>
            </a:bodyPr>
            <a:lstStyle/>
            <a:p>
              <a:pPr algn="ctr">
                <a:lnSpc>
                  <a:spcPct val="114000"/>
                </a:lnSpc>
              </a:pPr>
              <a:r>
                <a:rPr lang="vi-VN" sz="1800" i="1" dirty="0">
                  <a:effectLst/>
                  <a:latin typeface="Arial" panose="020B0604020202020204" pitchFamily="34" charset="0"/>
                  <a:ea typeface="SimSun" panose="02010600030101010101" pitchFamily="2" charset="-122"/>
                  <a:cs typeface="Arial" panose="020B0604020202020204" pitchFamily="34" charset="0"/>
                </a:rPr>
                <a:t>Nhà trẻ </a:t>
              </a:r>
              <a:r>
                <a:rPr lang="vi-VN" sz="1800" dirty="0">
                  <a:effectLst/>
                  <a:latin typeface="Arial" panose="020B0604020202020204" pitchFamily="34" charset="0"/>
                  <a:ea typeface="SimSun" panose="02010600030101010101" pitchFamily="2" charset="-122"/>
                  <a:cs typeface="Arial" panose="020B0604020202020204" pitchFamily="34" charset="0"/>
                </a:rPr>
                <a:t>- Nguyễn Kim Đồng</a:t>
              </a:r>
              <a:endParaRPr lang="en-US" sz="18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40148664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net Style Portfolio by Slidesgo">
  <a:themeElements>
    <a:clrScheme name="Simple Light">
      <a:dk1>
        <a:srgbClr val="092C40"/>
      </a:dk1>
      <a:lt1>
        <a:srgbClr val="F3F3F3"/>
      </a:lt1>
      <a:dk2>
        <a:srgbClr val="2A2A2A"/>
      </a:dk2>
      <a:lt2>
        <a:srgbClr val="1B5B79"/>
      </a:lt2>
      <a:accent1>
        <a:srgbClr val="5E819A"/>
      </a:accent1>
      <a:accent2>
        <a:srgbClr val="C4DAD4"/>
      </a:accent2>
      <a:accent3>
        <a:srgbClr val="8DB1A7"/>
      </a:accent3>
      <a:accent4>
        <a:srgbClr val="476663"/>
      </a:accent4>
      <a:accent5>
        <a:srgbClr val="1E5041"/>
      </a:accent5>
      <a:accent6>
        <a:srgbClr val="043D2C"/>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TotalTime>
  <Words>765</Words>
  <Application>Microsoft Office PowerPoint</Application>
  <PresentationFormat>On-screen Show (16:9)</PresentationFormat>
  <Paragraphs>59</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Bebas Neue</vt:lpstr>
      <vt:lpstr>Calibri</vt:lpstr>
      <vt:lpstr>Times New Roman</vt:lpstr>
      <vt:lpstr>Libre Baskerville</vt:lpstr>
      <vt:lpstr>Arapey</vt:lpstr>
      <vt:lpstr>SimSun</vt:lpstr>
      <vt:lpstr>Albert Sans</vt:lpstr>
      <vt:lpstr>Nunito Light</vt:lpstr>
      <vt:lpstr>Monet Style Portfolio by Slidesgo</vt:lpstr>
      <vt:lpstr>PowerPoint Presentation</vt:lpstr>
      <vt:lpstr>KHỞI ĐỘNG</vt:lpstr>
      <vt:lpstr>Quan sát một số tác phẩm mĩ thuật sau</vt:lpstr>
      <vt:lpstr>Quan sát một số tác phẩm mĩ thuật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một số tác phẩm mĩ thuật sau</vt:lpstr>
      <vt:lpstr>PowerPoint Presentation</vt:lpstr>
      <vt:lpstr>PowerPoint Presentation</vt:lpstr>
      <vt:lpstr>PowerPoint Presentation</vt:lpstr>
      <vt:lpstr>CẢM ƠN CÁC EM ĐÃ LẮNG NGHE BÀI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cp:lastModifiedBy>Administrator</cp:lastModifiedBy>
  <cp:revision>38</cp:revision>
  <dcterms:modified xsi:type="dcterms:W3CDTF">2025-09-11T15:37:42Z</dcterms:modified>
</cp:coreProperties>
</file>