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59" r:id="rId3"/>
    <p:sldId id="261" r:id="rId4"/>
    <p:sldId id="263" r:id="rId5"/>
    <p:sldId id="265" r:id="rId6"/>
    <p:sldId id="267" r:id="rId7"/>
    <p:sldId id="269" r:id="rId8"/>
    <p:sldId id="271" r:id="rId9"/>
    <p:sldId id="273" r:id="rId10"/>
    <p:sldId id="275" r:id="rId11"/>
    <p:sldId id="277" r:id="rId12"/>
    <p:sldId id="279" r:id="rId13"/>
    <p:sldId id="281" r:id="rId14"/>
    <p:sldId id="284"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3D085-ABE8-4F9A-8F6E-AB667A7A146A}"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033BA-6F31-42C3-B861-4B6A259A8A1D}" type="slidenum">
              <a:rPr lang="en-US" smtClean="0"/>
              <a:t>‹#›</a:t>
            </a:fld>
            <a:endParaRPr lang="en-US"/>
          </a:p>
        </p:txBody>
      </p:sp>
    </p:spTree>
    <p:extLst>
      <p:ext uri="{BB962C8B-B14F-4D97-AF65-F5344CB8AC3E}">
        <p14:creationId xmlns:p14="http://schemas.microsoft.com/office/powerpoint/2010/main" val="1226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033BA-6F31-42C3-B861-4B6A259A8A1D}" type="slidenum">
              <a:rPr lang="en-US" smtClean="0"/>
              <a:t>1</a:t>
            </a:fld>
            <a:endParaRPr lang="en-US"/>
          </a:p>
        </p:txBody>
      </p:sp>
    </p:spTree>
    <p:extLst>
      <p:ext uri="{BB962C8B-B14F-4D97-AF65-F5344CB8AC3E}">
        <p14:creationId xmlns:p14="http://schemas.microsoft.com/office/powerpoint/2010/main" val="131066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81BA85-9092-46D4-AB82-46AAE33BB775}"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04007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1BA85-9092-46D4-AB82-46AAE33BB775}"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611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1BA85-9092-46D4-AB82-46AAE33BB775}"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51774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1BA85-9092-46D4-AB82-46AAE33BB775}"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1361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81BA85-9092-46D4-AB82-46AAE33BB775}"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200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81BA85-9092-46D4-AB82-46AAE33BB775}"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65624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1BA85-9092-46D4-AB82-46AAE33BB775}"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6050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81BA85-9092-46D4-AB82-46AAE33BB775}"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68806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1BA85-9092-46D4-AB82-46AAE33BB775}"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88334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5913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43515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1BA85-9092-46D4-AB82-46AAE33BB775}" type="datetimeFigureOut">
              <a:rPr lang="en-US" smtClean="0"/>
              <a:t>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08CF4-0DE5-473A-8F94-6574D559D29E}" type="slidenum">
              <a:rPr lang="en-US" smtClean="0"/>
              <a:t>‹#›</a:t>
            </a:fld>
            <a:endParaRPr lang="en-US"/>
          </a:p>
        </p:txBody>
      </p:sp>
    </p:spTree>
    <p:extLst>
      <p:ext uri="{BB962C8B-B14F-4D97-AF65-F5344CB8AC3E}">
        <p14:creationId xmlns:p14="http://schemas.microsoft.com/office/powerpoint/2010/main" val="64613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400" y="948745"/>
            <a:ext cx="6069290" cy="646331"/>
          </a:xfrm>
          <a:prstGeom prst="rect">
            <a:avLst/>
          </a:prstGeom>
        </p:spPr>
        <p:txBody>
          <a:bodyPr wrap="none">
            <a:spAutoFit/>
          </a:bodyPr>
          <a:lstStyle/>
          <a:p>
            <a:pPr>
              <a:defRPr/>
            </a:pPr>
            <a:r>
              <a:rPr lang="vi-VN"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Trường Tiểu học </a:t>
            </a:r>
            <a:r>
              <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a:t>
            </a:r>
            <a:r>
              <a:rPr lang="vi-VN"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ư</a:t>
            </a:r>
            <a:r>
              <a:rPr lang="en-US" sz="3600" b="1" kern="10" dirty="0" err="1">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ờng</a:t>
            </a:r>
            <a:r>
              <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 S</a:t>
            </a:r>
            <a:r>
              <a:rPr lang="vi-VN"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ơ</a:t>
            </a:r>
            <a:r>
              <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n</a:t>
            </a:r>
          </a:p>
        </p:txBody>
      </p:sp>
      <p:sp>
        <p:nvSpPr>
          <p:cNvPr id="8" name="Rectangle 7"/>
          <p:cNvSpPr/>
          <p:nvPr/>
        </p:nvSpPr>
        <p:spPr>
          <a:xfrm>
            <a:off x="4475946" y="2425081"/>
            <a:ext cx="3530710" cy="584775"/>
          </a:xfrm>
          <a:prstGeom prst="rect">
            <a:avLst/>
          </a:prstGeom>
        </p:spPr>
        <p:txBody>
          <a:bodyPr wrap="none">
            <a:spAutoFit/>
          </a:bodyPr>
          <a:lstStyle/>
          <a:p>
            <a:r>
              <a:rPr lang="en-US" sz="3200" b="1" kern="10" dirty="0">
                <a:ln w="9525">
                  <a:solidFill>
                    <a:srgbClr val="CC0000"/>
                  </a:solidFill>
                  <a:round/>
                  <a:headEnd/>
                  <a:tailEnd/>
                </a:ln>
                <a:solidFill>
                  <a:srgbClr val="FF0000"/>
                </a:solidFill>
                <a:effectLst>
                  <a:outerShdw dist="107763" dir="2700000" algn="ctr" rotWithShape="0">
                    <a:srgbClr val="868686">
                      <a:alpha val="50000"/>
                    </a:srgbClr>
                  </a:outerShdw>
                </a:effectLst>
                <a:latin typeface="Times New Roman"/>
                <a:cs typeface="Times New Roman"/>
              </a:rPr>
              <a:t>MÔN: MĨ THUẬT</a:t>
            </a:r>
          </a:p>
        </p:txBody>
      </p:sp>
      <p:sp>
        <p:nvSpPr>
          <p:cNvPr id="9" name="Rectangle 8"/>
          <p:cNvSpPr/>
          <p:nvPr/>
        </p:nvSpPr>
        <p:spPr>
          <a:xfrm>
            <a:off x="5466661" y="3459602"/>
            <a:ext cx="1350050" cy="646331"/>
          </a:xfrm>
          <a:prstGeom prst="rect">
            <a:avLst/>
          </a:prstGeom>
        </p:spPr>
        <p:txBody>
          <a:bodyPr wrap="none">
            <a:spAutoFit/>
          </a:bodyPr>
          <a:lstStyle/>
          <a:p>
            <a:r>
              <a:rPr lang="en-US" altLang="en-US" sz="3600" b="1" dirty="0" err="1">
                <a:latin typeface="Times New Roman" panose="02020603050405020304" pitchFamily="18" charset="0"/>
                <a:cs typeface="Times New Roman" panose="02020603050405020304" pitchFamily="18" charset="0"/>
              </a:rPr>
              <a:t>Lớp</a:t>
            </a:r>
            <a:r>
              <a:rPr lang="en-US" altLang="en-US" sz="3600" b="1" dirty="0">
                <a:latin typeface="Times New Roman" panose="02020603050405020304" pitchFamily="18" charset="0"/>
                <a:cs typeface="Times New Roman" panose="02020603050405020304" pitchFamily="18" charset="0"/>
              </a:rPr>
              <a:t> 1</a:t>
            </a:r>
          </a:p>
        </p:txBody>
      </p:sp>
      <p:sp>
        <p:nvSpPr>
          <p:cNvPr id="10" name="Rectangle 9"/>
          <p:cNvSpPr/>
          <p:nvPr/>
        </p:nvSpPr>
        <p:spPr>
          <a:xfrm>
            <a:off x="4330574" y="4604804"/>
            <a:ext cx="4185761" cy="584775"/>
          </a:xfrm>
          <a:prstGeom prst="rect">
            <a:avLst/>
          </a:prstGeom>
        </p:spPr>
        <p:txBody>
          <a:bodyPr wrap="none">
            <a:spAutoFit/>
          </a:bodyPr>
          <a:lstStyle/>
          <a:p>
            <a:r>
              <a:rPr lang="en-US" altLang="en-US" sz="3200" b="1" dirty="0" err="1">
                <a:latin typeface="Times New Roman" pitchFamily="18" charset="0"/>
                <a:cs typeface="Times New Roman" pitchFamily="18" charset="0"/>
              </a:rPr>
              <a:t>Giáo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viên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Đào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Thi</a:t>
            </a:r>
            <a:r>
              <a:rPr lang="en-US" altLang="en-US" sz="3200" b="1" dirty="0">
                <a:latin typeface="Times New Roman" pitchFamily="18" charset="0"/>
                <a:cs typeface="Times New Roman" pitchFamily="18" charset="0"/>
              </a:rPr>
              <a:t>̣ Lệ </a:t>
            </a:r>
          </a:p>
        </p:txBody>
      </p:sp>
      <p:sp>
        <p:nvSpPr>
          <p:cNvPr id="11" name="AutoShape 57"/>
          <p:cNvSpPr>
            <a:spLocks noChangeArrowheads="1"/>
          </p:cNvSpPr>
          <p:nvPr/>
        </p:nvSpPr>
        <p:spPr bwMode="auto">
          <a:xfrm>
            <a:off x="3509963" y="2640013"/>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57"/>
          <p:cNvSpPr>
            <a:spLocks noChangeArrowheads="1"/>
          </p:cNvSpPr>
          <p:nvPr/>
        </p:nvSpPr>
        <p:spPr bwMode="auto">
          <a:xfrm>
            <a:off x="8032598" y="3886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57"/>
          <p:cNvSpPr>
            <a:spLocks noChangeArrowheads="1"/>
          </p:cNvSpPr>
          <p:nvPr/>
        </p:nvSpPr>
        <p:spPr bwMode="auto">
          <a:xfrm>
            <a:off x="9365134" y="1838828"/>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57"/>
          <p:cNvSpPr>
            <a:spLocks noChangeArrowheads="1"/>
          </p:cNvSpPr>
          <p:nvPr/>
        </p:nvSpPr>
        <p:spPr bwMode="auto">
          <a:xfrm>
            <a:off x="2590800" y="4876799"/>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32" y="2366805"/>
            <a:ext cx="2558143" cy="307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79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p:val>
                                            <p:fltVal val="0.5"/>
                                          </p:val>
                                        </p:tav>
                                        <p:tav tm="100000">
                                          <p:val>
                                            <p:strVal val="#ppt_x"/>
                                          </p:val>
                                        </p:tav>
                                      </p:tavLst>
                                    </p:anim>
                                    <p:anim calcmode="lin" valueType="num">
                                      <p:cBhvr>
                                        <p:cTn id="10" dur="10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p:val>
                                            <p:fltVal val="0.5"/>
                                          </p:val>
                                        </p:tav>
                                        <p:tav tm="100000">
                                          <p:val>
                                            <p:strVal val="#ppt_x"/>
                                          </p:val>
                                        </p:tav>
                                      </p:tavLst>
                                    </p:anim>
                                    <p:anim calcmode="lin" valueType="num">
                                      <p:cBhvr>
                                        <p:cTn id="16" dur="1000" fill="hold"/>
                                        <p:tgtEl>
                                          <p:spTgt spid="1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p:val>
                                            <p:fltVal val="0.5"/>
                                          </p:val>
                                        </p:tav>
                                        <p:tav tm="100000">
                                          <p:val>
                                            <p:strVal val="#ppt_x"/>
                                          </p:val>
                                        </p:tav>
                                      </p:tavLst>
                                    </p:anim>
                                    <p:anim calcmode="lin" valueType="num">
                                      <p:cBhvr>
                                        <p:cTn id="22" dur="1000" fill="hold"/>
                                        <p:tgtEl>
                                          <p:spTgt spid="1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ppt_x</p:attrName>
                                        </p:attrNameLst>
                                      </p:cBhvr>
                                      <p:tavLst>
                                        <p:tav tm="0">
                                          <p:val>
                                            <p:fltVal val="0.5"/>
                                          </p:val>
                                        </p:tav>
                                        <p:tav tm="100000">
                                          <p:val>
                                            <p:strVal val="#ppt_x"/>
                                          </p:val>
                                        </p:tav>
                                      </p:tavLst>
                                    </p:anim>
                                    <p:anim calcmode="lin" valueType="num">
                                      <p:cBhvr>
                                        <p:cTn id="28"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4921" y="75127"/>
            <a:ext cx="4724820" cy="787470"/>
          </a:xfrm>
          <a:prstGeom prst="rect">
            <a:avLst/>
          </a:prstGeom>
        </p:spPr>
      </p:pic>
      <p:pic>
        <p:nvPicPr>
          <p:cNvPr id="5" name="Picture 4"/>
          <p:cNvPicPr>
            <a:picLocks noChangeAspect="1"/>
          </p:cNvPicPr>
          <p:nvPr/>
        </p:nvPicPr>
        <p:blipFill>
          <a:blip r:embed="rId4"/>
          <a:stretch>
            <a:fillRect/>
          </a:stretch>
        </p:blipFill>
        <p:spPr>
          <a:xfrm>
            <a:off x="1512584" y="807125"/>
            <a:ext cx="9074136" cy="3011516"/>
          </a:xfrm>
          <a:prstGeom prst="rect">
            <a:avLst/>
          </a:prstGeom>
        </p:spPr>
      </p:pic>
      <p:pic>
        <p:nvPicPr>
          <p:cNvPr id="6" name="Picture 5"/>
          <p:cNvPicPr>
            <a:picLocks noChangeAspect="1"/>
          </p:cNvPicPr>
          <p:nvPr/>
        </p:nvPicPr>
        <p:blipFill>
          <a:blip r:embed="rId5"/>
          <a:stretch>
            <a:fillRect/>
          </a:stretch>
        </p:blipFill>
        <p:spPr>
          <a:xfrm>
            <a:off x="1512584" y="3895248"/>
            <a:ext cx="9074136" cy="2668111"/>
          </a:xfrm>
          <a:prstGeom prst="rect">
            <a:avLst/>
          </a:prstGeom>
        </p:spPr>
      </p:pic>
    </p:spTree>
    <p:custDataLst>
      <p:tags r:id="rId1"/>
    </p:custDataLst>
    <p:extLst>
      <p:ext uri="{BB962C8B-B14F-4D97-AF65-F5344CB8AC3E}">
        <p14:creationId xmlns:p14="http://schemas.microsoft.com/office/powerpoint/2010/main" val="377699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7420" y="202038"/>
            <a:ext cx="4643540" cy="773924"/>
          </a:xfrm>
          <a:prstGeom prst="rect">
            <a:avLst/>
          </a:prstGeom>
        </p:spPr>
      </p:pic>
      <p:pic>
        <p:nvPicPr>
          <p:cNvPr id="4" name="Picture 3"/>
          <p:cNvPicPr>
            <a:picLocks noChangeAspect="1"/>
          </p:cNvPicPr>
          <p:nvPr/>
        </p:nvPicPr>
        <p:blipFill>
          <a:blip r:embed="rId4"/>
          <a:stretch>
            <a:fillRect/>
          </a:stretch>
        </p:blipFill>
        <p:spPr>
          <a:xfrm>
            <a:off x="119848" y="890219"/>
            <a:ext cx="6941352" cy="3105961"/>
          </a:xfrm>
          <a:prstGeom prst="rect">
            <a:avLst/>
          </a:prstGeom>
        </p:spPr>
      </p:pic>
      <p:pic>
        <p:nvPicPr>
          <p:cNvPr id="5" name="Picture 4"/>
          <p:cNvPicPr>
            <a:picLocks noChangeAspect="1"/>
          </p:cNvPicPr>
          <p:nvPr/>
        </p:nvPicPr>
        <p:blipFill>
          <a:blip r:embed="rId5"/>
          <a:stretch>
            <a:fillRect/>
          </a:stretch>
        </p:blipFill>
        <p:spPr>
          <a:xfrm>
            <a:off x="4742544" y="3894580"/>
            <a:ext cx="6951615" cy="2794388"/>
          </a:xfrm>
          <a:prstGeom prst="rect">
            <a:avLst/>
          </a:prstGeom>
        </p:spPr>
      </p:pic>
    </p:spTree>
    <p:custDataLst>
      <p:tags r:id="rId1"/>
    </p:custDataLst>
    <p:extLst>
      <p:ext uri="{BB962C8B-B14F-4D97-AF65-F5344CB8AC3E}">
        <p14:creationId xmlns:p14="http://schemas.microsoft.com/office/powerpoint/2010/main" val="55756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110" y="286244"/>
            <a:ext cx="5075129" cy="648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Một</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liệu</a:t>
            </a:r>
            <a:r>
              <a:rPr lang="en-US" sz="2400" b="1" dirty="0">
                <a:solidFill>
                  <a:srgbClr val="FF0000"/>
                </a:solidFill>
              </a:rPr>
              <a:t> </a:t>
            </a:r>
            <a:r>
              <a:rPr lang="en-US" sz="2400" b="1" dirty="0" err="1">
                <a:solidFill>
                  <a:srgbClr val="FF0000"/>
                </a:solidFill>
              </a:rPr>
              <a:t>khác</a:t>
            </a:r>
            <a:endParaRPr lang="en-US" sz="2400" b="1" dirty="0">
              <a:solidFill>
                <a:srgbClr val="FF0000"/>
              </a:solidFill>
            </a:endParaRPr>
          </a:p>
        </p:txBody>
      </p:sp>
      <p:pic>
        <p:nvPicPr>
          <p:cNvPr id="7" name="Picture 6"/>
          <p:cNvPicPr>
            <a:picLocks noChangeAspect="1"/>
          </p:cNvPicPr>
          <p:nvPr/>
        </p:nvPicPr>
        <p:blipFill>
          <a:blip r:embed="rId3"/>
          <a:stretch>
            <a:fillRect/>
          </a:stretch>
        </p:blipFill>
        <p:spPr>
          <a:xfrm>
            <a:off x="403010" y="1514028"/>
            <a:ext cx="5532842" cy="3464372"/>
          </a:xfrm>
          <a:prstGeom prst="rect">
            <a:avLst/>
          </a:prstGeom>
        </p:spPr>
      </p:pic>
      <p:pic>
        <p:nvPicPr>
          <p:cNvPr id="8" name="Picture 7"/>
          <p:cNvPicPr>
            <a:picLocks noChangeAspect="1"/>
          </p:cNvPicPr>
          <p:nvPr/>
        </p:nvPicPr>
        <p:blipFill>
          <a:blip r:embed="rId4"/>
          <a:stretch>
            <a:fillRect/>
          </a:stretch>
        </p:blipFill>
        <p:spPr>
          <a:xfrm>
            <a:off x="5935852" y="2218784"/>
            <a:ext cx="6002148" cy="3409856"/>
          </a:xfrm>
          <a:prstGeom prst="rect">
            <a:avLst/>
          </a:prstGeom>
        </p:spPr>
      </p:pic>
    </p:spTree>
    <p:custDataLst>
      <p:tags r:id="rId1"/>
    </p:custDataLst>
    <p:extLst>
      <p:ext uri="{BB962C8B-B14F-4D97-AF65-F5344CB8AC3E}">
        <p14:creationId xmlns:p14="http://schemas.microsoft.com/office/powerpoint/2010/main" val="141458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4461508"/>
              </p:ext>
            </p:extLst>
          </p:nvPr>
        </p:nvGraphicFramePr>
        <p:xfrm>
          <a:off x="497840" y="751840"/>
          <a:ext cx="11236960" cy="5720080"/>
        </p:xfrm>
        <a:graphic>
          <a:graphicData uri="http://schemas.openxmlformats.org/drawingml/2006/table">
            <a:tbl>
              <a:tblPr firstRow="1" bandRow="1">
                <a:tableStyleId>{5C22544A-7EE6-4342-B048-85BDC9FD1C3A}</a:tableStyleId>
              </a:tblPr>
              <a:tblGrid>
                <a:gridCol w="11236960">
                  <a:extLst>
                    <a:ext uri="{9D8B030D-6E8A-4147-A177-3AD203B41FA5}">
                      <a16:colId xmlns:a16="http://schemas.microsoft.com/office/drawing/2014/main" val="2517595976"/>
                    </a:ext>
                  </a:extLst>
                </a:gridCol>
              </a:tblGrid>
              <a:tr h="1179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gợi</a:t>
                      </a:r>
                      <a:r>
                        <a:rPr lang="en-US" sz="2800" b="1" baseline="0" dirty="0">
                          <a:latin typeface="Times New Roman" panose="02020603050405020304" pitchFamily="18" charset="0"/>
                          <a:cs typeface="Times New Roman" panose="02020603050405020304" pitchFamily="18" charset="0"/>
                        </a:rPr>
                        <a:t> ý</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247405"/>
                  </a:ext>
                </a:extLst>
              </a:tr>
              <a:tr h="525156">
                <a:tc>
                  <a:txBody>
                    <a:bodyPr/>
                    <a:lstStyle/>
                    <a:p>
                      <a:r>
                        <a:rPr lang="en-US" sz="2800" dirty="0" err="1">
                          <a:latin typeface="Times New Roman" panose="02020603050405020304" pitchFamily="18" charset="0"/>
                          <a:cs typeface="Times New Roman" panose="02020603050405020304" pitchFamily="18" charset="0"/>
                        </a:rPr>
                        <a:t>Vẽ</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hình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dụng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cụ</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nào</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6406346"/>
                  </a:ext>
                </a:extLst>
              </a:tr>
              <a:tr h="1390118">
                <a:tc>
                  <a:txBody>
                    <a:bodyPr/>
                    <a:lstStyle/>
                    <a:p>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được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xóa</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Vẽ</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trên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Tô</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dụng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cụ</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0961806"/>
                  </a:ext>
                </a:extLst>
              </a:tr>
              <a:tr h="525156">
                <a:tc>
                  <a:txBody>
                    <a:bodyPr/>
                    <a:lstStyle/>
                    <a:p>
                      <a:r>
                        <a:rPr lang="en-US" sz="2800" dirty="0" err="1">
                          <a:latin typeface="Times New Roman" panose="02020603050405020304" pitchFamily="18" charset="0"/>
                          <a:cs typeface="Times New Roman" panose="02020603050405020304" pitchFamily="18" charset="0"/>
                        </a:rPr>
                        <a:t>Giấy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màu</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18919"/>
                  </a:ext>
                </a:extLst>
              </a:tr>
              <a:tr h="525156">
                <a:tc>
                  <a:txBody>
                    <a:bodyPr/>
                    <a:lstStyle/>
                    <a:p>
                      <a:r>
                        <a:rPr lang="en-US" sz="2800" baseline="0" dirty="0" err="1">
                          <a:latin typeface="Times New Roman" panose="02020603050405020304" pitchFamily="18" charset="0"/>
                          <a:cs typeface="Times New Roman" panose="02020603050405020304" pitchFamily="18" charset="0"/>
                        </a:rPr>
                        <a:t>Kéo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560687309"/>
                  </a:ext>
                </a:extLst>
              </a:tr>
              <a:tr h="525156">
                <a:tc>
                  <a:txBody>
                    <a:bodyPr/>
                    <a:lstStyle/>
                    <a:p>
                      <a:r>
                        <a:rPr lang="en-US" sz="2800" dirty="0" err="1">
                          <a:latin typeface="Times New Roman" panose="02020603050405020304" pitchFamily="18" charset="0"/>
                          <a:cs typeface="Times New Roman" panose="02020603050405020304" pitchFamily="18" charset="0"/>
                        </a:rPr>
                        <a:t>Hồ</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dán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82302076"/>
                  </a:ext>
                </a:extLst>
              </a:tr>
              <a:tr h="525156">
                <a:tc>
                  <a:txBody>
                    <a:bodyPr/>
                    <a:lstStyle/>
                    <a:p>
                      <a:r>
                        <a:rPr lang="en-US" sz="2800" dirty="0" err="1">
                          <a:latin typeface="Times New Roman" panose="02020603050405020304" pitchFamily="18" charset="0"/>
                          <a:cs typeface="Times New Roman" panose="02020603050405020304" pitchFamily="18" charset="0"/>
                        </a:rPr>
                        <a:t>Đất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nặn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gì</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6120878"/>
                  </a:ext>
                </a:extLst>
              </a:tr>
              <a:tr h="525156">
                <a:tc>
                  <a:txBody>
                    <a:bodyPr/>
                    <a:lstStyle/>
                    <a:p>
                      <a:r>
                        <a:rPr lang="en-US" sz="280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được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vẽ</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tô</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tường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Vì</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sao</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8003372"/>
                  </a:ext>
                </a:extLst>
              </a:tr>
            </a:tbl>
          </a:graphicData>
        </a:graphic>
      </p:graphicFrame>
    </p:spTree>
    <p:custDataLst>
      <p:tags r:id="rId1"/>
    </p:custDataLst>
    <p:extLst>
      <p:ext uri="{BB962C8B-B14F-4D97-AF65-F5344CB8AC3E}">
        <p14:creationId xmlns:p14="http://schemas.microsoft.com/office/powerpoint/2010/main" val="340571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Q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2200" y="1295401"/>
            <a:ext cx="7543800" cy="1200329"/>
          </a:xfrm>
          <a:prstGeom prst="rect">
            <a:avLst/>
          </a:prstGeom>
        </p:spPr>
        <p:txBody>
          <a:bodyPr wrap="square">
            <a:spAutoFit/>
          </a:bodyPr>
          <a:lstStyle/>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KÍNH CHÚC CÁC THẦY,</a:t>
            </a:r>
          </a:p>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 CÔ GIÁO!</a:t>
            </a:r>
          </a:p>
        </p:txBody>
      </p:sp>
      <p:sp>
        <p:nvSpPr>
          <p:cNvPr id="5" name="TextBox 4"/>
          <p:cNvSpPr txBox="1"/>
          <p:nvPr/>
        </p:nvSpPr>
        <p:spPr>
          <a:xfrm>
            <a:off x="2590801" y="4724401"/>
            <a:ext cx="2845651" cy="769441"/>
          </a:xfrm>
          <a:prstGeom prst="rect">
            <a:avLst/>
          </a:prstGeom>
          <a:noFill/>
        </p:spPr>
        <p:txBody>
          <a:bodyPr wrap="none" rtlCol="0">
            <a:spAutoFit/>
          </a:bodyPr>
          <a:lstStyle/>
          <a:p>
            <a:r>
              <a:rPr lang="en-US" sz="4400" b="1" i="1" dirty="0" err="1">
                <a:solidFill>
                  <a:schemeClr val="tx2"/>
                </a:solidFill>
              </a:rPr>
              <a:t>Mạnh</a:t>
            </a:r>
            <a:r>
              <a:rPr lang="en-US" sz="4400" b="1" i="1" dirty="0">
                <a:solidFill>
                  <a:schemeClr val="tx2"/>
                </a:solidFill>
              </a:rPr>
              <a:t> </a:t>
            </a:r>
            <a:r>
              <a:rPr lang="en-US" sz="4400" b="1" i="1" dirty="0" err="1">
                <a:solidFill>
                  <a:schemeClr val="tx2"/>
                </a:solidFill>
              </a:rPr>
              <a:t>khỏe</a:t>
            </a:r>
            <a:endParaRPr lang="en-US" sz="4400" b="1" i="1" dirty="0">
              <a:solidFill>
                <a:schemeClr val="tx2"/>
              </a:solidFill>
            </a:endParaRPr>
          </a:p>
        </p:txBody>
      </p:sp>
      <p:sp>
        <p:nvSpPr>
          <p:cNvPr id="6" name="TextBox 5"/>
          <p:cNvSpPr txBox="1"/>
          <p:nvPr/>
        </p:nvSpPr>
        <p:spPr>
          <a:xfrm>
            <a:off x="7239000" y="5102193"/>
            <a:ext cx="2470548" cy="707886"/>
          </a:xfrm>
          <a:prstGeom prst="rect">
            <a:avLst/>
          </a:prstGeom>
          <a:noFill/>
        </p:spPr>
        <p:txBody>
          <a:bodyPr wrap="none" rtlCol="0">
            <a:spAutoFit/>
          </a:bodyPr>
          <a:lstStyle/>
          <a:p>
            <a:r>
              <a:rPr lang="en-US" sz="4000" b="1" i="1" dirty="0" err="1">
                <a:solidFill>
                  <a:srgbClr val="FF0000"/>
                </a:solidFill>
              </a:rPr>
              <a:t>Hạnh</a:t>
            </a:r>
            <a:r>
              <a:rPr lang="en-US" sz="4000" b="1" i="1" dirty="0">
                <a:solidFill>
                  <a:srgbClr val="FF0000"/>
                </a:solidFill>
              </a:rPr>
              <a:t> </a:t>
            </a:r>
            <a:r>
              <a:rPr lang="en-US" sz="4000" b="1" i="1" dirty="0" err="1">
                <a:solidFill>
                  <a:srgbClr val="FF0000"/>
                </a:solidFill>
              </a:rPr>
              <a:t>phúc</a:t>
            </a:r>
            <a:endParaRPr lang="en-US" sz="4000" b="1" i="1" dirty="0">
              <a:solidFill>
                <a:srgbClr val="FF0000"/>
              </a:solidFill>
            </a:endParaRPr>
          </a:p>
        </p:txBody>
      </p:sp>
    </p:spTree>
    <p:custDataLst>
      <p:tags r:id="rId1"/>
    </p:custDataLst>
    <p:extLst>
      <p:ext uri="{BB962C8B-B14F-4D97-AF65-F5344CB8AC3E}">
        <p14:creationId xmlns:p14="http://schemas.microsoft.com/office/powerpoint/2010/main" val="417965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630" y="780405"/>
            <a:ext cx="10375636" cy="4036524"/>
          </a:xfrm>
          <a:prstGeom prst="rect">
            <a:avLst/>
          </a:prstGeom>
        </p:spPr>
      </p:pic>
    </p:spTree>
    <p:custDataLst>
      <p:tags r:id="rId1"/>
    </p:custDataLst>
    <p:extLst>
      <p:ext uri="{BB962C8B-B14F-4D97-AF65-F5344CB8AC3E}">
        <p14:creationId xmlns:p14="http://schemas.microsoft.com/office/powerpoint/2010/main" val="133364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775607" y="1838324"/>
            <a:ext cx="10523764"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chơi</a:t>
            </a:r>
            <a:r>
              <a:rPr lang="en-US" sz="2400" b="1" dirty="0">
                <a:solidFill>
                  <a:schemeClr val="tx1"/>
                </a:solidFill>
              </a:rPr>
              <a:t>:</a:t>
            </a:r>
          </a:p>
          <a:p>
            <a:r>
              <a:rPr lang="vi-VN" sz="2400" dirty="0">
                <a:solidFill>
                  <a:schemeClr val="tx1"/>
                </a:solidFill>
              </a:rPr>
              <a:t>Trong 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77636" y="457200"/>
            <a:ext cx="3453539" cy="11675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trò</a:t>
            </a:r>
            <a:r>
              <a:rPr lang="en-US" dirty="0"/>
              <a:t> </a:t>
            </a:r>
            <a:r>
              <a:rPr lang="en-US" dirty="0" err="1"/>
              <a:t>chơi</a:t>
            </a:r>
            <a:endParaRPr lang="en-US" dirty="0"/>
          </a:p>
        </p:txBody>
      </p:sp>
    </p:spTree>
    <p:custDataLst>
      <p:tags r:id="rId1"/>
    </p:custDataLst>
    <p:extLst>
      <p:ext uri="{BB962C8B-B14F-4D97-AF65-F5344CB8AC3E}">
        <p14:creationId xmlns:p14="http://schemas.microsoft.com/office/powerpoint/2010/main" val="269114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0349" y="480990"/>
            <a:ext cx="2067213" cy="390580"/>
          </a:xfrm>
          <a:prstGeom prst="rect">
            <a:avLst/>
          </a:prstGeom>
        </p:spPr>
      </p:pic>
      <p:sp>
        <p:nvSpPr>
          <p:cNvPr id="8" name="Rectangle 7"/>
          <p:cNvSpPr/>
          <p:nvPr/>
        </p:nvSpPr>
        <p:spPr>
          <a:xfrm>
            <a:off x="2156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p>
        </p:txBody>
      </p:sp>
      <p:pic>
        <p:nvPicPr>
          <p:cNvPr id="7" name="Picture 6"/>
          <p:cNvPicPr>
            <a:picLocks noChangeAspect="1"/>
          </p:cNvPicPr>
          <p:nvPr/>
        </p:nvPicPr>
        <p:blipFill>
          <a:blip r:embed="rId4"/>
          <a:stretch>
            <a:fillRect/>
          </a:stretch>
        </p:blipFill>
        <p:spPr>
          <a:xfrm>
            <a:off x="1908159" y="1022283"/>
            <a:ext cx="3744976" cy="5643014"/>
          </a:xfrm>
          <a:prstGeom prst="rect">
            <a:avLst/>
          </a:prstGeom>
        </p:spPr>
      </p:pic>
      <p:pic>
        <p:nvPicPr>
          <p:cNvPr id="9" name="Picture 8"/>
          <p:cNvPicPr>
            <a:picLocks noChangeAspect="1"/>
          </p:cNvPicPr>
          <p:nvPr/>
        </p:nvPicPr>
        <p:blipFill>
          <a:blip r:embed="rId5"/>
          <a:stretch>
            <a:fillRect/>
          </a:stretch>
        </p:blipFill>
        <p:spPr>
          <a:xfrm>
            <a:off x="6482180" y="365489"/>
            <a:ext cx="3407212" cy="3036705"/>
          </a:xfrm>
          <a:prstGeom prst="rect">
            <a:avLst/>
          </a:prstGeom>
        </p:spPr>
      </p:pic>
      <p:pic>
        <p:nvPicPr>
          <p:cNvPr id="10" name="Picture 9"/>
          <p:cNvPicPr>
            <a:picLocks noChangeAspect="1"/>
          </p:cNvPicPr>
          <p:nvPr/>
        </p:nvPicPr>
        <p:blipFill>
          <a:blip r:embed="rId6"/>
          <a:stretch>
            <a:fillRect/>
          </a:stretch>
        </p:blipFill>
        <p:spPr>
          <a:xfrm>
            <a:off x="6482180" y="3496999"/>
            <a:ext cx="3407212" cy="3315125"/>
          </a:xfrm>
          <a:prstGeom prst="rect">
            <a:avLst/>
          </a:prstGeom>
        </p:spPr>
      </p:pic>
    </p:spTree>
    <p:custDataLst>
      <p:tags r:id="rId1"/>
    </p:custDataLst>
    <p:extLst>
      <p:ext uri="{BB962C8B-B14F-4D97-AF65-F5344CB8AC3E}">
        <p14:creationId xmlns:p14="http://schemas.microsoft.com/office/powerpoint/2010/main" val="224682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48371" y="739000"/>
            <a:ext cx="2067213" cy="390580"/>
          </a:xfrm>
          <a:prstGeom prst="rect">
            <a:avLst/>
          </a:prstGeom>
        </p:spPr>
      </p:pic>
      <p:pic>
        <p:nvPicPr>
          <p:cNvPr id="5" name="Picture 4"/>
          <p:cNvPicPr>
            <a:picLocks noChangeAspect="1"/>
          </p:cNvPicPr>
          <p:nvPr/>
        </p:nvPicPr>
        <p:blipFill>
          <a:blip r:embed="rId4"/>
          <a:stretch>
            <a:fillRect/>
          </a:stretch>
        </p:blipFill>
        <p:spPr>
          <a:xfrm>
            <a:off x="2458643" y="145091"/>
            <a:ext cx="2298736" cy="6567818"/>
          </a:xfrm>
          <a:prstGeom prst="rect">
            <a:avLst/>
          </a:prstGeom>
        </p:spPr>
      </p:pic>
      <p:pic>
        <p:nvPicPr>
          <p:cNvPr id="4" name="Picture 3"/>
          <p:cNvPicPr>
            <a:picLocks noChangeAspect="1"/>
          </p:cNvPicPr>
          <p:nvPr/>
        </p:nvPicPr>
        <p:blipFill>
          <a:blip r:embed="rId5"/>
          <a:stretch>
            <a:fillRect/>
          </a:stretch>
        </p:blipFill>
        <p:spPr>
          <a:xfrm>
            <a:off x="5135051" y="1950393"/>
            <a:ext cx="5458587" cy="4086795"/>
          </a:xfrm>
          <a:prstGeom prst="rect">
            <a:avLst/>
          </a:prstGeom>
        </p:spPr>
      </p:pic>
    </p:spTree>
    <p:custDataLst>
      <p:tags r:id="rId1"/>
    </p:custDataLst>
    <p:extLst>
      <p:ext uri="{BB962C8B-B14F-4D97-AF65-F5344CB8AC3E}">
        <p14:creationId xmlns:p14="http://schemas.microsoft.com/office/powerpoint/2010/main" val="404629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6682081"/>
              </p:ext>
            </p:extLst>
          </p:nvPr>
        </p:nvGraphicFramePr>
        <p:xfrm>
          <a:off x="457200" y="822960"/>
          <a:ext cx="11277600" cy="5405120"/>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242416846"/>
                    </a:ext>
                  </a:extLst>
                </a:gridCol>
              </a:tblGrid>
              <a:tr h="950901">
                <a:tc>
                  <a:txBody>
                    <a:bodyPr/>
                    <a:lstStyle/>
                    <a:p>
                      <a:pPr>
                        <a:spcBef>
                          <a:spcPts val="600"/>
                        </a:spcBef>
                        <a:spcAft>
                          <a:spcPts val="600"/>
                        </a:spcAft>
                      </a:pPr>
                      <a:r>
                        <a:rPr lang="en-US" sz="3200" dirty="0" err="1">
                          <a:solidFill>
                            <a:srgbClr val="FF0000"/>
                          </a:solidFill>
                        </a:rPr>
                        <a:t>Câu</a:t>
                      </a:r>
                      <a:r>
                        <a:rPr lang="en-US" sz="3200" dirty="0">
                          <a:solidFill>
                            <a:srgbClr val="FF0000"/>
                          </a:solidFill>
                        </a:rPr>
                        <a:t> </a:t>
                      </a:r>
                      <a:r>
                        <a:rPr lang="en-US" sz="3200" dirty="0" err="1">
                          <a:solidFill>
                            <a:srgbClr val="FF0000"/>
                          </a:solidFill>
                        </a:rPr>
                        <a:t>hỏi</a:t>
                      </a:r>
                      <a:r>
                        <a:rPr lang="en-US" sz="3200" dirty="0">
                          <a:solidFill>
                            <a:srgbClr val="FF0000"/>
                          </a:solidFill>
                        </a:rPr>
                        <a:t> </a:t>
                      </a:r>
                      <a:r>
                        <a:rPr lang="en-US" sz="3200" dirty="0" err="1">
                          <a:solidFill>
                            <a:srgbClr val="FF0000"/>
                          </a:solidFill>
                        </a:rPr>
                        <a:t>thảo</a:t>
                      </a:r>
                      <a:r>
                        <a:rPr lang="en-US" sz="3200" dirty="0">
                          <a:solidFill>
                            <a:srgbClr val="FF0000"/>
                          </a:solidFill>
                        </a:rPr>
                        <a:t> </a:t>
                      </a:r>
                      <a:r>
                        <a:rPr lang="en-US" sz="3200" dirty="0" err="1">
                          <a:solidFill>
                            <a:srgbClr val="FF0000"/>
                          </a:solidFill>
                        </a:rPr>
                        <a:t>luận</a:t>
                      </a:r>
                      <a:r>
                        <a:rPr lang="en-US" sz="3200" dirty="0">
                          <a:solidFill>
                            <a:srgbClr val="FF0000"/>
                          </a:solidFill>
                        </a:rPr>
                        <a:t> </a:t>
                      </a:r>
                      <a:r>
                        <a:rPr lang="en-US" sz="3200" dirty="0" err="1">
                          <a:solidFill>
                            <a:srgbClr val="FF0000"/>
                          </a:solidFill>
                        </a:rPr>
                        <a:t>gợi</a:t>
                      </a:r>
                      <a:r>
                        <a:rPr lang="en-US" sz="3200" baseline="0" dirty="0">
                          <a:solidFill>
                            <a:srgbClr val="FF0000"/>
                          </a:solidFill>
                        </a:rPr>
                        <a:t> ý</a:t>
                      </a:r>
                      <a:endParaRPr lang="en-US" sz="3200" dirty="0">
                        <a:solidFill>
                          <a:srgbClr val="FF0000"/>
                        </a:solidFill>
                      </a:endParaRPr>
                    </a:p>
                  </a:txBody>
                  <a:tcPr>
                    <a:noFill/>
                  </a:tcPr>
                </a:tc>
                <a:extLst>
                  <a:ext uri="{0D108BD9-81ED-4DB2-BD59-A6C34878D82A}">
                    <a16:rowId xmlns:a16="http://schemas.microsoft.com/office/drawing/2014/main" val="2740169456"/>
                  </a:ext>
                </a:extLst>
              </a:tr>
              <a:tr h="950901">
                <a:tc>
                  <a:txBody>
                    <a:bodyPr/>
                    <a:lstStyle/>
                    <a:p>
                      <a:pPr>
                        <a:spcBef>
                          <a:spcPts val="600"/>
                        </a:spcBef>
                        <a:spcAft>
                          <a:spcPts val="600"/>
                        </a:spcAft>
                      </a:pPr>
                      <a:r>
                        <a:rPr lang="en-US" sz="3200" dirty="0" err="1"/>
                        <a:t>Đây</a:t>
                      </a:r>
                      <a:r>
                        <a:rPr lang="en-US" sz="3200" dirty="0"/>
                        <a:t> </a:t>
                      </a:r>
                      <a:r>
                        <a:rPr lang="en-US" sz="3200" dirty="0" err="1"/>
                        <a:t>là</a:t>
                      </a:r>
                      <a:r>
                        <a:rPr lang="en-US" sz="3200" dirty="0"/>
                        <a:t> </a:t>
                      </a: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gì</a:t>
                      </a:r>
                      <a:r>
                        <a:rPr lang="en-US" sz="3200" dirty="0"/>
                        <a:t>?</a:t>
                      </a:r>
                    </a:p>
                  </a:txBody>
                  <a:tcPr>
                    <a:noFill/>
                  </a:tcPr>
                </a:tc>
                <a:extLst>
                  <a:ext uri="{0D108BD9-81ED-4DB2-BD59-A6C34878D82A}">
                    <a16:rowId xmlns:a16="http://schemas.microsoft.com/office/drawing/2014/main" val="394711422"/>
                  </a:ext>
                </a:extLst>
              </a:tr>
              <a:tr h="1751659">
                <a:tc>
                  <a:txBody>
                    <a:bodyPr/>
                    <a:lstStyle/>
                    <a:p>
                      <a:pPr>
                        <a:spcBef>
                          <a:spcPts val="600"/>
                        </a:spcBef>
                        <a:spcAft>
                          <a:spcPts val="600"/>
                        </a:spcAft>
                      </a:pP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này</a:t>
                      </a:r>
                      <a:r>
                        <a:rPr lang="en-US" sz="3200" dirty="0"/>
                        <a:t> </a:t>
                      </a:r>
                      <a:r>
                        <a:rPr lang="en-US" sz="3200" dirty="0" err="1"/>
                        <a:t>có</a:t>
                      </a:r>
                      <a:r>
                        <a:rPr lang="en-US" sz="3200" dirty="0"/>
                        <a:t> </a:t>
                      </a:r>
                      <a:r>
                        <a:rPr lang="en-US" sz="3200" dirty="0" err="1"/>
                        <a:t>đặc</a:t>
                      </a:r>
                      <a:r>
                        <a:rPr lang="en-US" sz="3200" dirty="0"/>
                        <a:t> </a:t>
                      </a:r>
                      <a:r>
                        <a:rPr lang="en-US" sz="3200" dirty="0" err="1"/>
                        <a:t>điểm</a:t>
                      </a:r>
                      <a:r>
                        <a:rPr lang="en-US" sz="3200" dirty="0"/>
                        <a:t> </a:t>
                      </a:r>
                      <a:r>
                        <a:rPr lang="en-US" sz="3200" dirty="0" err="1"/>
                        <a:t>gì</a:t>
                      </a:r>
                      <a:r>
                        <a:rPr lang="en-US" sz="3200" dirty="0"/>
                        <a:t> </a:t>
                      </a:r>
                      <a:r>
                        <a:rPr lang="en-US" sz="3200" dirty="0" err="1"/>
                        <a:t>để</a:t>
                      </a:r>
                      <a:r>
                        <a:rPr lang="en-US" sz="3200" dirty="0"/>
                        <a:t> </a:t>
                      </a:r>
                      <a:r>
                        <a:rPr lang="en-US" sz="3200" dirty="0" err="1"/>
                        <a:t>nhận</a:t>
                      </a:r>
                      <a:r>
                        <a:rPr lang="en-US" sz="3200" dirty="0"/>
                        <a:t> </a:t>
                      </a:r>
                      <a:r>
                        <a:rPr lang="en-US" sz="3200" dirty="0" err="1"/>
                        <a:t>biết</a:t>
                      </a:r>
                      <a:r>
                        <a:rPr lang="en-US" sz="3200" dirty="0"/>
                        <a:t>? (</a:t>
                      </a:r>
                      <a:r>
                        <a:rPr lang="en-US" sz="3200" dirty="0" err="1"/>
                        <a:t>hình</a:t>
                      </a:r>
                      <a:r>
                        <a:rPr lang="en-US" sz="3200" dirty="0"/>
                        <a:t> </a:t>
                      </a:r>
                      <a:r>
                        <a:rPr lang="en-US" sz="3200" dirty="0" err="1"/>
                        <a:t>dáng</a:t>
                      </a:r>
                      <a:r>
                        <a:rPr lang="en-US" sz="3200" dirty="0"/>
                        <a:t>, </a:t>
                      </a:r>
                      <a:r>
                        <a:rPr lang="en-US" sz="3200" dirty="0" err="1"/>
                        <a:t>màu</a:t>
                      </a:r>
                      <a:r>
                        <a:rPr lang="en-US" sz="3200" dirty="0"/>
                        <a:t> </a:t>
                      </a:r>
                      <a:r>
                        <a:rPr lang="en-US" sz="3200" dirty="0" err="1"/>
                        <a:t>sắc</a:t>
                      </a:r>
                      <a:r>
                        <a:rPr lang="en-US" sz="3200" dirty="0"/>
                        <a:t>, </a:t>
                      </a:r>
                      <a:r>
                        <a:rPr lang="en-US" sz="3200" dirty="0" err="1"/>
                        <a:t>vật</a:t>
                      </a:r>
                      <a:r>
                        <a:rPr lang="en-US" sz="3200" dirty="0"/>
                        <a:t> </a:t>
                      </a:r>
                      <a:r>
                        <a:rPr lang="en-US" sz="3200" dirty="0" err="1"/>
                        <a:t>liệu</a:t>
                      </a:r>
                      <a:r>
                        <a:rPr lang="en-US" sz="3200" dirty="0"/>
                        <a:t>)</a:t>
                      </a:r>
                    </a:p>
                  </a:txBody>
                  <a:tcPr>
                    <a:noFill/>
                  </a:tcPr>
                </a:tc>
                <a:extLst>
                  <a:ext uri="{0D108BD9-81ED-4DB2-BD59-A6C34878D82A}">
                    <a16:rowId xmlns:a16="http://schemas.microsoft.com/office/drawing/2014/main" val="3934327231"/>
                  </a:ext>
                </a:extLst>
              </a:tr>
              <a:tr h="1751659">
                <a:tc>
                  <a:txBody>
                    <a:bodyPr/>
                    <a:lstStyle/>
                    <a:p>
                      <a:pPr>
                        <a:spcBef>
                          <a:spcPts val="600"/>
                        </a:spcBef>
                        <a:spcAft>
                          <a:spcPts val="600"/>
                        </a:spcAft>
                      </a:pPr>
                      <a:r>
                        <a:rPr lang="en-US" sz="3200" dirty="0"/>
                        <a:t>Theo </a:t>
                      </a:r>
                      <a:r>
                        <a:rPr lang="en-US" sz="3200" dirty="0" err="1"/>
                        <a:t>em</a:t>
                      </a:r>
                      <a:r>
                        <a:rPr lang="en-US" sz="3200" dirty="0"/>
                        <a:t>, </a:t>
                      </a:r>
                      <a:r>
                        <a:rPr lang="en-US" sz="3200" dirty="0" err="1"/>
                        <a:t>thế</a:t>
                      </a:r>
                      <a:r>
                        <a:rPr lang="en-US" sz="3200" dirty="0"/>
                        <a:t> </a:t>
                      </a:r>
                      <a:r>
                        <a:rPr lang="en-US" sz="3200" dirty="0" err="1"/>
                        <a:t>nào</a:t>
                      </a:r>
                      <a:r>
                        <a:rPr lang="en-US" sz="3200" dirty="0"/>
                        <a:t> </a:t>
                      </a:r>
                      <a:r>
                        <a:rPr lang="en-US" sz="3200" dirty="0" err="1"/>
                        <a:t>là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tạo</a:t>
                      </a:r>
                      <a:r>
                        <a:rPr lang="en-US" sz="3200" dirty="0"/>
                        <a:t> </a:t>
                      </a:r>
                      <a:r>
                        <a:rPr lang="en-US" sz="3200" dirty="0" err="1"/>
                        <a:t>hình</a:t>
                      </a:r>
                      <a:r>
                        <a:rPr lang="en-US" sz="3200" dirty="0"/>
                        <a:t> </a:t>
                      </a:r>
                      <a:r>
                        <a:rPr lang="en-US" sz="3200" dirty="0" err="1"/>
                        <a:t>và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ứng</a:t>
                      </a:r>
                      <a:r>
                        <a:rPr lang="en-US" sz="3200" dirty="0"/>
                        <a:t> </a:t>
                      </a:r>
                      <a:r>
                        <a:rPr lang="en-US" sz="3200" dirty="0" err="1"/>
                        <a:t>dụng</a:t>
                      </a:r>
                      <a:r>
                        <a:rPr lang="en-US" sz="3200" dirty="0"/>
                        <a:t>?</a:t>
                      </a:r>
                    </a:p>
                  </a:txBody>
                  <a:tcPr>
                    <a:noFill/>
                  </a:tcPr>
                </a:tc>
                <a:extLst>
                  <a:ext uri="{0D108BD9-81ED-4DB2-BD59-A6C34878D82A}">
                    <a16:rowId xmlns:a16="http://schemas.microsoft.com/office/drawing/2014/main" val="82457261"/>
                  </a:ext>
                </a:extLst>
              </a:tr>
            </a:tbl>
          </a:graphicData>
        </a:graphic>
      </p:graphicFrame>
    </p:spTree>
    <p:custDataLst>
      <p:tags r:id="rId1"/>
    </p:custDataLst>
    <p:extLst>
      <p:ext uri="{BB962C8B-B14F-4D97-AF65-F5344CB8AC3E}">
        <p14:creationId xmlns:p14="http://schemas.microsoft.com/office/powerpoint/2010/main" val="303169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9942503"/>
              </p:ext>
            </p:extLst>
          </p:nvPr>
        </p:nvGraphicFramePr>
        <p:xfrm>
          <a:off x="467360" y="690880"/>
          <a:ext cx="11328400" cy="5709920"/>
        </p:xfrm>
        <a:graphic>
          <a:graphicData uri="http://schemas.openxmlformats.org/drawingml/2006/table">
            <a:tbl>
              <a:tblPr firstRow="1" bandRow="1">
                <a:tableStyleId>{5C22544A-7EE6-4342-B048-85BDC9FD1C3A}</a:tableStyleId>
              </a:tblPr>
              <a:tblGrid>
                <a:gridCol w="11328400">
                  <a:extLst>
                    <a:ext uri="{9D8B030D-6E8A-4147-A177-3AD203B41FA5}">
                      <a16:colId xmlns:a16="http://schemas.microsoft.com/office/drawing/2014/main" val="242416846"/>
                    </a:ext>
                  </a:extLst>
                </a:gridCol>
              </a:tblGrid>
              <a:tr h="1004523">
                <a:tc>
                  <a:txBody>
                    <a:bodyPr/>
                    <a:lstStyle/>
                    <a:p>
                      <a:pPr>
                        <a:spcBef>
                          <a:spcPts val="600"/>
                        </a:spcBef>
                        <a:spcAft>
                          <a:spcPts val="600"/>
                        </a:spcAft>
                      </a:pPr>
                      <a:r>
                        <a:rPr lang="en-US" sz="3200" dirty="0" err="1"/>
                        <a:t>Câu</a:t>
                      </a:r>
                      <a:r>
                        <a:rPr lang="en-US" sz="3200" dirty="0"/>
                        <a:t> </a:t>
                      </a:r>
                      <a:r>
                        <a:rPr lang="en-US" sz="3200" dirty="0" err="1"/>
                        <a:t>hỏi</a:t>
                      </a:r>
                      <a:r>
                        <a:rPr lang="en-US" sz="3200" dirty="0"/>
                        <a:t> </a:t>
                      </a:r>
                      <a:r>
                        <a:rPr lang="en-US" sz="3200" dirty="0" err="1"/>
                        <a:t>thảo</a:t>
                      </a:r>
                      <a:r>
                        <a:rPr lang="en-US" sz="3200" dirty="0"/>
                        <a:t> </a:t>
                      </a:r>
                      <a:r>
                        <a:rPr lang="en-US" sz="3200" dirty="0" err="1"/>
                        <a:t>luận</a:t>
                      </a:r>
                      <a:r>
                        <a:rPr lang="en-US" sz="3200" dirty="0"/>
                        <a:t> </a:t>
                      </a:r>
                      <a:r>
                        <a:rPr lang="en-US" sz="3200" dirty="0" err="1"/>
                        <a:t>gợi</a:t>
                      </a:r>
                      <a:r>
                        <a:rPr lang="en-US" sz="3200" baseline="0" dirty="0"/>
                        <a:t> ý</a:t>
                      </a:r>
                      <a:endParaRPr lang="en-US" sz="3200" dirty="0"/>
                    </a:p>
                  </a:txBody>
                  <a:tcPr/>
                </a:tc>
                <a:extLst>
                  <a:ext uri="{0D108BD9-81ED-4DB2-BD59-A6C34878D82A}">
                    <a16:rowId xmlns:a16="http://schemas.microsoft.com/office/drawing/2014/main" val="2740169456"/>
                  </a:ext>
                </a:extLst>
              </a:tr>
              <a:tr h="1004523">
                <a:tc>
                  <a:txBody>
                    <a:bodyPr/>
                    <a:lstStyle/>
                    <a:p>
                      <a:pPr>
                        <a:spcBef>
                          <a:spcPts val="600"/>
                        </a:spcBef>
                        <a:spcAft>
                          <a:spcPts val="600"/>
                        </a:spcAft>
                      </a:pPr>
                      <a:r>
                        <a:rPr lang="en-US" sz="3200" dirty="0" err="1"/>
                        <a:t>Đây</a:t>
                      </a:r>
                      <a:r>
                        <a:rPr lang="en-US" sz="3200" dirty="0"/>
                        <a:t> </a:t>
                      </a:r>
                      <a:r>
                        <a:rPr lang="en-US" sz="3200" dirty="0" err="1"/>
                        <a:t>là</a:t>
                      </a:r>
                      <a:r>
                        <a:rPr lang="en-US" sz="3200" dirty="0"/>
                        <a:t> </a:t>
                      </a: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gì</a:t>
                      </a:r>
                      <a:r>
                        <a:rPr lang="en-US" sz="3200" dirty="0"/>
                        <a:t>?</a:t>
                      </a:r>
                    </a:p>
                  </a:txBody>
                  <a:tcPr/>
                </a:tc>
                <a:extLst>
                  <a:ext uri="{0D108BD9-81ED-4DB2-BD59-A6C34878D82A}">
                    <a16:rowId xmlns:a16="http://schemas.microsoft.com/office/drawing/2014/main" val="394711422"/>
                  </a:ext>
                </a:extLst>
              </a:tr>
              <a:tr h="1850437">
                <a:tc>
                  <a:txBody>
                    <a:bodyPr/>
                    <a:lstStyle/>
                    <a:p>
                      <a:pPr>
                        <a:spcBef>
                          <a:spcPts val="600"/>
                        </a:spcBef>
                        <a:spcAft>
                          <a:spcPts val="600"/>
                        </a:spcAft>
                      </a:pP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này</a:t>
                      </a:r>
                      <a:r>
                        <a:rPr lang="en-US" sz="3200" dirty="0"/>
                        <a:t> </a:t>
                      </a:r>
                      <a:r>
                        <a:rPr lang="en-US" sz="3200" dirty="0" err="1"/>
                        <a:t>có</a:t>
                      </a:r>
                      <a:r>
                        <a:rPr lang="en-US" sz="3200" dirty="0"/>
                        <a:t> </a:t>
                      </a:r>
                      <a:r>
                        <a:rPr lang="en-US" sz="3200" dirty="0" err="1"/>
                        <a:t>đặc</a:t>
                      </a:r>
                      <a:r>
                        <a:rPr lang="en-US" sz="3200" dirty="0"/>
                        <a:t> </a:t>
                      </a:r>
                      <a:r>
                        <a:rPr lang="en-US" sz="3200" dirty="0" err="1"/>
                        <a:t>điểm</a:t>
                      </a:r>
                      <a:r>
                        <a:rPr lang="en-US" sz="3200" dirty="0"/>
                        <a:t> </a:t>
                      </a:r>
                      <a:r>
                        <a:rPr lang="en-US" sz="3200" dirty="0" err="1"/>
                        <a:t>gì</a:t>
                      </a:r>
                      <a:r>
                        <a:rPr lang="en-US" sz="3200" dirty="0"/>
                        <a:t> </a:t>
                      </a:r>
                      <a:r>
                        <a:rPr lang="en-US" sz="3200" dirty="0" err="1"/>
                        <a:t>để</a:t>
                      </a:r>
                      <a:r>
                        <a:rPr lang="en-US" sz="3200" dirty="0"/>
                        <a:t> </a:t>
                      </a:r>
                      <a:r>
                        <a:rPr lang="en-US" sz="3200" dirty="0" err="1"/>
                        <a:t>nhận</a:t>
                      </a:r>
                      <a:r>
                        <a:rPr lang="en-US" sz="3200" dirty="0"/>
                        <a:t> </a:t>
                      </a:r>
                      <a:r>
                        <a:rPr lang="en-US" sz="3200" dirty="0" err="1"/>
                        <a:t>biết</a:t>
                      </a:r>
                      <a:r>
                        <a:rPr lang="en-US" sz="3200" dirty="0"/>
                        <a:t>? (</a:t>
                      </a:r>
                      <a:r>
                        <a:rPr lang="en-US" sz="3200" dirty="0" err="1"/>
                        <a:t>hình</a:t>
                      </a:r>
                      <a:r>
                        <a:rPr lang="en-US" sz="3200" dirty="0"/>
                        <a:t> </a:t>
                      </a:r>
                      <a:r>
                        <a:rPr lang="en-US" sz="3200" dirty="0" err="1"/>
                        <a:t>dáng</a:t>
                      </a:r>
                      <a:r>
                        <a:rPr lang="en-US" sz="3200" dirty="0"/>
                        <a:t>, </a:t>
                      </a:r>
                      <a:r>
                        <a:rPr lang="en-US" sz="3200" dirty="0" err="1"/>
                        <a:t>màu</a:t>
                      </a:r>
                      <a:r>
                        <a:rPr lang="en-US" sz="3200" dirty="0"/>
                        <a:t> </a:t>
                      </a:r>
                      <a:r>
                        <a:rPr lang="en-US" sz="3200" dirty="0" err="1"/>
                        <a:t>sắc</a:t>
                      </a:r>
                      <a:r>
                        <a:rPr lang="en-US" sz="3200" dirty="0"/>
                        <a:t>, </a:t>
                      </a:r>
                      <a:r>
                        <a:rPr lang="en-US" sz="3200" dirty="0" err="1"/>
                        <a:t>vật</a:t>
                      </a:r>
                      <a:r>
                        <a:rPr lang="en-US" sz="3200" dirty="0"/>
                        <a:t> </a:t>
                      </a:r>
                      <a:r>
                        <a:rPr lang="en-US" sz="3200" dirty="0" err="1"/>
                        <a:t>liệu</a:t>
                      </a:r>
                      <a:r>
                        <a:rPr lang="en-US" sz="3200" dirty="0"/>
                        <a:t>)</a:t>
                      </a:r>
                    </a:p>
                  </a:txBody>
                  <a:tcPr/>
                </a:tc>
                <a:extLst>
                  <a:ext uri="{0D108BD9-81ED-4DB2-BD59-A6C34878D82A}">
                    <a16:rowId xmlns:a16="http://schemas.microsoft.com/office/drawing/2014/main" val="3934327231"/>
                  </a:ext>
                </a:extLst>
              </a:tr>
              <a:tr h="1850437">
                <a:tc>
                  <a:txBody>
                    <a:bodyPr/>
                    <a:lstStyle/>
                    <a:p>
                      <a:pPr>
                        <a:spcBef>
                          <a:spcPts val="600"/>
                        </a:spcBef>
                        <a:spcAft>
                          <a:spcPts val="600"/>
                        </a:spcAft>
                      </a:pPr>
                      <a:r>
                        <a:rPr lang="en-US" sz="3200" dirty="0"/>
                        <a:t>Theo </a:t>
                      </a:r>
                      <a:r>
                        <a:rPr lang="en-US" sz="3200" dirty="0" err="1"/>
                        <a:t>em</a:t>
                      </a:r>
                      <a:r>
                        <a:rPr lang="en-US" sz="3200" dirty="0"/>
                        <a:t>, </a:t>
                      </a:r>
                      <a:r>
                        <a:rPr lang="en-US" sz="3200" dirty="0" err="1"/>
                        <a:t>thế</a:t>
                      </a:r>
                      <a:r>
                        <a:rPr lang="en-US" sz="3200" dirty="0"/>
                        <a:t> </a:t>
                      </a:r>
                      <a:r>
                        <a:rPr lang="en-US" sz="3200" dirty="0" err="1"/>
                        <a:t>nào</a:t>
                      </a:r>
                      <a:r>
                        <a:rPr lang="en-US" sz="3200" dirty="0"/>
                        <a:t> </a:t>
                      </a:r>
                      <a:r>
                        <a:rPr lang="en-US" sz="3200" dirty="0" err="1"/>
                        <a:t>là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tạo</a:t>
                      </a:r>
                      <a:r>
                        <a:rPr lang="en-US" sz="3200" dirty="0"/>
                        <a:t> </a:t>
                      </a:r>
                      <a:r>
                        <a:rPr lang="en-US" sz="3200" dirty="0" err="1"/>
                        <a:t>hình</a:t>
                      </a:r>
                      <a:r>
                        <a:rPr lang="en-US" sz="3200" dirty="0"/>
                        <a:t> </a:t>
                      </a:r>
                      <a:r>
                        <a:rPr lang="en-US" sz="3200" dirty="0" err="1"/>
                        <a:t>và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ứng</a:t>
                      </a:r>
                      <a:r>
                        <a:rPr lang="en-US" sz="3200" dirty="0"/>
                        <a:t> </a:t>
                      </a:r>
                      <a:r>
                        <a:rPr lang="en-US" sz="3200" dirty="0" err="1"/>
                        <a:t>dụng</a:t>
                      </a:r>
                      <a:r>
                        <a:rPr lang="en-US" sz="3200" dirty="0"/>
                        <a:t>?</a:t>
                      </a:r>
                    </a:p>
                  </a:txBody>
                  <a:tcPr/>
                </a:tc>
                <a:extLst>
                  <a:ext uri="{0D108BD9-81ED-4DB2-BD59-A6C34878D82A}">
                    <a16:rowId xmlns:a16="http://schemas.microsoft.com/office/drawing/2014/main" val="82457261"/>
                  </a:ext>
                </a:extLst>
              </a:tr>
            </a:tbl>
          </a:graphicData>
        </a:graphic>
      </p:graphicFrame>
    </p:spTree>
    <p:custDataLst>
      <p:tags r:id="rId1"/>
    </p:custDataLst>
    <p:extLst>
      <p:ext uri="{BB962C8B-B14F-4D97-AF65-F5344CB8AC3E}">
        <p14:creationId xmlns:p14="http://schemas.microsoft.com/office/powerpoint/2010/main" val="228254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262" y="851769"/>
            <a:ext cx="5775577" cy="38441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70" y="1265702"/>
            <a:ext cx="5261836" cy="3946378"/>
          </a:xfrm>
          <a:prstGeom prst="rect">
            <a:avLst/>
          </a:prstGeom>
        </p:spPr>
      </p:pic>
      <p:sp>
        <p:nvSpPr>
          <p:cNvPr id="6" name="Rectangle 5"/>
          <p:cNvSpPr/>
          <p:nvPr/>
        </p:nvSpPr>
        <p:spPr>
          <a:xfrm>
            <a:off x="848570" y="5305555"/>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ngoài</a:t>
            </a:r>
            <a:r>
              <a:rPr lang="en-US" b="1" dirty="0">
                <a:solidFill>
                  <a:schemeClr val="tx1"/>
                </a:solidFill>
              </a:rPr>
              <a:t> </a:t>
            </a:r>
            <a:r>
              <a:rPr lang="en-US" b="1" dirty="0" err="1">
                <a:solidFill>
                  <a:schemeClr val="tx1"/>
                </a:solidFill>
              </a:rPr>
              <a:t>sân</a:t>
            </a:r>
            <a:r>
              <a:rPr lang="en-US" b="1" dirty="0">
                <a:solidFill>
                  <a:schemeClr val="tx1"/>
                </a:solidFill>
              </a:rPr>
              <a:t> </a:t>
            </a:r>
            <a:r>
              <a:rPr lang="en-US" b="1" dirty="0" err="1">
                <a:solidFill>
                  <a:schemeClr val="tx1"/>
                </a:solidFill>
              </a:rPr>
              <a:t>trường</a:t>
            </a:r>
            <a:endParaRPr lang="en-US" b="1" dirty="0">
              <a:solidFill>
                <a:schemeClr val="tx1"/>
              </a:solidFill>
            </a:endParaRPr>
          </a:p>
        </p:txBody>
      </p:sp>
      <p:sp>
        <p:nvSpPr>
          <p:cNvPr id="7" name="Rectangle 6"/>
          <p:cNvSpPr/>
          <p:nvPr/>
        </p:nvSpPr>
        <p:spPr>
          <a:xfrm>
            <a:off x="7465633" y="4883374"/>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lớp</a:t>
            </a:r>
            <a:endParaRPr lang="en-US" b="1" dirty="0">
              <a:solidFill>
                <a:schemeClr val="tx1"/>
              </a:solidFill>
            </a:endParaRPr>
          </a:p>
        </p:txBody>
      </p:sp>
    </p:spTree>
    <p:custDataLst>
      <p:tags r:id="rId1"/>
    </p:custDataLst>
    <p:extLst>
      <p:ext uri="{BB962C8B-B14F-4D97-AF65-F5344CB8AC3E}">
        <p14:creationId xmlns:p14="http://schemas.microsoft.com/office/powerpoint/2010/main" val="42780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650458"/>
              </p:ext>
            </p:extLst>
          </p:nvPr>
        </p:nvGraphicFramePr>
        <p:xfrm>
          <a:off x="642257" y="762001"/>
          <a:ext cx="11125199" cy="5170714"/>
        </p:xfrm>
        <a:graphic>
          <a:graphicData uri="http://schemas.openxmlformats.org/drawingml/2006/table">
            <a:tbl>
              <a:tblPr firstRow="1" bandRow="1">
                <a:tableStyleId>{5C22544A-7EE6-4342-B048-85BDC9FD1C3A}</a:tableStyleId>
              </a:tblPr>
              <a:tblGrid>
                <a:gridCol w="11125199">
                  <a:extLst>
                    <a:ext uri="{9D8B030D-6E8A-4147-A177-3AD203B41FA5}">
                      <a16:colId xmlns:a16="http://schemas.microsoft.com/office/drawing/2014/main" val="2373534006"/>
                    </a:ext>
                  </a:extLst>
                </a:gridCol>
              </a:tblGrid>
              <a:tr h="935654">
                <a:tc>
                  <a:txBody>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baseline="0" dirty="0">
                          <a:latin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6421590"/>
                  </a:ext>
                </a:extLst>
              </a:tr>
              <a:tr h="1723571">
                <a:tc>
                  <a:txBody>
                    <a:bodyPr/>
                    <a:lstStyle/>
                    <a:p>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321514104"/>
                  </a:ext>
                </a:extLst>
              </a:tr>
              <a:tr h="2511489">
                <a:tc>
                  <a:txBody>
                    <a:bodyPr/>
                    <a:lstStyle/>
                    <a:p>
                      <a:r>
                        <a:rPr lang="vi-VN" sz="3200" dirty="0">
                          <a:latin typeface="Times New Roman" panose="02020603050405020304" pitchFamily="18" charset="0"/>
                          <a:cs typeface="Times New Roman" panose="02020603050405020304" pitchFamily="18" charset="0"/>
                        </a:rPr>
                        <a:t>Theo em, những lứa tuổi nào có thể thực hiện được các sản phẩm mĩ thuật?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0985523"/>
                  </a:ext>
                </a:extLst>
              </a:tr>
            </a:tbl>
          </a:graphicData>
        </a:graphic>
      </p:graphicFrame>
    </p:spTree>
    <p:custDataLst>
      <p:tags r:id="rId1"/>
    </p:custDataLst>
    <p:extLst>
      <p:ext uri="{BB962C8B-B14F-4D97-AF65-F5344CB8AC3E}">
        <p14:creationId xmlns:p14="http://schemas.microsoft.com/office/powerpoint/2010/main" val="1194819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BCF8325-5FD4-41CC-AF0F-4F4467146DF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EB4D0F27-ED78-4F99-BED0-4D0BE6554A42}&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MĨ THUẬT 1- CĐ1- KNTT"/>
</p:tagLst>
</file>

<file path=ppt/tags/tag10.xml><?xml version="1.0" encoding="utf-8"?>
<p:tagLst xmlns:a="http://schemas.openxmlformats.org/drawingml/2006/main" xmlns:r="http://schemas.openxmlformats.org/officeDocument/2006/relationships" xmlns:p="http://schemas.openxmlformats.org/presentationml/2006/main">
  <p:tag name="GENSWF_SLIDE_UID" val="{C48B028D-2ABF-42C8-86EF-7D46E343B19F}:273"/>
</p:tagLst>
</file>

<file path=ppt/tags/tag11.xml><?xml version="1.0" encoding="utf-8"?>
<p:tagLst xmlns:a="http://schemas.openxmlformats.org/drawingml/2006/main" xmlns:r="http://schemas.openxmlformats.org/officeDocument/2006/relationships" xmlns:p="http://schemas.openxmlformats.org/presentationml/2006/main">
  <p:tag name="GENSWF_SLIDE_UID" val="{12E4E460-F7BC-49A1-8BDF-E2533C6265EF}: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8CD8AA8A-8EBB-41F1-AD34-29B7187ED4DA}:277"/>
</p:tagLst>
</file>

<file path=ppt/tags/tag13.xml><?xml version="1.0" encoding="utf-8"?>
<p:tagLst xmlns:a="http://schemas.openxmlformats.org/drawingml/2006/main" xmlns:r="http://schemas.openxmlformats.org/officeDocument/2006/relationships" xmlns:p="http://schemas.openxmlformats.org/presentationml/2006/main">
  <p:tag name="GENSWF_SLIDE_UID" val="{D7215ECE-FA35-4CCF-A6E4-C4F6FCDEBF1C}: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4AFCFC36-8012-4CD5-8AE8-1E382E2D4B68}: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9FDBFD13-37A8-4C4A-B5B0-D50B59C04C54}:284"/>
</p:tagLst>
</file>

<file path=ppt/tags/tag2.xml><?xml version="1.0" encoding="utf-8"?>
<p:tagLst xmlns:a="http://schemas.openxmlformats.org/drawingml/2006/main" xmlns:r="http://schemas.openxmlformats.org/officeDocument/2006/relationships" xmlns:p="http://schemas.openxmlformats.org/presentationml/2006/main">
  <p:tag name="GENSWF_SLIDE_UID" val="{13D73B12-D115-4E92-BDFF-45EB474FBA7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44CC4DB1-8B4A-4B99-AD6E-4E1C9BC63CC5}:259"/>
</p:tagLst>
</file>

<file path=ppt/tags/tag4.xml><?xml version="1.0" encoding="utf-8"?>
<p:tagLst xmlns:a="http://schemas.openxmlformats.org/drawingml/2006/main" xmlns:r="http://schemas.openxmlformats.org/officeDocument/2006/relationships" xmlns:p="http://schemas.openxmlformats.org/presentationml/2006/main">
  <p:tag name="GENSWF_SLIDE_UID" val="{46FA563A-EBD9-4D32-A419-C77B55FB2DA0}:261"/>
</p:tagLst>
</file>

<file path=ppt/tags/tag5.xml><?xml version="1.0" encoding="utf-8"?>
<p:tagLst xmlns:a="http://schemas.openxmlformats.org/drawingml/2006/main" xmlns:r="http://schemas.openxmlformats.org/officeDocument/2006/relationships" xmlns:p="http://schemas.openxmlformats.org/presentationml/2006/main">
  <p:tag name="GENSWF_SLIDE_UID" val="{A1DD0005-24AB-4B79-9DAA-3FE13AA23C37}:263"/>
</p:tagLst>
</file>

<file path=ppt/tags/tag6.xml><?xml version="1.0" encoding="utf-8"?>
<p:tagLst xmlns:a="http://schemas.openxmlformats.org/drawingml/2006/main" xmlns:r="http://schemas.openxmlformats.org/officeDocument/2006/relationships" xmlns:p="http://schemas.openxmlformats.org/presentationml/2006/main">
  <p:tag name="GENSWF_SLIDE_UID" val="{807DEABF-2E68-416B-B514-449E57EDBDED}:265"/>
</p:tagLst>
</file>

<file path=ppt/tags/tag7.xml><?xml version="1.0" encoding="utf-8"?>
<p:tagLst xmlns:a="http://schemas.openxmlformats.org/drawingml/2006/main" xmlns:r="http://schemas.openxmlformats.org/officeDocument/2006/relationships" xmlns:p="http://schemas.openxmlformats.org/presentationml/2006/main">
  <p:tag name="GENSWF_SLIDE_UID" val="{932B7E22-88A6-48EE-A71E-6F3234BB7E7E}:267"/>
</p:tagLst>
</file>

<file path=ppt/tags/tag8.xml><?xml version="1.0" encoding="utf-8"?>
<p:tagLst xmlns:a="http://schemas.openxmlformats.org/drawingml/2006/main" xmlns:r="http://schemas.openxmlformats.org/officeDocument/2006/relationships" xmlns:p="http://schemas.openxmlformats.org/presentationml/2006/main">
  <p:tag name="GENSWF_SLIDE_UID" val="{753D9B76-5F7C-4744-A15D-037FA6AC5AD0}:269"/>
</p:tagLst>
</file>

<file path=ppt/tags/tag9.xml><?xml version="1.0" encoding="utf-8"?>
<p:tagLst xmlns:a="http://schemas.openxmlformats.org/drawingml/2006/main" xmlns:r="http://schemas.openxmlformats.org/officeDocument/2006/relationships" xmlns:p="http://schemas.openxmlformats.org/presentationml/2006/main">
  <p:tag name="GENSWF_SLIDE_UID" val="{E4466987-68B9-461C-9E31-024AC196408C}: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399</Words>
  <Application>Microsoft Office PowerPoint</Application>
  <PresentationFormat>Widescreen</PresentationFormat>
  <Paragraphs>42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1- CĐ1- KNTT</dc:title>
  <dc:creator>Admin</dc:creator>
  <cp:lastModifiedBy>Administrator</cp:lastModifiedBy>
  <cp:revision>11</cp:revision>
  <dcterms:created xsi:type="dcterms:W3CDTF">2022-09-17T12:47:25Z</dcterms:created>
  <dcterms:modified xsi:type="dcterms:W3CDTF">2025-09-11T15:36:50Z</dcterms:modified>
</cp:coreProperties>
</file>