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73" r:id="rId2"/>
    <p:sldId id="362" r:id="rId3"/>
    <p:sldId id="370" r:id="rId4"/>
    <p:sldId id="372" r:id="rId5"/>
    <p:sldId id="371" r:id="rId6"/>
    <p:sldId id="369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B2536-3597-4E34-A153-26365539DB5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B32B7-A72A-457E-846B-12B99A6A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7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B32B7-A72A-457E-846B-12B99A6A2D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9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" y="396131"/>
            <a:ext cx="8747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</a:rPr>
              <a:t>TRƯỜNG TIỂU HỌC </a:t>
            </a:r>
            <a:r>
              <a:rPr lang="en-US" sz="4000" b="1" kern="0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TR</a:t>
            </a:r>
            <a:r>
              <a:rPr lang="vi-VN" sz="4000" b="1" kern="0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Ư</a:t>
            </a:r>
            <a:r>
              <a:rPr lang="en-US" sz="4000" b="1" kern="0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ỜNG S</a:t>
            </a:r>
            <a:r>
              <a:rPr lang="vi-VN" sz="4000" b="1" kern="0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Ơ</a:t>
            </a:r>
            <a:r>
              <a:rPr lang="en-US" sz="4000" b="1" kern="0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N</a:t>
            </a:r>
            <a:endParaRPr kumimoji="0" lang="en-US" sz="4000" b="1" i="0" u="none" strike="noStrike" kern="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solidFill>
                <a:srgbClr val="5B9BD5">
                  <a:lumMod val="75000"/>
                </a:srgbClr>
              </a:solid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7708" y="1783695"/>
            <a:ext cx="5017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MÔN: MĨ THUẬT</a:t>
            </a:r>
          </a:p>
        </p:txBody>
      </p:sp>
      <p:sp>
        <p:nvSpPr>
          <p:cNvPr id="4" name="Rectangle 3"/>
          <p:cNvSpPr/>
          <p:nvPr/>
        </p:nvSpPr>
        <p:spPr>
          <a:xfrm>
            <a:off x="3512220" y="2848223"/>
            <a:ext cx="2028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LỚP: 2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7320" y="5064631"/>
            <a:ext cx="6421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GIÁO VIÊN</a:t>
            </a:r>
            <a:r>
              <a:rPr kumimoji="0" lang="en-US" sz="3200" b="1" i="0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: ĐÀO THỊ LỆ</a:t>
            </a:r>
            <a:endParaRPr kumimoji="0" lang="en-US" sz="32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03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18" y="1624256"/>
            <a:ext cx="8182763" cy="2894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54151" y="888784"/>
            <a:ext cx="6228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Mĩ</a:t>
            </a:r>
            <a:r>
              <a:rPr lang="en-US" b="1" dirty="0"/>
              <a:t> </a:t>
            </a:r>
            <a:r>
              <a:rPr lang="en-US" b="1" dirty="0" err="1"/>
              <a:t>thuật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chỉ</a:t>
            </a:r>
            <a:r>
              <a:rPr lang="en-US" b="1" dirty="0"/>
              <a:t> </a:t>
            </a:r>
            <a:r>
              <a:rPr lang="en-US" b="1" dirty="0" err="1"/>
              <a:t>bao</a:t>
            </a:r>
            <a:r>
              <a:rPr lang="en-US" b="1" dirty="0"/>
              <a:t> </a:t>
            </a:r>
            <a:r>
              <a:rPr lang="en-US" b="1" dirty="0" err="1"/>
              <a:t>gồm</a:t>
            </a:r>
            <a:r>
              <a:rPr lang="en-US" b="1" dirty="0"/>
              <a:t>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bức</a:t>
            </a:r>
            <a:r>
              <a:rPr lang="en-US" b="1" dirty="0"/>
              <a:t> </a:t>
            </a:r>
            <a:r>
              <a:rPr lang="en-US" b="1" dirty="0" err="1"/>
              <a:t>tượng</a:t>
            </a:r>
            <a:r>
              <a:rPr lang="en-US" b="1" dirty="0"/>
              <a:t>, </a:t>
            </a:r>
            <a:r>
              <a:rPr lang="en-US" b="1" dirty="0" err="1"/>
              <a:t>phù</a:t>
            </a:r>
            <a:r>
              <a:rPr lang="en-US" b="1" dirty="0"/>
              <a:t> </a:t>
            </a:r>
            <a:r>
              <a:rPr lang="en-US" b="1" dirty="0" err="1"/>
              <a:t>điêu</a:t>
            </a:r>
            <a:r>
              <a:rPr lang="en-US" b="1" dirty="0"/>
              <a:t>, </a:t>
            </a:r>
            <a:r>
              <a:rPr lang="en-US" b="1" dirty="0" err="1"/>
              <a:t>tranh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6" y="1379028"/>
            <a:ext cx="4048402" cy="4679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022" y="3915015"/>
            <a:ext cx="3555937" cy="25067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54151" y="6170631"/>
            <a:ext cx="1103326" cy="483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Tượng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6598" y="3443111"/>
            <a:ext cx="932055" cy="483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Tranh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2889" y="6059005"/>
            <a:ext cx="1099472" cy="483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Phù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điêu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9022" y="1379028"/>
            <a:ext cx="3574490" cy="2451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4565" y="759637"/>
            <a:ext cx="6380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Mĩ</a:t>
            </a:r>
            <a:r>
              <a:rPr lang="en-US" b="1" dirty="0"/>
              <a:t> </a:t>
            </a:r>
            <a:r>
              <a:rPr lang="en-US" b="1" dirty="0" err="1"/>
              <a:t>thuật</a:t>
            </a:r>
            <a:r>
              <a:rPr lang="en-US" b="1" dirty="0"/>
              <a:t> </a:t>
            </a:r>
            <a:r>
              <a:rPr lang="en-US" b="1" dirty="0" err="1"/>
              <a:t>còn</a:t>
            </a:r>
            <a:r>
              <a:rPr lang="en-US" b="1" dirty="0"/>
              <a:t> </a:t>
            </a:r>
            <a:r>
              <a:rPr lang="en-US" b="1" dirty="0" err="1"/>
              <a:t>rất</a:t>
            </a:r>
            <a:r>
              <a:rPr lang="en-US" b="1" dirty="0"/>
              <a:t> </a:t>
            </a:r>
            <a:r>
              <a:rPr lang="en-US" b="1" dirty="0" err="1"/>
              <a:t>nhiều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thức</a:t>
            </a:r>
            <a:r>
              <a:rPr lang="en-US" b="1" dirty="0"/>
              <a:t> </a:t>
            </a:r>
            <a:r>
              <a:rPr lang="en-US" b="1" dirty="0" err="1"/>
              <a:t>khác</a:t>
            </a:r>
            <a:r>
              <a:rPr lang="en-US" b="1" dirty="0"/>
              <a:t>, </a:t>
            </a:r>
            <a:r>
              <a:rPr lang="en-US" b="1" dirty="0" err="1"/>
              <a:t>phong</a:t>
            </a:r>
            <a:r>
              <a:rPr lang="en-US" b="1" dirty="0"/>
              <a:t> </a:t>
            </a:r>
            <a:r>
              <a:rPr lang="en-US" b="1" dirty="0" err="1"/>
              <a:t>phú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đa</a:t>
            </a:r>
            <a:r>
              <a:rPr lang="en-US" b="1" dirty="0"/>
              <a:t> </a:t>
            </a:r>
            <a:r>
              <a:rPr lang="en-US" b="1" dirty="0" err="1"/>
              <a:t>dạng</a:t>
            </a:r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10" y="1397350"/>
            <a:ext cx="3313190" cy="18640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4717" y="3309265"/>
            <a:ext cx="2501376" cy="306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Chạm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gỗ</a:t>
            </a:r>
            <a:r>
              <a:rPr lang="en-US" dirty="0">
                <a:solidFill>
                  <a:schemeClr val="tx1"/>
                </a:solidFill>
              </a:rPr>
              <a:t> ở </a:t>
            </a:r>
            <a:r>
              <a:rPr lang="en-US" dirty="0" err="1">
                <a:solidFill>
                  <a:schemeClr val="tx1"/>
                </a:solidFill>
              </a:rPr>
              <a:t>đình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08" y="1405968"/>
            <a:ext cx="2877028" cy="1914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87234" y="3339019"/>
            <a:ext cx="2501376" cy="306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trên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đường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phố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5805" y="3686879"/>
            <a:ext cx="5579892" cy="26629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5165" y="6391171"/>
            <a:ext cx="3417035" cy="306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Tranh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động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trên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đường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phố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71666" y="6206862"/>
            <a:ext cx="2501376" cy="306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Sản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phẩm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thuật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thiếu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5078" y="2773726"/>
            <a:ext cx="3241969" cy="306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Tượng</a:t>
            </a:r>
            <a:r>
              <a:rPr lang="en-US" dirty="0">
                <a:solidFill>
                  <a:schemeClr val="tx1"/>
                </a:solidFill>
              </a:rPr>
              <a:t> ở </a:t>
            </a:r>
            <a:r>
              <a:rPr lang="en-US" dirty="0" err="1">
                <a:solidFill>
                  <a:schemeClr val="tx1"/>
                </a:solidFill>
              </a:rPr>
              <a:t>công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viên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vườn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382" y="317298"/>
            <a:ext cx="3208665" cy="2445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343" y="3252392"/>
            <a:ext cx="1911928" cy="28976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38382" y="6206862"/>
            <a:ext cx="3538222" cy="306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Sản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phẩm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một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cái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chậu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cây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727" y="255668"/>
            <a:ext cx="3839111" cy="5649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05674"/>
              </p:ext>
            </p:extLst>
          </p:nvPr>
        </p:nvGraphicFramePr>
        <p:xfrm>
          <a:off x="926926" y="1397000"/>
          <a:ext cx="737783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7830">
                  <a:extLst>
                    <a:ext uri="{9D8B030D-6E8A-4147-A177-3AD203B41FA5}">
                      <a16:colId xmlns:a16="http://schemas.microsoft.com/office/drawing/2014/main" val="242416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/>
                        <a:t>Nội</a:t>
                      </a:r>
                      <a:r>
                        <a:rPr lang="en-US" sz="3200" baseline="0" dirty="0"/>
                        <a:t> dung </a:t>
                      </a:r>
                      <a:r>
                        <a:rPr lang="en-US" sz="3200" dirty="0" err="1"/>
                        <a:t>thảo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luận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gợi</a:t>
                      </a:r>
                      <a:r>
                        <a:rPr lang="en-US" sz="3200" baseline="0" dirty="0"/>
                        <a:t> ý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169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/>
                        <a:t>Ở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lớp</a:t>
                      </a:r>
                      <a:r>
                        <a:rPr lang="en-US" sz="3200" baseline="0" dirty="0"/>
                        <a:t> 1, </a:t>
                      </a:r>
                      <a:r>
                        <a:rPr lang="en-US" sz="3200" baseline="0" dirty="0" err="1"/>
                        <a:t>các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em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đã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thực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hiện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những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sản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phẩm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mĩ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thuật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nào</a:t>
                      </a:r>
                      <a:r>
                        <a:rPr lang="en-US" sz="3200" baseline="0" dirty="0"/>
                        <a:t>?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Các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em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hãy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quan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sát</a:t>
                      </a:r>
                      <a:r>
                        <a:rPr lang="en-US" sz="3200" baseline="0" dirty="0"/>
                        <a:t>, </a:t>
                      </a:r>
                      <a:r>
                        <a:rPr lang="en-US" sz="3200" baseline="0" dirty="0" err="1"/>
                        <a:t>nhớ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lại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và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kể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về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các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sản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phẩm</a:t>
                      </a:r>
                      <a:r>
                        <a:rPr lang="en-US" sz="3200" baseline="0" dirty="0"/>
                        <a:t>/ </a:t>
                      </a:r>
                      <a:r>
                        <a:rPr lang="en-US" sz="3200" baseline="0" dirty="0" err="1"/>
                        <a:t>tác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phẩm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mĩ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thuật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xuất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hiện</a:t>
                      </a:r>
                      <a:r>
                        <a:rPr lang="en-US" sz="3200" baseline="0" dirty="0"/>
                        <a:t> ở </a:t>
                      </a:r>
                      <a:r>
                        <a:rPr lang="en-US" sz="3200" baseline="0" dirty="0" err="1"/>
                        <a:t>nơi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em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sống</a:t>
                      </a:r>
                      <a:r>
                        <a:rPr lang="en-US" sz="3200" baseline="0" dirty="0"/>
                        <a:t>.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32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/>
                        <a:t>Các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sản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phẩm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mĩ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thuật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được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nhận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biết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bởi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những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yếu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tố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nào</a:t>
                      </a:r>
                      <a:r>
                        <a:rPr lang="en-US" sz="3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726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858349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6E7D658-A977-4DAE-BD54-4CD2F244444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EB4D0F27-ED78-4F99-BED0-4D0BE6554A42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Ĩ THUẬT 2 - CĐ1 KNT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6987AA-8925-4548-8C06-A87E66C85808}:3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D5F9F5-5F13-45BB-9437-C315CC985579}:3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75BD53-5430-4BB5-9466-E3F4EF29D424}:3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0A4F5C-B2D6-4E0B-B46D-0D6BB6FDAC7E}:3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FDA1D8-DC9D-48DF-A3BA-D9BFEB123BC8}:3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C37884-4116-45F2-B02F-DB156E58874D}:36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</TotalTime>
  <Words>155</Words>
  <Application>Microsoft Office PowerPoint</Application>
  <PresentationFormat>On-screen Show (4:3)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2 - CĐ1 KNTT</dc:title>
  <dc:creator>Windows User</dc:creator>
  <cp:lastModifiedBy>Administrator</cp:lastModifiedBy>
  <cp:revision>105</cp:revision>
  <dcterms:created xsi:type="dcterms:W3CDTF">2021-01-29T04:19:07Z</dcterms:created>
  <dcterms:modified xsi:type="dcterms:W3CDTF">2025-09-11T15:38:54Z</dcterms:modified>
</cp:coreProperties>
</file>