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13" r:id="rId3"/>
  </p:sldMasterIdLst>
  <p:notesMasterIdLst>
    <p:notesMasterId r:id="rId30"/>
  </p:notesMasterIdLst>
  <p:sldIdLst>
    <p:sldId id="11699" r:id="rId4"/>
    <p:sldId id="11701" r:id="rId5"/>
    <p:sldId id="11694" r:id="rId6"/>
    <p:sldId id="257" r:id="rId7"/>
    <p:sldId id="258" r:id="rId8"/>
    <p:sldId id="259" r:id="rId9"/>
    <p:sldId id="261" r:id="rId10"/>
    <p:sldId id="3802" r:id="rId11"/>
    <p:sldId id="3829" r:id="rId12"/>
    <p:sldId id="3835" r:id="rId13"/>
    <p:sldId id="3811" r:id="rId14"/>
    <p:sldId id="11695" r:id="rId15"/>
    <p:sldId id="3831" r:id="rId16"/>
    <p:sldId id="3813" r:id="rId17"/>
    <p:sldId id="271" r:id="rId18"/>
    <p:sldId id="272" r:id="rId19"/>
    <p:sldId id="273" r:id="rId20"/>
    <p:sldId id="274" r:id="rId21"/>
    <p:sldId id="3832" r:id="rId22"/>
    <p:sldId id="3817" r:id="rId23"/>
    <p:sldId id="11696" r:id="rId24"/>
    <p:sldId id="3833" r:id="rId25"/>
    <p:sldId id="11697" r:id="rId26"/>
    <p:sldId id="11693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B52ED-CAF8-475E-9DF1-0C3E44A544D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6BA11-AFF4-4FD6-BEE4-D0373C07E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8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33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05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9854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9860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8510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3721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81681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3722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15297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7301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9532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013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7623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9795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92666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027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000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99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3.png"/><Relationship Id="rId5" Type="http://schemas.microsoft.com/office/2007/relationships/media" Target="../media/media4.mp4"/><Relationship Id="rId10" Type="http://schemas.openxmlformats.org/officeDocument/2006/relationships/image" Target="../media/image12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3.png"/><Relationship Id="rId5" Type="http://schemas.microsoft.com/office/2007/relationships/media" Target="../media/media4.mp4"/><Relationship Id="rId10" Type="http://schemas.openxmlformats.org/officeDocument/2006/relationships/image" Target="../media/image12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3.png"/><Relationship Id="rId5" Type="http://schemas.microsoft.com/office/2007/relationships/media" Target="../media/media4.mp4"/><Relationship Id="rId10" Type="http://schemas.openxmlformats.org/officeDocument/2006/relationships/image" Target="../media/image12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33600" y="133350"/>
            <a:ext cx="9553574" cy="33627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459955" y="388343"/>
            <a:ext cx="1690955" cy="141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A48A9F-C8B1-8443-075A-C31C77FB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87" y="1032042"/>
            <a:ext cx="7504826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3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xmlns="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xmlns="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xmlns="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xmlns="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xmlns="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xmlns="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xmlns="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xmlns="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xmlns="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xmlns="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xmlns="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xmlns="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xmlns="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xmlns="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xmlns="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xmlns="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xmlns="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xmlns="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xmlns="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xmlns="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xmlns="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xmlns="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xmlns="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xmlns="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xmlns="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xmlns="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xmlns="" id="{E82D6855-53E0-14C7-BA41-EB0468C49D84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E422135-D905-4245-4A25-0C9F9DFEEE05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2C3D021-C17E-D316-C061-B65F3B6131D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74972F7-E734-5D63-F9FF-0ECAE4293F0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CC5A485-B7BC-8153-6507-367A0BDD6985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8D00981-0E57-65B0-4C9C-7879245F7F97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04BE680-B116-A0A4-CB57-8B2C6C934E33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6B3D917-5340-69C2-9590-5BA79A4872DF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240CF71-6AF3-6A2A-3741-CC4165D4628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7006A76-33D4-D822-5776-8275574918D3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588E15-DD31-0CAD-035C-23140DB3DDC4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9467E5A-E15E-07DD-D9D5-DFCF80AEE218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C3A95AA-C544-34AA-ECD6-6E4055EA4A7E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B8344D6-D9F2-0970-44AA-DB1B86B430C2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1C676E0-DE91-CF1A-89A0-869B8760F554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3E9B94F-953B-DDF7-A8DA-1E8C6A3B23DD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8" grpId="0" animBg="1"/>
      <p:bldP spid="29" grpId="0"/>
      <p:bldP spid="30" grpId="0" build="p"/>
      <p:bldP spid="31" grpId="0" animBg="1"/>
      <p:bldP spid="45" grpId="0" animBg="1"/>
      <p:bldP spid="46" grpId="0"/>
      <p:bldP spid="47" grpId="0" build="p"/>
      <p:bldP spid="48" grpId="0"/>
      <p:bldP spid="49" grpId="0" build="p"/>
      <p:bldP spid="50" grpId="0"/>
      <p:bldP spid="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xmlns="" id="{CFAEACBA-B552-2DB7-7998-18BE830124C0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D164DB8-EFC4-225A-39BE-2907714B2FA7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526103A5-7FF8-FA38-F4BF-C87F7B29EF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F81B5EB-44CC-A3FC-63C2-61B96C46BB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482C34-3DD0-1D96-1DA7-B1247F85877C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51E0EC-1341-8511-BA64-CBE22AD0C96A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138A28-DA77-6EE7-07B4-13500EAD74DE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8D31C6E-9071-1DF6-D09D-0340B7F12F78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C8D0DA-8C37-76F5-5C05-195597DBD0E7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8B7E914-D092-958B-631C-139738048311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0241D2-C39B-AA12-F867-1E7EC2684CC0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4754750-06DF-0AE4-A0BD-7539DD41601E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70F0C8B-4207-0B85-BF13-95265359727B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EDB2FE6-0588-0FD6-F98D-BDF5283EF432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CE3890-7452-69C8-6F5B-2B42FB8EC70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4962317-00CC-52C2-FAB2-4D508D51974F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2674254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/>
      <p:bldP spid="13" grpId="0" build="p"/>
      <p:bldP spid="14" grpId="0" animBg="1"/>
      <p:bldP spid="15" grpId="0" animBg="1"/>
      <p:bldP spid="16" grpId="0"/>
      <p:bldP spid="17" grpId="0" build="p"/>
      <p:bldP spid="18" grpId="0"/>
      <p:bldP spid="19" grpId="0" build="p"/>
      <p:bldP spid="20" grpId="0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xmlns="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xmlns="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xmlns="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xmlns="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xmlns="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xmlns="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xmlns="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xmlns="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xmlns="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xmlns="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xmlns="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xmlns="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xmlns="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xmlns="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xmlns="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xmlns="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xmlns="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xmlns="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xmlns="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xmlns="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xmlns="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xmlns="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xmlns="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xmlns="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xmlns="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xmlns="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xmlns="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xmlns="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B7A0666-567F-0688-076C-66BA70D2AB67}"/>
              </a:ext>
            </a:extLst>
          </p:cNvPr>
          <p:cNvGrpSpPr/>
          <p:nvPr/>
        </p:nvGrpSpPr>
        <p:grpSpPr>
          <a:xfrm>
            <a:off x="1015254" y="1230684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0EC6CB8-69F5-D1AD-D273-66149CB5E07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3C534D8-6FD5-B64A-443E-A3A9C69D7C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59B59E-308A-0FDF-4027-D010C311D5F5}"/>
              </a:ext>
            </a:extLst>
          </p:cNvPr>
          <p:cNvSpPr txBox="1"/>
          <p:nvPr/>
        </p:nvSpPr>
        <p:spPr>
          <a:xfrm>
            <a:off x="1833062" y="1292419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48BD04-F78E-C55A-78F8-0CE69915BEF1}"/>
              </a:ext>
            </a:extLst>
          </p:cNvPr>
          <p:cNvSpPr/>
          <p:nvPr/>
        </p:nvSpPr>
        <p:spPr>
          <a:xfrm>
            <a:off x="1232408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7FAE02-C2EF-FA22-79B4-9CCFBEB454D6}"/>
              </a:ext>
            </a:extLst>
          </p:cNvPr>
          <p:cNvSpPr/>
          <p:nvPr/>
        </p:nvSpPr>
        <p:spPr>
          <a:xfrm>
            <a:off x="3789164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66FDD8-34F8-AFE3-B3E0-E5C625F2B1F2}"/>
              </a:ext>
            </a:extLst>
          </p:cNvPr>
          <p:cNvSpPr/>
          <p:nvPr/>
        </p:nvSpPr>
        <p:spPr>
          <a:xfrm>
            <a:off x="6648446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D840C9-CC2C-4375-CC30-A6C1C879050A}"/>
              </a:ext>
            </a:extLst>
          </p:cNvPr>
          <p:cNvSpPr/>
          <p:nvPr/>
        </p:nvSpPr>
        <p:spPr>
          <a:xfrm>
            <a:off x="9157572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xmlns="" id="{21043538-9BD9-24BE-D245-BFBA2CD0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3874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35 + 4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16176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2051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52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2506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85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397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6397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51876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4639253" y="3036960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2909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52 + 37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5930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4683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5692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9226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1022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3897" y="415718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1200" y="41606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4833417" y="31170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5370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68 - 6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47672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3547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648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4002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181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93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1451" y="40608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34985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79 – 55 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558006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16759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7768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1302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3098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0213" y="416268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22731" y="414093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xmlns="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xmlns="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xmlns="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xmlns="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xmlns="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xmlns="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xmlns="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xmlns="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xmlns="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xmlns="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xmlns="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xmlns="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xmlns="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xmlns="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xmlns="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xmlns="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xmlns="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xmlns="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xmlns="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xmlns="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xmlns="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xmlns="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xmlns="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xmlns="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xmlns="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xmlns="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xmlns="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xmlns="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xmlns="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xmlns="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>
                  <a:solidFill>
                    <a:srgbClr val="FBE5BB"/>
                  </a:solidFill>
                </a:endParaRPr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>
                <a:solidFill>
                  <a:srgbClr val="FBE5BB"/>
                </a:solidFill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D6F4FF"/>
              </a:solidFill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4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75DD3FA-8908-1322-B2AF-09911BD324A8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FF0DC326-1FD4-D39B-E1AD-FF560A89FDC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C707B66-92E5-A58A-E5DA-046E83D51CE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541ED8-D3ED-7A64-73C4-1AF4DDEB4F97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7035627-5AA0-FC19-4363-B498843E0BDD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2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3D8E6DB6-1CAF-AF7E-3F58-5E3446D1A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5A39E98-C024-C975-50FE-C8D27015C613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7C9AA02-0E20-5DC5-FA33-4A80ABC8EF78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2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D46BC7AE-791D-BD0C-2AD4-74161EB77E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086B57F-E369-FFA7-F9BA-4BE8D65C6524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E49978-3608-9B02-8CBD-80A8B9FACA46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3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4DB8A70B-38D3-6C11-2F66-84A26F149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31E37CB-BDAC-99B1-0519-EBF071D0199D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76E1B66-1A48-E93B-FDC1-7BF323AB4FB2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3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2F90A3B6-6C58-B19A-CC19-5CF4D65568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D2FAEDD-A2B6-3F39-F11D-42C09502CE4D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69DA88D-3006-B630-293E-F166ED1C4E15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3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FD7974E2-8C4C-625C-CA9F-517C22BD3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DE94EDF-1D6A-0FD7-266F-9D5412659058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95C09D1-FBBA-17E5-61A3-B545BBC9B2A9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4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D96A59C6-3758-B469-D241-A38137F7C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0E126C65-9F4B-A4FA-0FF7-D9FDF1D60175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DB4A5A3-3BFB-1ED3-33E8-0C0446C088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11D26D9-2893-609B-71E6-67DF6A425AA6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9305C8A-3833-AEF0-452F-16CBE3E22AB8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2F6A8E1E-5423-EBDE-06A1-DEA337133CE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ED300F7-5CA0-AA41-721E-82660782D135}"/>
              </a:ext>
            </a:extLst>
          </p:cNvPr>
          <p:cNvSpPr txBox="1"/>
          <p:nvPr/>
        </p:nvSpPr>
        <p:spPr>
          <a:xfrm>
            <a:off x="2990850" y="240030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D1C1CEE-9354-B479-91A6-90B795E421E3}"/>
              </a:ext>
            </a:extLst>
          </p:cNvPr>
          <p:cNvSpPr txBox="1"/>
          <p:nvPr/>
        </p:nvSpPr>
        <p:spPr>
          <a:xfrm>
            <a:off x="2085975" y="42100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5391355-80F8-5FA4-F803-195FBF596C6E}"/>
              </a:ext>
            </a:extLst>
          </p:cNvPr>
          <p:cNvSpPr txBox="1"/>
          <p:nvPr/>
        </p:nvSpPr>
        <p:spPr>
          <a:xfrm>
            <a:off x="2914650" y="60388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20E3AFC-45A6-274D-BF98-F981B758D5CA}"/>
              </a:ext>
            </a:extLst>
          </p:cNvPr>
          <p:cNvSpPr txBox="1"/>
          <p:nvPr/>
        </p:nvSpPr>
        <p:spPr>
          <a:xfrm>
            <a:off x="9096375" y="240982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CE87EFC-DB5C-9713-24C2-F678E9E3C18E}"/>
              </a:ext>
            </a:extLst>
          </p:cNvPr>
          <p:cNvSpPr txBox="1"/>
          <p:nvPr/>
        </p:nvSpPr>
        <p:spPr>
          <a:xfrm>
            <a:off x="8867775" y="42195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FAA42B9-0073-0BE3-7EF4-CCB5B66E4624}"/>
              </a:ext>
            </a:extLst>
          </p:cNvPr>
          <p:cNvSpPr txBox="1"/>
          <p:nvPr/>
        </p:nvSpPr>
        <p:spPr>
          <a:xfrm>
            <a:off x="8334375" y="60483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8ABBAED-8EFF-15C5-7B1F-E3013C8D3827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0CEA0B57-D24D-5ECB-0AB2-D8A94DDAC3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81FA04E-0661-72E7-C3A8-2162CE97D9A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ADF182-4ACA-1E2D-9FCE-F9D4BCC6134C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AABF101-96C8-27EC-2873-5C7A4A3C3F98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691AC75A-556A-1373-5A9A-6547926F2A7C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xmlns="" id="{35C18F2C-1A8E-B144-843D-4AA4CACEFCFF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46">
              <a:extLst>
                <a:ext uri="{FF2B5EF4-FFF2-40B4-BE49-F238E27FC236}">
                  <a16:creationId xmlns:a16="http://schemas.microsoft.com/office/drawing/2014/main" xmlns="" id="{41BDEA2B-BD31-6FB0-AAF8-96B50CC6355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Triangle 47">
              <a:extLst>
                <a:ext uri="{FF2B5EF4-FFF2-40B4-BE49-F238E27FC236}">
                  <a16:creationId xmlns:a16="http://schemas.microsoft.com/office/drawing/2014/main" xmlns="" id="{C156B196-93FE-CEC8-E0D2-41E794EED4B2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CD3D367A-7A0B-B8F8-39DC-39BBF0D0423C}"/>
                </a:ext>
              </a:extLst>
            </p:cNvPr>
            <p:cNvCxnSpPr>
              <a:stCxn id="10" idx="7"/>
              <a:endCxn id="11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3163268B-8A55-A7ED-A35D-98B19FAA581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65827C86-46B0-6F55-BC2E-9808DD85A87A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2F2660D-3113-DFC0-74DE-9A7302414784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8336652-6E62-F51D-69A5-1E14BEE1A4E0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C516532-A123-E65C-E9FD-E8F0C6CD453F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66F25B-09B4-BDAC-A74E-3DEDD108BCEB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08FEC3-C12C-EED3-04CD-800B03F5D3C0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702ED40-3249-EDD0-3F9C-8A6420ED852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0032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xmlns="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xmlns="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xmlns="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xmlns="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xmlns="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xmlns="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xmlns="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xmlns="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xmlns="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xmlns="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xmlns="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xmlns="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xmlns="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xmlns="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xmlns="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xmlns="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xmlns="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xmlns="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xmlns="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xmlns="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xmlns="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xmlns="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xmlns="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xmlns="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xmlns="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xmlns="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xmlns="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xmlns="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xmlns="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xmlns="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05A4753B-2FB1-A369-6CF4-2B9D9425A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C810D2A-D3B9-9188-5613-3781B9365555}"/>
              </a:ext>
            </a:extLst>
          </p:cNvPr>
          <p:cNvGrpSpPr/>
          <p:nvPr/>
        </p:nvGrpSpPr>
        <p:grpSpPr>
          <a:xfrm>
            <a:off x="543764" y="40742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4F7C1D7A-5290-65DD-31DB-8235384C422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32EFF55-F675-56C7-A08B-BD22C4FCCB8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98D2C9-6482-1008-9447-5EFBEBF798C7}"/>
              </a:ext>
            </a:extLst>
          </p:cNvPr>
          <p:cNvSpPr txBox="1"/>
          <p:nvPr/>
        </p:nvSpPr>
        <p:spPr>
          <a:xfrm>
            <a:off x="1203959" y="549926"/>
            <a:ext cx="1011539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D3783A-9B58-B716-A88E-2FE8DF1B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AC7F1DF-BADB-BFA5-63D1-7BC571006714}"/>
              </a:ext>
            </a:extLst>
          </p:cNvPr>
          <p:cNvGrpSpPr/>
          <p:nvPr/>
        </p:nvGrpSpPr>
        <p:grpSpPr>
          <a:xfrm>
            <a:off x="6023630" y="2670099"/>
            <a:ext cx="6017521" cy="2932926"/>
            <a:chOff x="752918" y="3254202"/>
            <a:chExt cx="7066964" cy="29329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B170B3A-0F7F-CA63-E4B1-30FF9A8F3EEB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xmlns="" id="{F33D8438-7FCB-B65E-73CB-05D7831C27C5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xmlns="" id="{2A3F63E7-7BD2-D579-E669-C04E2F176357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xmlns="" id="{F5C7713E-B8B4-7BF9-6F9D-7E50BC55721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xmlns="" id="{122EDAFC-00B2-60C5-BEE7-1A1AC7D2D8AC}"/>
                </a:ext>
              </a:extLst>
            </p:cNvPr>
            <p:cNvSpPr/>
            <p:nvPr/>
          </p:nvSpPr>
          <p:spPr>
            <a:xfrm>
              <a:off x="3953447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xmlns="" id="{19E49C3B-9574-54FC-EDF4-4CA43B92B93A}"/>
              </a:ext>
            </a:extLst>
          </p:cNvPr>
          <p:cNvSpPr/>
          <p:nvPr/>
        </p:nvSpPr>
        <p:spPr>
          <a:xfrm>
            <a:off x="6262197" y="399021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xmlns="" id="{55658170-5BE2-A2F2-ACF5-E2268C6CF83D}"/>
              </a:ext>
            </a:extLst>
          </p:cNvPr>
          <p:cNvSpPr/>
          <p:nvPr/>
        </p:nvSpPr>
        <p:spPr>
          <a:xfrm>
            <a:off x="7516062" y="39885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xmlns="" id="{2BE0B597-A0E8-40BF-B7BD-51FBC96BF7E8}"/>
              </a:ext>
            </a:extLst>
          </p:cNvPr>
          <p:cNvSpPr/>
          <p:nvPr/>
        </p:nvSpPr>
        <p:spPr>
          <a:xfrm>
            <a:off x="8875553" y="396542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xmlns="" id="{C9DB55AC-93AC-D3B7-0415-FFE92FC4BF72}"/>
              </a:ext>
            </a:extLst>
          </p:cNvPr>
          <p:cNvSpPr/>
          <p:nvPr/>
        </p:nvSpPr>
        <p:spPr>
          <a:xfrm>
            <a:off x="8748881" y="49256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17BBA76-2765-4566-9BD2-E8C250C17054}"/>
              </a:ext>
            </a:extLst>
          </p:cNvPr>
          <p:cNvCxnSpPr>
            <a:cxnSpLocks/>
          </p:cNvCxnSpPr>
          <p:nvPr/>
        </p:nvCxnSpPr>
        <p:spPr>
          <a:xfrm>
            <a:off x="3230880" y="1103397"/>
            <a:ext cx="242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377279D-1518-08FD-2CC2-6C83097E9261}"/>
              </a:ext>
            </a:extLst>
          </p:cNvPr>
          <p:cNvCxnSpPr>
            <a:cxnSpLocks/>
          </p:cNvCxnSpPr>
          <p:nvPr/>
        </p:nvCxnSpPr>
        <p:spPr>
          <a:xfrm>
            <a:off x="7594173" y="1098811"/>
            <a:ext cx="352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6AAAA58-3292-563E-B523-2A5B61DE893C}"/>
              </a:ext>
            </a:extLst>
          </p:cNvPr>
          <p:cNvCxnSpPr>
            <a:cxnSpLocks/>
          </p:cNvCxnSpPr>
          <p:nvPr/>
        </p:nvCxnSpPr>
        <p:spPr>
          <a:xfrm>
            <a:off x="2876356" y="1681774"/>
            <a:ext cx="6294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xmlns="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xmlns="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xmlns="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xmlns="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490" y="263355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6000" b="1" dirty="0">
                <a:solidFill>
                  <a:srgbClr val="15F4FD"/>
                </a:solidFill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43 - 21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493876" y="340797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448232" y="5253184"/>
              <a:ext cx="28906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67 – 20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44730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47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135197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46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6996582" y="5204023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45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4267200" y="1347019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32 – 11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xmlns="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461</Words>
  <Application>Microsoft Office PowerPoint</Application>
  <PresentationFormat>Custom</PresentationFormat>
  <Paragraphs>160</Paragraphs>
  <Slides>26</Slides>
  <Notes>9</Notes>
  <HiddenSlides>0</HiddenSlides>
  <MMClips>15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Castaway in a Desert Island by Slidesgo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14</cp:revision>
  <dcterms:created xsi:type="dcterms:W3CDTF">2024-04-25T11:31:40Z</dcterms:created>
  <dcterms:modified xsi:type="dcterms:W3CDTF">2025-09-19T22:04:10Z</dcterms:modified>
</cp:coreProperties>
</file>