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8" r:id="rId3"/>
    <p:sldId id="280" r:id="rId4"/>
    <p:sldId id="260" r:id="rId5"/>
    <p:sldId id="262" r:id="rId6"/>
    <p:sldId id="263" r:id="rId7"/>
    <p:sldId id="264" r:id="rId8"/>
    <p:sldId id="274" r:id="rId9"/>
    <p:sldId id="265" r:id="rId10"/>
    <p:sldId id="276" r:id="rId11"/>
    <p:sldId id="266" r:id="rId12"/>
    <p:sldId id="267" r:id="rId13"/>
    <p:sldId id="268" r:id="rId14"/>
    <p:sldId id="275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virus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7BB56-F342-4DF1-B593-B4977B2AD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3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xmlns="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xmlns="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xmlns="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3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xmlns="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EA37-C3F1-44D7-8FCD-F6C36E359C4A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CA9A-7A11-47BA-9EEB-7662D35FD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148" y="261218"/>
            <a:ext cx="3499407" cy="2658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843D12-7959-237E-770D-9F1922F2D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80" y="2210508"/>
            <a:ext cx="9656901" cy="1999661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xmlns="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6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Bài 6</a:t>
            </a:r>
            <a:endParaRPr lang="en-US" sz="36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7F555B79-96F7-5F0D-D13D-226B37CC7618}"/>
              </a:ext>
            </a:extLst>
          </p:cNvPr>
          <p:cNvGrpSpPr/>
          <p:nvPr/>
        </p:nvGrpSpPr>
        <p:grpSpPr>
          <a:xfrm>
            <a:off x="1137555" y="628610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E3B2CF8-E55F-E978-54B3-EDC807BF5AF0}"/>
              </a:ext>
            </a:extLst>
          </p:cNvPr>
          <p:cNvSpPr txBox="1"/>
          <p:nvPr/>
        </p:nvSpPr>
        <p:spPr>
          <a:xfrm>
            <a:off x="1788225" y="767994"/>
            <a:ext cx="587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/>
              <a:t>Số?</a:t>
            </a:r>
          </a:p>
        </p:txBody>
      </p:sp>
      <p:graphicFrame>
        <p:nvGraphicFramePr>
          <p:cNvPr id="58" name="Table 7">
            <a:extLst>
              <a:ext uri="{FF2B5EF4-FFF2-40B4-BE49-F238E27FC236}">
                <a16:creationId xmlns:a16="http://schemas.microsoft.com/office/drawing/2014/main" xmlns="" id="{09522E2D-9F8A-2D1C-DAC8-C56CBE0F2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00969"/>
              </p:ext>
            </p:extLst>
          </p:nvPr>
        </p:nvGraphicFramePr>
        <p:xfrm>
          <a:off x="2097741" y="1803105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B2268D5-43B3-D0DB-5F3D-0A39C3ECBA3E}"/>
              </a:ext>
            </a:extLst>
          </p:cNvPr>
          <p:cNvSpPr/>
          <p:nvPr/>
        </p:nvSpPr>
        <p:spPr>
          <a:xfrm>
            <a:off x="2932669" y="3590075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B955BDE-0E2C-88F5-CD18-DDADE71CF477}"/>
              </a:ext>
            </a:extLst>
          </p:cNvPr>
          <p:cNvSpPr/>
          <p:nvPr/>
        </p:nvSpPr>
        <p:spPr>
          <a:xfrm>
            <a:off x="8369763" y="3590074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D4DC4B2-8729-0FCB-9B63-237F17F6A350}"/>
              </a:ext>
            </a:extLst>
          </p:cNvPr>
          <p:cNvSpPr/>
          <p:nvPr/>
        </p:nvSpPr>
        <p:spPr>
          <a:xfrm>
            <a:off x="2932669" y="4416324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80BFE5-743D-CC10-C527-B1B73FA2AB60}"/>
              </a:ext>
            </a:extLst>
          </p:cNvPr>
          <p:cNvSpPr/>
          <p:nvPr/>
        </p:nvSpPr>
        <p:spPr>
          <a:xfrm>
            <a:off x="8369763" y="4416323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B71E674-BFAC-02A1-2E72-856AD1E3D618}"/>
              </a:ext>
            </a:extLst>
          </p:cNvPr>
          <p:cNvSpPr/>
          <p:nvPr/>
        </p:nvSpPr>
        <p:spPr>
          <a:xfrm>
            <a:off x="2932669" y="524257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FFDC592-D552-7F89-4483-92FBF238DFD3}"/>
              </a:ext>
            </a:extLst>
          </p:cNvPr>
          <p:cNvSpPr/>
          <p:nvPr/>
        </p:nvSpPr>
        <p:spPr>
          <a:xfrm>
            <a:off x="8369763" y="524257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26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4FFD542-9E2F-7C93-D748-CAA2697FE23D}"/>
              </a:ext>
            </a:extLst>
          </p:cNvPr>
          <p:cNvGrpSpPr/>
          <p:nvPr/>
        </p:nvGrpSpPr>
        <p:grpSpPr>
          <a:xfrm>
            <a:off x="1179038" y="699451"/>
            <a:ext cx="818576" cy="830997"/>
            <a:chOff x="2803147" y="683599"/>
            <a:chExt cx="81857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5F2181A-5140-7E2C-8ED2-6A54BA827F9C}"/>
                </a:ext>
              </a:extLst>
            </p:cNvPr>
            <p:cNvSpPr/>
            <p:nvPr/>
          </p:nvSpPr>
          <p:spPr>
            <a:xfrm>
              <a:off x="2803147" y="796185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3F99181-10CC-4699-3780-EE08F733A430}"/>
                </a:ext>
              </a:extLst>
            </p:cNvPr>
            <p:cNvSpPr txBox="1"/>
            <p:nvPr/>
          </p:nvSpPr>
          <p:spPr>
            <a:xfrm>
              <a:off x="2894537" y="683599"/>
              <a:ext cx="727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AD827A-4636-C416-BB26-1F4EB24011BE}"/>
              </a:ext>
            </a:extLst>
          </p:cNvPr>
          <p:cNvSpPr txBox="1"/>
          <p:nvPr/>
        </p:nvSpPr>
        <p:spPr>
          <a:xfrm>
            <a:off x="2210364" y="477581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x-none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FDE1446-174E-0AEF-35B0-4FC6107D1DCA}"/>
              </a:ext>
            </a:extLst>
          </p:cNvPr>
          <p:cNvSpPr txBox="1"/>
          <p:nvPr/>
        </p:nvSpPr>
        <p:spPr>
          <a:xfrm>
            <a:off x="2210364" y="432100"/>
            <a:ext cx="998163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D25C8A6-A64E-637B-C71D-737E5D55E0C6}"/>
              </a:ext>
            </a:extLst>
          </p:cNvPr>
          <p:cNvGrpSpPr/>
          <p:nvPr/>
        </p:nvGrpSpPr>
        <p:grpSpPr>
          <a:xfrm>
            <a:off x="3336671" y="1673016"/>
            <a:ext cx="6138864" cy="3793480"/>
            <a:chOff x="2807517" y="1035416"/>
            <a:chExt cx="6138864" cy="37934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BCA5641-3AC7-87FE-E6E4-6A2BD3830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F1D2EBB-D62F-9174-2409-F795FB95689E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A73495-5134-A2D1-3244-66FDBEADCEAD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95D57CF-B9DD-3C17-5050-58E711250E7F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3DA9403-211E-FE92-1D5C-E1D4438EE23E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4325EA-6F65-6E5B-BC67-044097D38280}"/>
              </a:ext>
            </a:extLst>
          </p:cNvPr>
          <p:cNvSpPr txBox="1"/>
          <p:nvPr/>
        </p:nvSpPr>
        <p:spPr>
          <a:xfrm>
            <a:off x="5853246" y="4358664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4ABFA8-8DF5-EB35-8710-05137F928CFE}"/>
              </a:ext>
            </a:extLst>
          </p:cNvPr>
          <p:cNvSpPr txBox="1"/>
          <p:nvPr/>
        </p:nvSpPr>
        <p:spPr>
          <a:xfrm>
            <a:off x="8191634" y="3773889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0FC9CE-D2B7-5C22-C85C-62DAD4DD1029}"/>
              </a:ext>
            </a:extLst>
          </p:cNvPr>
          <p:cNvSpPr txBox="1"/>
          <p:nvPr/>
        </p:nvSpPr>
        <p:spPr>
          <a:xfrm>
            <a:off x="7039516" y="2658453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7FB826-D155-1D4E-4F1F-F0B9B97AFF3E}"/>
              </a:ext>
            </a:extLst>
          </p:cNvPr>
          <p:cNvSpPr txBox="1"/>
          <p:nvPr/>
        </p:nvSpPr>
        <p:spPr>
          <a:xfrm>
            <a:off x="5081338" y="2627594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AB2943-7AED-96E7-62AD-58D8EC823C69}"/>
              </a:ext>
            </a:extLst>
          </p:cNvPr>
          <p:cNvSpPr txBox="1"/>
          <p:nvPr/>
        </p:nvSpPr>
        <p:spPr>
          <a:xfrm>
            <a:off x="1613075" y="5778033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Thứ tự từ bé đến lớn:          ,          ,          ,          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04889B2-43B9-AF4A-EBBF-C6EAF9684C86}"/>
              </a:ext>
            </a:extLst>
          </p:cNvPr>
          <p:cNvCxnSpPr>
            <a:cxnSpLocks/>
          </p:cNvCxnSpPr>
          <p:nvPr/>
        </p:nvCxnSpPr>
        <p:spPr>
          <a:xfrm>
            <a:off x="5083282" y="1001504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8510CF7-7C3F-878B-EA64-5AEE6C18FD8F}"/>
              </a:ext>
            </a:extLst>
          </p:cNvPr>
          <p:cNvCxnSpPr>
            <a:cxnSpLocks/>
          </p:cNvCxnSpPr>
          <p:nvPr/>
        </p:nvCxnSpPr>
        <p:spPr>
          <a:xfrm>
            <a:off x="7211657" y="1014901"/>
            <a:ext cx="1116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3CFA95-0243-02CC-F19D-B5057DA59B95}"/>
              </a:ext>
            </a:extLst>
          </p:cNvPr>
          <p:cNvSpPr txBox="1"/>
          <p:nvPr/>
        </p:nvSpPr>
        <p:spPr>
          <a:xfrm>
            <a:off x="5501189" y="5747255"/>
            <a:ext cx="5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+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7A3152-F56A-3DCC-AFF3-6B348080ED80}"/>
              </a:ext>
            </a:extLst>
          </p:cNvPr>
          <p:cNvSpPr txBox="1"/>
          <p:nvPr/>
        </p:nvSpPr>
        <p:spPr>
          <a:xfrm>
            <a:off x="7023966" y="5789609"/>
            <a:ext cx="5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96214E5-2C4F-FE5E-6FCD-17E304F2D3FA}"/>
              </a:ext>
            </a:extLst>
          </p:cNvPr>
          <p:cNvSpPr txBox="1"/>
          <p:nvPr/>
        </p:nvSpPr>
        <p:spPr>
          <a:xfrm>
            <a:off x="5855897" y="4362932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49D57E-08B0-DD74-71AE-622BDA787AB0}"/>
              </a:ext>
            </a:extLst>
          </p:cNvPr>
          <p:cNvSpPr txBox="1"/>
          <p:nvPr/>
        </p:nvSpPr>
        <p:spPr>
          <a:xfrm>
            <a:off x="7042167" y="2662721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33" name="Rounded Rectangle 64">
            <a:extLst>
              <a:ext uri="{FF2B5EF4-FFF2-40B4-BE49-F238E27FC236}">
                <a16:creationId xmlns:a16="http://schemas.microsoft.com/office/drawing/2014/main" xmlns="" id="{E6275FDB-9144-5631-1F64-55C642A361BF}"/>
              </a:ext>
            </a:extLst>
          </p:cNvPr>
          <p:cNvSpPr/>
          <p:nvPr/>
        </p:nvSpPr>
        <p:spPr>
          <a:xfrm>
            <a:off x="7500835" y="5632970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34522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7787 0.19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5638 0.45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526 0.290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4349 0.44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0.00092 L -0.18502 0.4495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976 0.2057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/>
      <p:bldP spid="26" grpId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E5D19D-ACCD-FC9C-7824-701D4D0184E1}"/>
              </a:ext>
            </a:extLst>
          </p:cNvPr>
          <p:cNvGrpSpPr/>
          <p:nvPr/>
        </p:nvGrpSpPr>
        <p:grpSpPr>
          <a:xfrm>
            <a:off x="1037628" y="399726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560620E-D7E4-5C7A-BC34-5CB363F06F2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00423CB-420A-E976-7328-05E5BF2B96C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0A65D4-F0D2-85C8-FD11-E1119F922C69}"/>
              </a:ext>
            </a:extLst>
          </p:cNvPr>
          <p:cNvSpPr txBox="1"/>
          <p:nvPr/>
        </p:nvSpPr>
        <p:spPr>
          <a:xfrm>
            <a:off x="1697823" y="412014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Lớp 2A trồng được 29 cây, lớp 2B trồng được 25 cây. Hỏi lớp 2A trồng được hơn lớp 2B bao nhiêu cây?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949F47-9636-C6A7-937C-DC6E16D3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9" y="2279049"/>
            <a:ext cx="5121355" cy="40907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C75060B-6350-86E0-DAC5-E4BD5CE4FA57}"/>
              </a:ext>
            </a:extLst>
          </p:cNvPr>
          <p:cNvGrpSpPr/>
          <p:nvPr/>
        </p:nvGrpSpPr>
        <p:grpSpPr>
          <a:xfrm>
            <a:off x="5817406" y="1979111"/>
            <a:ext cx="6017521" cy="2831132"/>
            <a:chOff x="949739" y="2643609"/>
            <a:chExt cx="7066964" cy="2831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0E69500-877B-5794-C6B1-84CD6B74837C}"/>
                </a:ext>
              </a:extLst>
            </p:cNvPr>
            <p:cNvSpPr/>
            <p:nvPr/>
          </p:nvSpPr>
          <p:spPr>
            <a:xfrm>
              <a:off x="949739" y="2643609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xmlns="" id="{15BE7839-3F20-2BEF-0424-84B6733883E6}"/>
                </a:ext>
              </a:extLst>
            </p:cNvPr>
            <p:cNvSpPr/>
            <p:nvPr/>
          </p:nvSpPr>
          <p:spPr>
            <a:xfrm>
              <a:off x="1207274" y="3974611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xmlns="" id="{B0AA5FF5-B370-9954-C91A-0CFBF93CFA24}"/>
                </a:ext>
              </a:extLst>
            </p:cNvPr>
            <p:cNvSpPr/>
            <p:nvPr/>
          </p:nvSpPr>
          <p:spPr>
            <a:xfrm>
              <a:off x="2684474" y="3955561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xmlns="" id="{18BA9D3C-FC27-4A85-14C3-DF1A354B0C74}"/>
                </a:ext>
              </a:extLst>
            </p:cNvPr>
            <p:cNvSpPr/>
            <p:nvPr/>
          </p:nvSpPr>
          <p:spPr>
            <a:xfrm>
              <a:off x="4303429" y="3959240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xmlns="" id="{39CE7C32-7174-2B11-8C8C-BC1AF5A30988}"/>
                </a:ext>
              </a:extLst>
            </p:cNvPr>
            <p:cNvSpPr/>
            <p:nvPr/>
          </p:nvSpPr>
          <p:spPr>
            <a:xfrm>
              <a:off x="4356747" y="47991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E2A0B003-77D4-2616-5438-2E96B4DF5E54}"/>
              </a:ext>
            </a:extLst>
          </p:cNvPr>
          <p:cNvSpPr/>
          <p:nvPr/>
        </p:nvSpPr>
        <p:spPr>
          <a:xfrm>
            <a:off x="6032088" y="329329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xmlns="" id="{95B4D5EF-0C5D-7C79-87C9-D6B72A03B54B}"/>
              </a:ext>
            </a:extLst>
          </p:cNvPr>
          <p:cNvSpPr/>
          <p:nvPr/>
        </p:nvSpPr>
        <p:spPr>
          <a:xfrm>
            <a:off x="7295478" y="3310729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xmlns="" id="{C0F20CAF-5C57-67A8-BCB1-E809ED1EE15B}"/>
              </a:ext>
            </a:extLst>
          </p:cNvPr>
          <p:cNvSpPr/>
          <p:nvPr/>
        </p:nvSpPr>
        <p:spPr>
          <a:xfrm>
            <a:off x="8693069" y="328755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xmlns="" id="{A20FD914-4B0D-94F2-1A53-DA091F93459E}"/>
              </a:ext>
            </a:extLst>
          </p:cNvPr>
          <p:cNvSpPr/>
          <p:nvPr/>
        </p:nvSpPr>
        <p:spPr>
          <a:xfrm>
            <a:off x="8713323" y="413349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94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78270" y="347662"/>
            <a:ext cx="6767436" cy="17308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36763" tIns="68381" rIns="136763" bIns="683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Kids" pitchFamily="2" charset="0"/>
              <a:cs typeface="Kid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: “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Diệt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Kids" pitchFamily="2" charset="0"/>
                <a:cs typeface="Kids" pitchFamily="2" charset="0"/>
              </a:rPr>
              <a:t> virus”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1951" y="3344091"/>
            <a:ext cx="3021247" cy="2259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An 7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An 70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Vậy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già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37542" y="3510375"/>
            <a:ext cx="2831192" cy="18706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 + 11= 92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73747" y="3538697"/>
            <a:ext cx="2280641" cy="18706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81 + 11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7"/>
          <a:stretch/>
        </p:blipFill>
        <p:spPr>
          <a:xfrm>
            <a:off x="4337605" y="2451424"/>
            <a:ext cx="3752924" cy="33049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4563" y="3996974"/>
            <a:ext cx="2333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6"/>
          <a:stretch/>
        </p:blipFill>
        <p:spPr>
          <a:xfrm>
            <a:off x="214659" y="2627771"/>
            <a:ext cx="3872447" cy="36358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654936" y="3344091"/>
            <a:ext cx="2869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rạp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chiếu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phim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56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ghế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đó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34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ghế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khán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giả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ngồi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bao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nhiêu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ghế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vantGarde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6581" y="4150861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 – 34 = 22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6"/>
          <a:stretch/>
        </p:blipFill>
        <p:spPr>
          <a:xfrm>
            <a:off x="8210550" y="2775596"/>
            <a:ext cx="3800475" cy="31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3" grpId="0" animBg="1"/>
      <p:bldP spid="21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xmlns="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xmlns="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9">
            <a:extLst>
              <a:ext uri="{FF2B5EF4-FFF2-40B4-BE49-F238E27FC236}">
                <a16:creationId xmlns:a16="http://schemas.microsoft.com/office/drawing/2014/main" xmlns="" id="{7242D3E7-C1CC-5917-A9C9-1DFAF6DBB850}"/>
              </a:ext>
            </a:extLst>
          </p:cNvPr>
          <p:cNvSpPr/>
          <p:nvPr/>
        </p:nvSpPr>
        <p:spPr>
          <a:xfrm>
            <a:off x="5047488" y="841248"/>
            <a:ext cx="5742432" cy="4108109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Nhanh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thơm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ngon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B03228-7168-E98B-0A77-49D923FF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583" y="3618076"/>
            <a:ext cx="3908032" cy="2674239"/>
          </a:xfrm>
          <a:prstGeom prst="rect">
            <a:avLst/>
          </a:prstGeom>
        </p:spPr>
      </p:pic>
      <p:pic>
        <p:nvPicPr>
          <p:cNvPr id="6" name="NHẠC GHITA">
            <a:hlinkClick r:id="" action="ppaction://media"/>
            <a:extLst>
              <a:ext uri="{FF2B5EF4-FFF2-40B4-BE49-F238E27FC236}">
                <a16:creationId xmlns:a16="http://schemas.microsoft.com/office/drawing/2014/main" xmlns="" id="{1DF991CC-830D-35B3-81A2-1C187395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2354881" y="6858000"/>
            <a:ext cx="830767" cy="830767"/>
          </a:xfrm>
          <a:prstGeom prst="rect">
            <a:avLst/>
          </a:prstGeom>
        </p:spPr>
      </p:pic>
      <p:pic>
        <p:nvPicPr>
          <p:cNvPr id="8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xmlns="" id="{FF30557E-0836-80E3-AD77-95B7059D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" y="2464904"/>
            <a:ext cx="5491370" cy="4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67B9F27-AE69-2943-1808-8DC43B4B7985}"/>
              </a:ext>
            </a:extLst>
          </p:cNvPr>
          <p:cNvGrpSpPr/>
          <p:nvPr/>
        </p:nvGrpSpPr>
        <p:grpSpPr>
          <a:xfrm>
            <a:off x="735864" y="3964211"/>
            <a:ext cx="5357206" cy="1256290"/>
            <a:chOff x="311419" y="3386316"/>
            <a:chExt cx="4009979" cy="11395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E82623B-980D-44D7-8079-745CD1C8FDC2}"/>
                </a:ext>
              </a:extLst>
            </p:cNvPr>
            <p:cNvGrpSpPr/>
            <p:nvPr/>
          </p:nvGrpSpPr>
          <p:grpSpPr>
            <a:xfrm>
              <a:off x="405311" y="3551949"/>
              <a:ext cx="3916087" cy="973966"/>
              <a:chOff x="-524047" y="190884"/>
              <a:chExt cx="11932920" cy="1724546"/>
            </a:xfrm>
          </p:grpSpPr>
          <p:sp>
            <p:nvSpPr>
              <p:cNvPr id="5" name="Rectangle 95">
                <a:extLst>
                  <a:ext uri="{FF2B5EF4-FFF2-40B4-BE49-F238E27FC236}">
                    <a16:creationId xmlns:a16="http://schemas.microsoft.com/office/drawing/2014/main" xmlns="" id="{15F2A5C6-6526-B5CA-3A5E-5AD72168BA13}"/>
                  </a:ext>
                </a:extLst>
              </p:cNvPr>
              <p:cNvSpPr/>
              <p:nvPr/>
            </p:nvSpPr>
            <p:spPr>
              <a:xfrm>
                <a:off x="-524047" y="20464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3FD5AD0-5DEC-6904-9CDB-1495D18252DA}"/>
                  </a:ext>
                </a:extLst>
              </p:cNvPr>
              <p:cNvSpPr txBox="1"/>
              <p:nvPr/>
            </p:nvSpPr>
            <p:spPr>
              <a:xfrm>
                <a:off x="3169265" y="190884"/>
                <a:ext cx="5722031" cy="150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47</a:t>
                </a:r>
              </a:p>
            </p:txBody>
          </p:sp>
        </p:grpSp>
        <p:sp>
          <p:nvSpPr>
            <p:cNvPr id="4" name="Google Shape;3606;p43">
              <a:extLst>
                <a:ext uri="{FF2B5EF4-FFF2-40B4-BE49-F238E27FC236}">
                  <a16:creationId xmlns:a16="http://schemas.microsoft.com/office/drawing/2014/main" xmlns="" id="{462BA694-E96C-2B58-F6D3-FB079ABE47B9}"/>
                </a:ext>
              </a:extLst>
            </p:cNvPr>
            <p:cNvSpPr/>
            <p:nvPr/>
          </p:nvSpPr>
          <p:spPr>
            <a:xfrm>
              <a:off x="311419" y="3386316"/>
              <a:ext cx="918025" cy="1042459"/>
            </a:xfrm>
            <a:prstGeom prst="ellipse">
              <a:avLst/>
            </a:prstGeom>
            <a:solidFill>
              <a:srgbClr val="FFCCFF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CA36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33282F6-BF63-6CE7-FE73-6AD2776DF110}"/>
              </a:ext>
            </a:extLst>
          </p:cNvPr>
          <p:cNvGrpSpPr/>
          <p:nvPr/>
        </p:nvGrpSpPr>
        <p:grpSpPr>
          <a:xfrm>
            <a:off x="2301982" y="2432849"/>
            <a:ext cx="5374605" cy="1197950"/>
            <a:chOff x="264580" y="1643820"/>
            <a:chExt cx="4235200" cy="10876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CBDC4F6-6A28-38E2-0C66-F486D1C0B922}"/>
                </a:ext>
              </a:extLst>
            </p:cNvPr>
            <p:cNvGrpSpPr/>
            <p:nvPr/>
          </p:nvGrpSpPr>
          <p:grpSpPr>
            <a:xfrm>
              <a:off x="655913" y="1706624"/>
              <a:ext cx="3843867" cy="1024801"/>
              <a:chOff x="129540" y="24240"/>
              <a:chExt cx="11932920" cy="1814557"/>
            </a:xfrm>
          </p:grpSpPr>
          <p:sp>
            <p:nvSpPr>
              <p:cNvPr id="10" name="Rectangle 104">
                <a:extLst>
                  <a:ext uri="{FF2B5EF4-FFF2-40B4-BE49-F238E27FC236}">
                    <a16:creationId xmlns:a16="http://schemas.microsoft.com/office/drawing/2014/main" xmlns="" id="{BDA1369E-B0A5-0C8E-E532-4E6B5106CE0D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D3BDB24-8F07-BAD7-7E80-C5E2DC22367B}"/>
                  </a:ext>
                </a:extLst>
              </p:cNvPr>
              <p:cNvSpPr txBox="1"/>
              <p:nvPr/>
            </p:nvSpPr>
            <p:spPr>
              <a:xfrm>
                <a:off x="183113" y="24240"/>
                <a:ext cx="11221897" cy="1509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46</a:t>
                </a:r>
              </a:p>
            </p:txBody>
          </p:sp>
        </p:grpSp>
        <p:sp>
          <p:nvSpPr>
            <p:cNvPr id="9" name="Google Shape;3606;p43">
              <a:extLst>
                <a:ext uri="{FF2B5EF4-FFF2-40B4-BE49-F238E27FC236}">
                  <a16:creationId xmlns:a16="http://schemas.microsoft.com/office/drawing/2014/main" xmlns="" id="{55981B3C-454A-3A06-AF1C-359D47B04A65}"/>
                </a:ext>
              </a:extLst>
            </p:cNvPr>
            <p:cNvSpPr/>
            <p:nvPr/>
          </p:nvSpPr>
          <p:spPr>
            <a:xfrm>
              <a:off x="264580" y="1643820"/>
              <a:ext cx="918025" cy="1051871"/>
            </a:xfrm>
            <a:prstGeom prst="ellipse">
              <a:avLst/>
            </a:prstGeom>
            <a:solidFill>
              <a:srgbClr val="FF99FF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CA36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937716-3B24-422C-0D61-5E04F1E8409A}"/>
              </a:ext>
            </a:extLst>
          </p:cNvPr>
          <p:cNvGrpSpPr/>
          <p:nvPr/>
        </p:nvGrpSpPr>
        <p:grpSpPr>
          <a:xfrm>
            <a:off x="832985" y="639837"/>
            <a:ext cx="8701459" cy="1431945"/>
            <a:chOff x="218518" y="163890"/>
            <a:chExt cx="8701459" cy="1566586"/>
          </a:xfrm>
        </p:grpSpPr>
        <p:sp>
          <p:nvSpPr>
            <p:cNvPr id="13" name="Rectangle: Rounded Corners 106">
              <a:extLst>
                <a:ext uri="{FF2B5EF4-FFF2-40B4-BE49-F238E27FC236}">
                  <a16:creationId xmlns:a16="http://schemas.microsoft.com/office/drawing/2014/main" xmlns="" id="{3D812FB5-AAAD-659A-E8C6-FCEA72470C70}"/>
                </a:ext>
              </a:extLst>
            </p:cNvPr>
            <p:cNvSpPr/>
            <p:nvPr/>
          </p:nvSpPr>
          <p:spPr>
            <a:xfrm>
              <a:off x="1233633" y="169383"/>
              <a:ext cx="7686344" cy="1561093"/>
            </a:xfrm>
            <a:prstGeom prst="roundRect">
              <a:avLst/>
            </a:prstGeom>
            <a:solidFill>
              <a:srgbClr val="FF99FF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3EE056F-79BC-6CB5-B10E-DC5C9691C24B}"/>
                </a:ext>
              </a:extLst>
            </p:cNvPr>
            <p:cNvSpPr txBox="1"/>
            <p:nvPr/>
          </p:nvSpPr>
          <p:spPr>
            <a:xfrm>
              <a:off x="1641372" y="335674"/>
              <a:ext cx="7059698" cy="1057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Tính: 50 + 8 – 12 = 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8342E6C-24E9-D896-E1D3-E75171844659}"/>
                </a:ext>
              </a:extLst>
            </p:cNvPr>
            <p:cNvGrpSpPr/>
            <p:nvPr/>
          </p:nvGrpSpPr>
          <p:grpSpPr>
            <a:xfrm>
              <a:off x="218518" y="163890"/>
              <a:ext cx="1374069" cy="1211755"/>
              <a:chOff x="311152" y="716818"/>
              <a:chExt cx="767840" cy="777895"/>
            </a:xfrm>
          </p:grpSpPr>
          <p:sp>
            <p:nvSpPr>
              <p:cNvPr id="16" name="Google Shape;4265;p49">
                <a:extLst>
                  <a:ext uri="{FF2B5EF4-FFF2-40B4-BE49-F238E27FC236}">
                    <a16:creationId xmlns:a16="http://schemas.microsoft.com/office/drawing/2014/main" xmlns="" id="{E53135A9-5460-EB66-52BB-3CE1C14EAF26}"/>
                  </a:ext>
                </a:extLst>
              </p:cNvPr>
              <p:cNvSpPr/>
              <p:nvPr/>
            </p:nvSpPr>
            <p:spPr>
              <a:xfrm>
                <a:off x="311152" y="743043"/>
                <a:ext cx="767840" cy="75167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Google Shape;4266;p49">
                <a:extLst>
                  <a:ext uri="{FF2B5EF4-FFF2-40B4-BE49-F238E27FC236}">
                    <a16:creationId xmlns:a16="http://schemas.microsoft.com/office/drawing/2014/main" xmlns="" id="{20AAE6A9-2371-60F1-4368-7E9FB90E13B7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Google Shape;4267;p49">
                <a:extLst>
                  <a:ext uri="{FF2B5EF4-FFF2-40B4-BE49-F238E27FC236}">
                    <a16:creationId xmlns:a16="http://schemas.microsoft.com/office/drawing/2014/main" xmlns="" id="{78334FE6-84D8-642D-0E5D-FB2C8F910B0C}"/>
                  </a:ext>
                </a:extLst>
              </p:cNvPr>
              <p:cNvSpPr/>
              <p:nvPr/>
            </p:nvSpPr>
            <p:spPr>
              <a:xfrm>
                <a:off x="311152" y="743043"/>
                <a:ext cx="767840" cy="75167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Google Shape;4268;p49">
                <a:extLst>
                  <a:ext uri="{FF2B5EF4-FFF2-40B4-BE49-F238E27FC236}">
                    <a16:creationId xmlns:a16="http://schemas.microsoft.com/office/drawing/2014/main" xmlns="" id="{5B1BB1C7-7151-E435-79E6-5C416DE2CA0B}"/>
                  </a:ext>
                </a:extLst>
              </p:cNvPr>
              <p:cNvSpPr/>
              <p:nvPr/>
            </p:nvSpPr>
            <p:spPr>
              <a:xfrm>
                <a:off x="342584" y="716818"/>
                <a:ext cx="672057" cy="72683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Google Shape;4269;p49">
                <a:extLst>
                  <a:ext uri="{FF2B5EF4-FFF2-40B4-BE49-F238E27FC236}">
                    <a16:creationId xmlns:a16="http://schemas.microsoft.com/office/drawing/2014/main" xmlns="" id="{641FEE79-D3CF-BAF4-640A-5894FB455CE4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Google Shape;4270;p49">
                <a:extLst>
                  <a:ext uri="{FF2B5EF4-FFF2-40B4-BE49-F238E27FC236}">
                    <a16:creationId xmlns:a16="http://schemas.microsoft.com/office/drawing/2014/main" xmlns="" id="{C0325F97-7E78-B3BA-08D2-3C1C8B05F20B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Google Shape;4271;p49">
                <a:extLst>
                  <a:ext uri="{FF2B5EF4-FFF2-40B4-BE49-F238E27FC236}">
                    <a16:creationId xmlns:a16="http://schemas.microsoft.com/office/drawing/2014/main" xmlns="" id="{9BD7C7D0-7884-FF7B-B40D-3549BBE2D266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Google Shape;4272;p49">
                <a:extLst>
                  <a:ext uri="{FF2B5EF4-FFF2-40B4-BE49-F238E27FC236}">
                    <a16:creationId xmlns:a16="http://schemas.microsoft.com/office/drawing/2014/main" xmlns="" id="{6B3EBEA2-522D-D90D-A7FC-39A912E3CDF3}"/>
                  </a:ext>
                </a:extLst>
              </p:cNvPr>
              <p:cNvSpPr/>
              <p:nvPr/>
            </p:nvSpPr>
            <p:spPr>
              <a:xfrm>
                <a:off x="715260" y="792027"/>
                <a:ext cx="153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Google Shape;4273;p49">
                <a:extLst>
                  <a:ext uri="{FF2B5EF4-FFF2-40B4-BE49-F238E27FC236}">
                    <a16:creationId xmlns:a16="http://schemas.microsoft.com/office/drawing/2014/main" xmlns="" id="{FEE4D712-3FA0-DB1E-4628-107A5F239916}"/>
                  </a:ext>
                </a:extLst>
              </p:cNvPr>
              <p:cNvSpPr/>
              <p:nvPr/>
            </p:nvSpPr>
            <p:spPr>
              <a:xfrm>
                <a:off x="715260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Google Shape;4274;p49">
                <a:extLst>
                  <a:ext uri="{FF2B5EF4-FFF2-40B4-BE49-F238E27FC236}">
                    <a16:creationId xmlns:a16="http://schemas.microsoft.com/office/drawing/2014/main" xmlns="" id="{CF54EBA2-9BF6-3362-2F0B-4F428FB46CD2}"/>
                  </a:ext>
                </a:extLst>
              </p:cNvPr>
              <p:cNvSpPr/>
              <p:nvPr/>
            </p:nvSpPr>
            <p:spPr>
              <a:xfrm>
                <a:off x="716763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Google Shape;4275;p49">
                <a:extLst>
                  <a:ext uri="{FF2B5EF4-FFF2-40B4-BE49-F238E27FC236}">
                    <a16:creationId xmlns:a16="http://schemas.microsoft.com/office/drawing/2014/main" xmlns="" id="{1DCDD929-1140-3E2C-C47D-8D6EC7EEEFB9}"/>
                  </a:ext>
                </a:extLst>
              </p:cNvPr>
              <p:cNvSpPr/>
              <p:nvPr/>
            </p:nvSpPr>
            <p:spPr>
              <a:xfrm>
                <a:off x="722741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Google Shape;4276;p49">
                <a:extLst>
                  <a:ext uri="{FF2B5EF4-FFF2-40B4-BE49-F238E27FC236}">
                    <a16:creationId xmlns:a16="http://schemas.microsoft.com/office/drawing/2014/main" xmlns="" id="{E6F75683-0FA4-97E2-3248-3AF9012C083D}"/>
                  </a:ext>
                </a:extLst>
              </p:cNvPr>
              <p:cNvSpPr/>
              <p:nvPr/>
            </p:nvSpPr>
            <p:spPr>
              <a:xfrm>
                <a:off x="722741" y="792027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Google Shape;4277;p49">
                <a:extLst>
                  <a:ext uri="{FF2B5EF4-FFF2-40B4-BE49-F238E27FC236}">
                    <a16:creationId xmlns:a16="http://schemas.microsoft.com/office/drawing/2014/main" xmlns="" id="{07974D97-06F6-4B03-7D79-84099B85572F}"/>
                  </a:ext>
                </a:extLst>
              </p:cNvPr>
              <p:cNvSpPr/>
              <p:nvPr/>
            </p:nvSpPr>
            <p:spPr>
              <a:xfrm>
                <a:off x="799088" y="882343"/>
                <a:ext cx="20974" cy="10261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Google Shape;4278;p49">
                <a:extLst>
                  <a:ext uri="{FF2B5EF4-FFF2-40B4-BE49-F238E27FC236}">
                    <a16:creationId xmlns:a16="http://schemas.microsoft.com/office/drawing/2014/main" xmlns="" id="{D17B6793-984E-BC2A-C829-424DE445A2E4}"/>
                  </a:ext>
                </a:extLst>
              </p:cNvPr>
              <p:cNvSpPr/>
              <p:nvPr/>
            </p:nvSpPr>
            <p:spPr>
              <a:xfrm>
                <a:off x="799088" y="882343"/>
                <a:ext cx="20974" cy="102616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Google Shape;4279;p49">
                <a:extLst>
                  <a:ext uri="{FF2B5EF4-FFF2-40B4-BE49-F238E27FC236}">
                    <a16:creationId xmlns:a16="http://schemas.microsoft.com/office/drawing/2014/main" xmlns="" id="{B5A43FFB-4F16-8D51-7873-9C996C47C3DE}"/>
                  </a:ext>
                </a:extLst>
              </p:cNvPr>
              <p:cNvSpPr/>
              <p:nvPr/>
            </p:nvSpPr>
            <p:spPr>
              <a:xfrm>
                <a:off x="799088" y="879268"/>
                <a:ext cx="20974" cy="105691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Google Shape;4280;p49">
                <a:extLst>
                  <a:ext uri="{FF2B5EF4-FFF2-40B4-BE49-F238E27FC236}">
                    <a16:creationId xmlns:a16="http://schemas.microsoft.com/office/drawing/2014/main" xmlns="" id="{EFFA3C16-8505-C550-3B6D-B944F65278B9}"/>
                  </a:ext>
                </a:extLst>
              </p:cNvPr>
              <p:cNvSpPr/>
              <p:nvPr/>
            </p:nvSpPr>
            <p:spPr>
              <a:xfrm>
                <a:off x="794578" y="867040"/>
                <a:ext cx="25484" cy="12249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Google Shape;4281;p49">
                <a:extLst>
                  <a:ext uri="{FF2B5EF4-FFF2-40B4-BE49-F238E27FC236}">
                    <a16:creationId xmlns:a16="http://schemas.microsoft.com/office/drawing/2014/main" xmlns="" id="{92193774-0B50-0EBA-06F4-78E441F1BB28}"/>
                  </a:ext>
                </a:extLst>
              </p:cNvPr>
              <p:cNvSpPr/>
              <p:nvPr/>
            </p:nvSpPr>
            <p:spPr>
              <a:xfrm>
                <a:off x="989151" y="1030832"/>
                <a:ext cx="1499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Google Shape;4282;p49">
                <a:extLst>
                  <a:ext uri="{FF2B5EF4-FFF2-40B4-BE49-F238E27FC236}">
                    <a16:creationId xmlns:a16="http://schemas.microsoft.com/office/drawing/2014/main" xmlns="" id="{0069496D-3AF7-F086-3930-3D991BFD31D0}"/>
                  </a:ext>
                </a:extLst>
              </p:cNvPr>
              <p:cNvSpPr/>
              <p:nvPr/>
            </p:nvSpPr>
            <p:spPr>
              <a:xfrm>
                <a:off x="989151" y="1030832"/>
                <a:ext cx="14997" cy="7687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Google Shape;4283;p49">
                <a:extLst>
                  <a:ext uri="{FF2B5EF4-FFF2-40B4-BE49-F238E27FC236}">
                    <a16:creationId xmlns:a16="http://schemas.microsoft.com/office/drawing/2014/main" xmlns="" id="{2B03165B-1D64-6499-136D-FF93A660670F}"/>
                  </a:ext>
                </a:extLst>
              </p:cNvPr>
              <p:cNvSpPr/>
              <p:nvPr/>
            </p:nvSpPr>
            <p:spPr>
              <a:xfrm>
                <a:off x="917314" y="1006340"/>
                <a:ext cx="113786" cy="75049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Google Shape;4284;p49">
                <a:extLst>
                  <a:ext uri="{FF2B5EF4-FFF2-40B4-BE49-F238E27FC236}">
                    <a16:creationId xmlns:a16="http://schemas.microsoft.com/office/drawing/2014/main" xmlns="" id="{36A6CAED-79C2-640B-4984-985E70E759FA}"/>
                  </a:ext>
                </a:extLst>
              </p:cNvPr>
              <p:cNvSpPr/>
              <p:nvPr/>
            </p:nvSpPr>
            <p:spPr>
              <a:xfrm>
                <a:off x="1010126" y="1043096"/>
                <a:ext cx="20974" cy="38293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Google Shape;4285;p49">
                <a:extLst>
                  <a:ext uri="{FF2B5EF4-FFF2-40B4-BE49-F238E27FC236}">
                    <a16:creationId xmlns:a16="http://schemas.microsoft.com/office/drawing/2014/main" xmlns="" id="{1656CF2C-708F-15EC-63B9-FEF5A3AE991A}"/>
                  </a:ext>
                </a:extLst>
              </p:cNvPr>
              <p:cNvSpPr/>
              <p:nvPr/>
            </p:nvSpPr>
            <p:spPr>
              <a:xfrm>
                <a:off x="941260" y="1012454"/>
                <a:ext cx="62888" cy="2606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Google Shape;4286;p49">
                <a:extLst>
                  <a:ext uri="{FF2B5EF4-FFF2-40B4-BE49-F238E27FC236}">
                    <a16:creationId xmlns:a16="http://schemas.microsoft.com/office/drawing/2014/main" xmlns="" id="{DDFDB4F2-BAF8-43D9-8735-DC0AEE891BB7}"/>
                  </a:ext>
                </a:extLst>
              </p:cNvPr>
              <p:cNvSpPr/>
              <p:nvPr/>
            </p:nvSpPr>
            <p:spPr>
              <a:xfrm>
                <a:off x="917314" y="1006340"/>
                <a:ext cx="22478" cy="461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Google Shape;4287;p49">
                <a:extLst>
                  <a:ext uri="{FF2B5EF4-FFF2-40B4-BE49-F238E27FC236}">
                    <a16:creationId xmlns:a16="http://schemas.microsoft.com/office/drawing/2014/main" xmlns="" id="{6C97CE6C-95CE-1BB6-F811-44013EB10A1E}"/>
                  </a:ext>
                </a:extLst>
              </p:cNvPr>
              <p:cNvSpPr/>
              <p:nvPr/>
            </p:nvSpPr>
            <p:spPr>
              <a:xfrm>
                <a:off x="655378" y="1330885"/>
                <a:ext cx="3041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Google Shape;4288;p49">
                <a:extLst>
                  <a:ext uri="{FF2B5EF4-FFF2-40B4-BE49-F238E27FC236}">
                    <a16:creationId xmlns:a16="http://schemas.microsoft.com/office/drawing/2014/main" xmlns="" id="{3738B093-9DE8-ECB4-7535-7EB350B2BBAA}"/>
                  </a:ext>
                </a:extLst>
              </p:cNvPr>
              <p:cNvSpPr/>
              <p:nvPr/>
            </p:nvSpPr>
            <p:spPr>
              <a:xfrm>
                <a:off x="655378" y="1330885"/>
                <a:ext cx="3041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Google Shape;4289;p49">
                <a:extLst>
                  <a:ext uri="{FF2B5EF4-FFF2-40B4-BE49-F238E27FC236}">
                    <a16:creationId xmlns:a16="http://schemas.microsoft.com/office/drawing/2014/main" xmlns="" id="{9D7546AA-E6E0-AB36-80FF-9070BED7A32B}"/>
                  </a:ext>
                </a:extLst>
              </p:cNvPr>
              <p:cNvSpPr/>
              <p:nvPr/>
            </p:nvSpPr>
            <p:spPr>
              <a:xfrm>
                <a:off x="854460" y="1438042"/>
                <a:ext cx="35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Google Shape;4290;p49">
                <a:extLst>
                  <a:ext uri="{FF2B5EF4-FFF2-40B4-BE49-F238E27FC236}">
                    <a16:creationId xmlns:a16="http://schemas.microsoft.com/office/drawing/2014/main" xmlns="" id="{D0FA70BC-239B-2CFD-2EC6-E3C91D2BBBFB}"/>
                  </a:ext>
                </a:extLst>
              </p:cNvPr>
              <p:cNvSpPr/>
              <p:nvPr/>
            </p:nvSpPr>
            <p:spPr>
              <a:xfrm>
                <a:off x="854460" y="1439579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Google Shape;4291;p49">
                <a:extLst>
                  <a:ext uri="{FF2B5EF4-FFF2-40B4-BE49-F238E27FC236}">
                    <a16:creationId xmlns:a16="http://schemas.microsoft.com/office/drawing/2014/main" xmlns="" id="{6C0CEACE-77E6-C3E0-977B-3DC7CEBACDB9}"/>
                  </a:ext>
                </a:extLst>
              </p:cNvPr>
              <p:cNvSpPr/>
              <p:nvPr/>
            </p:nvSpPr>
            <p:spPr>
              <a:xfrm>
                <a:off x="854460" y="1438042"/>
                <a:ext cx="35" cy="1573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Google Shape;4292;p49">
                <a:extLst>
                  <a:ext uri="{FF2B5EF4-FFF2-40B4-BE49-F238E27FC236}">
                    <a16:creationId xmlns:a16="http://schemas.microsoft.com/office/drawing/2014/main" xmlns="" id="{BB3B9794-91C5-5608-4643-BC505FEE28BA}"/>
                  </a:ext>
                </a:extLst>
              </p:cNvPr>
              <p:cNvSpPr/>
              <p:nvPr/>
            </p:nvSpPr>
            <p:spPr>
              <a:xfrm>
                <a:off x="808072" y="1439579"/>
                <a:ext cx="46423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Google Shape;4293;p49">
                <a:extLst>
                  <a:ext uri="{FF2B5EF4-FFF2-40B4-BE49-F238E27FC236}">
                    <a16:creationId xmlns:a16="http://schemas.microsoft.com/office/drawing/2014/main" xmlns="" id="{2DB4681C-796E-7008-5AF3-09BB53838274}"/>
                  </a:ext>
                </a:extLst>
              </p:cNvPr>
              <p:cNvSpPr/>
              <p:nvPr/>
            </p:nvSpPr>
            <p:spPr>
              <a:xfrm>
                <a:off x="829011" y="1445693"/>
                <a:ext cx="1538" cy="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Google Shape;4294;p49">
                <a:extLst>
                  <a:ext uri="{FF2B5EF4-FFF2-40B4-BE49-F238E27FC236}">
                    <a16:creationId xmlns:a16="http://schemas.microsoft.com/office/drawing/2014/main" xmlns="" id="{C41B4C40-8F55-3FDA-E334-DAF9735FE2CC}"/>
                  </a:ext>
                </a:extLst>
              </p:cNvPr>
              <p:cNvSpPr/>
              <p:nvPr/>
            </p:nvSpPr>
            <p:spPr>
              <a:xfrm>
                <a:off x="808072" y="1442618"/>
                <a:ext cx="35" cy="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Google Shape;4295;p49">
                <a:extLst>
                  <a:ext uri="{FF2B5EF4-FFF2-40B4-BE49-F238E27FC236}">
                    <a16:creationId xmlns:a16="http://schemas.microsoft.com/office/drawing/2014/main" xmlns="" id="{DD8D1BF7-34DB-EB13-F209-BA48BE73356C}"/>
                  </a:ext>
                </a:extLst>
              </p:cNvPr>
              <p:cNvSpPr/>
              <p:nvPr/>
            </p:nvSpPr>
            <p:spPr>
              <a:xfrm>
                <a:off x="830515" y="1439579"/>
                <a:ext cx="23981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Google Shape;4296;p49">
                <a:extLst>
                  <a:ext uri="{FF2B5EF4-FFF2-40B4-BE49-F238E27FC236}">
                    <a16:creationId xmlns:a16="http://schemas.microsoft.com/office/drawing/2014/main" xmlns="" id="{F5A11EE1-9B5A-C6F0-A0D4-2AA2D6D12E9C}"/>
                  </a:ext>
                </a:extLst>
              </p:cNvPr>
              <p:cNvSpPr/>
              <p:nvPr/>
            </p:nvSpPr>
            <p:spPr>
              <a:xfrm>
                <a:off x="359044" y="792027"/>
                <a:ext cx="672057" cy="653702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9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Google Shape;4297;p49">
                <a:extLst>
                  <a:ext uri="{FF2B5EF4-FFF2-40B4-BE49-F238E27FC236}">
                    <a16:creationId xmlns:a16="http://schemas.microsoft.com/office/drawing/2014/main" xmlns="" id="{EC14AFF3-1BFF-93B6-7F69-60E0EBED26CA}"/>
                  </a:ext>
                </a:extLst>
              </p:cNvPr>
              <p:cNvSpPr/>
              <p:nvPr/>
            </p:nvSpPr>
            <p:spPr>
              <a:xfrm>
                <a:off x="429378" y="1315582"/>
                <a:ext cx="229041" cy="796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Google Shape;4298;p49">
                <a:extLst>
                  <a:ext uri="{FF2B5EF4-FFF2-40B4-BE49-F238E27FC236}">
                    <a16:creationId xmlns:a16="http://schemas.microsoft.com/office/drawing/2014/main" xmlns="" id="{B79C3404-E2B2-9C38-4268-EE3A7BDCCE05}"/>
                  </a:ext>
                </a:extLst>
              </p:cNvPr>
              <p:cNvSpPr/>
              <p:nvPr/>
            </p:nvSpPr>
            <p:spPr>
              <a:xfrm>
                <a:off x="716763" y="1006340"/>
                <a:ext cx="314337" cy="43938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0" name="Google Shape;4299;p49">
                <a:extLst>
                  <a:ext uri="{FF2B5EF4-FFF2-40B4-BE49-F238E27FC236}">
                    <a16:creationId xmlns:a16="http://schemas.microsoft.com/office/drawing/2014/main" xmlns="" id="{C8DD74BC-D9B1-907E-8BDB-CC6E18C92DED}"/>
                  </a:ext>
                </a:extLst>
              </p:cNvPr>
              <p:cNvSpPr/>
              <p:nvPr/>
            </p:nvSpPr>
            <p:spPr>
              <a:xfrm>
                <a:off x="359044" y="983386"/>
                <a:ext cx="131755" cy="188320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Google Shape;4300;p49">
                <a:extLst>
                  <a:ext uri="{FF2B5EF4-FFF2-40B4-BE49-F238E27FC236}">
                    <a16:creationId xmlns:a16="http://schemas.microsoft.com/office/drawing/2014/main" xmlns="" id="{B9A8B374-98B0-03B2-B7E3-F6F0E9080141}"/>
                  </a:ext>
                </a:extLst>
              </p:cNvPr>
              <p:cNvSpPr/>
              <p:nvPr/>
            </p:nvSpPr>
            <p:spPr>
              <a:xfrm>
                <a:off x="692817" y="792027"/>
                <a:ext cx="127245" cy="199046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2" name="Google Shape;4301;p49">
                <a:extLst>
                  <a:ext uri="{FF2B5EF4-FFF2-40B4-BE49-F238E27FC236}">
                    <a16:creationId xmlns:a16="http://schemas.microsoft.com/office/drawing/2014/main" xmlns="" id="{2E871FFC-6652-CDAC-B4F5-2B6535EDE6C4}"/>
                  </a:ext>
                </a:extLst>
              </p:cNvPr>
              <p:cNvSpPr/>
              <p:nvPr/>
            </p:nvSpPr>
            <p:spPr>
              <a:xfrm>
                <a:off x="387464" y="819594"/>
                <a:ext cx="312869" cy="454692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Google Shape;4302;p49">
                <a:extLst>
                  <a:ext uri="{FF2B5EF4-FFF2-40B4-BE49-F238E27FC236}">
                    <a16:creationId xmlns:a16="http://schemas.microsoft.com/office/drawing/2014/main" xmlns="" id="{1AEB57AA-A06D-A687-FDED-EC3AD55F828B}"/>
                  </a:ext>
                </a:extLst>
              </p:cNvPr>
              <p:cNvSpPr/>
              <p:nvPr/>
            </p:nvSpPr>
            <p:spPr>
              <a:xfrm>
                <a:off x="460805" y="1194624"/>
                <a:ext cx="49430" cy="79661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Google Shape;4303;p49">
                <a:extLst>
                  <a:ext uri="{FF2B5EF4-FFF2-40B4-BE49-F238E27FC236}">
                    <a16:creationId xmlns:a16="http://schemas.microsoft.com/office/drawing/2014/main" xmlns="" id="{2DBACBC9-4EE3-637D-E377-18B53E8FF137}"/>
                  </a:ext>
                </a:extLst>
              </p:cNvPr>
              <p:cNvSpPr/>
              <p:nvPr/>
            </p:nvSpPr>
            <p:spPr>
              <a:xfrm>
                <a:off x="387464" y="957356"/>
                <a:ext cx="172165" cy="53596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Google Shape;4304;p49">
                <a:extLst>
                  <a:ext uri="{FF2B5EF4-FFF2-40B4-BE49-F238E27FC236}">
                    <a16:creationId xmlns:a16="http://schemas.microsoft.com/office/drawing/2014/main" xmlns="" id="{2312A32C-04A9-62FF-F904-A5E4E263A4A5}"/>
                  </a:ext>
                </a:extLst>
              </p:cNvPr>
              <p:cNvSpPr/>
              <p:nvPr/>
            </p:nvSpPr>
            <p:spPr>
              <a:xfrm>
                <a:off x="620980" y="819594"/>
                <a:ext cx="79353" cy="131684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13E9189F-8878-A94A-47F8-87988ED0CE90}"/>
              </a:ext>
            </a:extLst>
          </p:cNvPr>
          <p:cNvGrpSpPr/>
          <p:nvPr/>
        </p:nvGrpSpPr>
        <p:grpSpPr>
          <a:xfrm>
            <a:off x="6418522" y="3768530"/>
            <a:ext cx="2768207" cy="2591815"/>
            <a:chOff x="5256104" y="2358136"/>
            <a:chExt cx="3516764" cy="2589921"/>
          </a:xfrm>
        </p:grpSpPr>
        <p:pic>
          <p:nvPicPr>
            <p:cNvPr id="58" name="Google Shape;272;p32">
              <a:extLst>
                <a:ext uri="{FF2B5EF4-FFF2-40B4-BE49-F238E27FC236}">
                  <a16:creationId xmlns:a16="http://schemas.microsoft.com/office/drawing/2014/main" xmlns="" id="{4C8894A0-1602-F831-AE6E-1FCCFEB826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84797">
              <a:off x="6310152" y="2358136"/>
              <a:ext cx="2462716" cy="2170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272;p32">
              <a:extLst>
                <a:ext uri="{FF2B5EF4-FFF2-40B4-BE49-F238E27FC236}">
                  <a16:creationId xmlns:a16="http://schemas.microsoft.com/office/drawing/2014/main" xmlns="" id="{B6D5E3B3-CDD7-2617-76D4-4EF9592DD74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1386350">
              <a:off x="5256104" y="3219033"/>
              <a:ext cx="1607949" cy="1661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272;p32">
              <a:hlinkClick r:id="" action="ppaction://noaction"/>
              <a:extLst>
                <a:ext uri="{FF2B5EF4-FFF2-40B4-BE49-F238E27FC236}">
                  <a16:creationId xmlns:a16="http://schemas.microsoft.com/office/drawing/2014/main" xmlns="" id="{8F23DE4B-59FB-D829-91D0-3CB24B53427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0940">
              <a:off x="6168845" y="3568913"/>
              <a:ext cx="1690306" cy="13791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xmlns="" id="{76E64AAD-0DB2-1515-1E4E-D6B08200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6" y="3687417"/>
            <a:ext cx="4265621" cy="34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9956F9-EEF1-B759-EDF1-F4F67CDC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98" y="1889535"/>
            <a:ext cx="2755311" cy="20904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06FFDE-8606-91B9-891B-6B2CC9C066F5}"/>
              </a:ext>
            </a:extLst>
          </p:cNvPr>
          <p:cNvGrpSpPr/>
          <p:nvPr/>
        </p:nvGrpSpPr>
        <p:grpSpPr>
          <a:xfrm>
            <a:off x="931162" y="272055"/>
            <a:ext cx="8380654" cy="1656242"/>
            <a:chOff x="156430" y="124114"/>
            <a:chExt cx="8380654" cy="1656242"/>
          </a:xfrm>
        </p:grpSpPr>
        <p:sp>
          <p:nvSpPr>
            <p:cNvPr id="4" name="Rectangle: Rounded Corners 88">
              <a:extLst>
                <a:ext uri="{FF2B5EF4-FFF2-40B4-BE49-F238E27FC236}">
                  <a16:creationId xmlns:a16="http://schemas.microsoft.com/office/drawing/2014/main" xmlns="" id="{8E66668B-07DC-D334-FE08-3AE63FAE86D9}"/>
                </a:ext>
              </a:extLst>
            </p:cNvPr>
            <p:cNvSpPr/>
            <p:nvPr/>
          </p:nvSpPr>
          <p:spPr>
            <a:xfrm>
              <a:off x="850740" y="353432"/>
              <a:ext cx="7686344" cy="1426924"/>
            </a:xfrm>
            <a:prstGeom prst="roundRect">
              <a:avLst/>
            </a:prstGeom>
            <a:solidFill>
              <a:srgbClr val="FFCCF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820EC57-FF3D-0B15-7DD6-E33A92E20AA7}"/>
                </a:ext>
              </a:extLst>
            </p:cNvPr>
            <p:cNvSpPr txBox="1"/>
            <p:nvPr/>
          </p:nvSpPr>
          <p:spPr>
            <a:xfrm>
              <a:off x="1577557" y="558615"/>
              <a:ext cx="6812922" cy="96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Tính: 85 – 25 + 26 = 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oogle Shape;4264;p49">
              <a:extLst>
                <a:ext uri="{FF2B5EF4-FFF2-40B4-BE49-F238E27FC236}">
                  <a16:creationId xmlns:a16="http://schemas.microsoft.com/office/drawing/2014/main" xmlns="" id="{18A62E3A-84BD-EC55-DED6-1733FBFE8FA0}"/>
                </a:ext>
              </a:extLst>
            </p:cNvPr>
            <p:cNvGrpSpPr/>
            <p:nvPr/>
          </p:nvGrpSpPr>
          <p:grpSpPr>
            <a:xfrm>
              <a:off x="156430" y="124114"/>
              <a:ext cx="1656583" cy="1440889"/>
              <a:chOff x="4359100" y="1077450"/>
              <a:chExt cx="549125" cy="525575"/>
            </a:xfrm>
          </p:grpSpPr>
          <p:sp>
            <p:nvSpPr>
              <p:cNvPr id="7" name="Google Shape;4265;p49">
                <a:extLst>
                  <a:ext uri="{FF2B5EF4-FFF2-40B4-BE49-F238E27FC236}">
                    <a16:creationId xmlns:a16="http://schemas.microsoft.com/office/drawing/2014/main" xmlns="" id="{D5A258C8-C1BC-C81D-E565-C38F3EF16CCC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Google Shape;4266;p49">
                <a:extLst>
                  <a:ext uri="{FF2B5EF4-FFF2-40B4-BE49-F238E27FC236}">
                    <a16:creationId xmlns:a16="http://schemas.microsoft.com/office/drawing/2014/main" xmlns="" id="{B713AAF7-8B8F-424D-F98C-05F6AAD4532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Google Shape;4267;p49">
                <a:extLst>
                  <a:ext uri="{FF2B5EF4-FFF2-40B4-BE49-F238E27FC236}">
                    <a16:creationId xmlns:a16="http://schemas.microsoft.com/office/drawing/2014/main" xmlns="" id="{E730592C-ADA5-75D7-2080-0840CA42B547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Google Shape;4268;p49">
                <a:extLst>
                  <a:ext uri="{FF2B5EF4-FFF2-40B4-BE49-F238E27FC236}">
                    <a16:creationId xmlns:a16="http://schemas.microsoft.com/office/drawing/2014/main" xmlns="" id="{1E372627-9928-4208-0227-07E6F36B715A}"/>
                  </a:ext>
                </a:extLst>
              </p:cNvPr>
              <p:cNvSpPr/>
              <p:nvPr/>
            </p:nvSpPr>
            <p:spPr>
              <a:xfrm>
                <a:off x="4393352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Google Shape;4269;p49">
                <a:extLst>
                  <a:ext uri="{FF2B5EF4-FFF2-40B4-BE49-F238E27FC236}">
                    <a16:creationId xmlns:a16="http://schemas.microsoft.com/office/drawing/2014/main" xmlns="" id="{26BF4569-2151-EF1F-4439-2D5DDDAD32F1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Google Shape;4270;p49">
                <a:extLst>
                  <a:ext uri="{FF2B5EF4-FFF2-40B4-BE49-F238E27FC236}">
                    <a16:creationId xmlns:a16="http://schemas.microsoft.com/office/drawing/2014/main" xmlns="" id="{C4157CBC-D541-BAEF-C1C2-85F2A7A2EEF0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Google Shape;4271;p49">
                <a:extLst>
                  <a:ext uri="{FF2B5EF4-FFF2-40B4-BE49-F238E27FC236}">
                    <a16:creationId xmlns:a16="http://schemas.microsoft.com/office/drawing/2014/main" xmlns="" id="{BBC77B9B-DA48-8217-C76D-E642BEB3064F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Google Shape;4272;p49">
                <a:extLst>
                  <a:ext uri="{FF2B5EF4-FFF2-40B4-BE49-F238E27FC236}">
                    <a16:creationId xmlns:a16="http://schemas.microsoft.com/office/drawing/2014/main" xmlns="" id="{13F33A9E-E0EB-E498-21B0-74A1BDDC9699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Google Shape;4273;p49">
                <a:extLst>
                  <a:ext uri="{FF2B5EF4-FFF2-40B4-BE49-F238E27FC236}">
                    <a16:creationId xmlns:a16="http://schemas.microsoft.com/office/drawing/2014/main" xmlns="" id="{DD42DFEB-8D7F-7B06-F6A9-CB9D4A476034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Google Shape;4274;p49">
                <a:extLst>
                  <a:ext uri="{FF2B5EF4-FFF2-40B4-BE49-F238E27FC236}">
                    <a16:creationId xmlns:a16="http://schemas.microsoft.com/office/drawing/2014/main" xmlns="" id="{9FB1F71A-55B1-DC04-8DE9-A9B332E99192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Google Shape;4275;p49">
                <a:extLst>
                  <a:ext uri="{FF2B5EF4-FFF2-40B4-BE49-F238E27FC236}">
                    <a16:creationId xmlns:a16="http://schemas.microsoft.com/office/drawing/2014/main" xmlns="" id="{2474CD08-DA1F-48C3-3BAA-D57BFF622765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Google Shape;4276;p49">
                <a:extLst>
                  <a:ext uri="{FF2B5EF4-FFF2-40B4-BE49-F238E27FC236}">
                    <a16:creationId xmlns:a16="http://schemas.microsoft.com/office/drawing/2014/main" xmlns="" id="{0ADFD222-7CCD-A0A6-D7A2-1DDE39F043AB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Google Shape;4277;p49">
                <a:extLst>
                  <a:ext uri="{FF2B5EF4-FFF2-40B4-BE49-F238E27FC236}">
                    <a16:creationId xmlns:a16="http://schemas.microsoft.com/office/drawing/2014/main" xmlns="" id="{0BE140E7-4DBB-182A-A145-29C62B69D9A5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Google Shape;4278;p49">
                <a:extLst>
                  <a:ext uri="{FF2B5EF4-FFF2-40B4-BE49-F238E27FC236}">
                    <a16:creationId xmlns:a16="http://schemas.microsoft.com/office/drawing/2014/main" xmlns="" id="{80D6A253-D469-6E3C-9114-33333F6CA4E4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Google Shape;4279;p49">
                <a:extLst>
                  <a:ext uri="{FF2B5EF4-FFF2-40B4-BE49-F238E27FC236}">
                    <a16:creationId xmlns:a16="http://schemas.microsoft.com/office/drawing/2014/main" xmlns="" id="{3588D94D-6E28-E00F-31C4-BA017FCD0A5A}"/>
                  </a:ext>
                </a:extLst>
              </p:cNvPr>
              <p:cNvSpPr/>
              <p:nvPr/>
            </p:nvSpPr>
            <p:spPr>
              <a:xfrm>
                <a:off x="4708050" y="11727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Google Shape;4280;p49">
                <a:extLst>
                  <a:ext uri="{FF2B5EF4-FFF2-40B4-BE49-F238E27FC236}">
                    <a16:creationId xmlns:a16="http://schemas.microsoft.com/office/drawing/2014/main" xmlns="" id="{05792657-36E1-801E-BA3D-ECD18BA65F30}"/>
                  </a:ext>
                </a:extLst>
              </p:cNvPr>
              <p:cNvSpPr/>
              <p:nvPr/>
            </p:nvSpPr>
            <p:spPr>
              <a:xfrm>
                <a:off x="4704825" y="11641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Google Shape;4281;p49">
                <a:extLst>
                  <a:ext uri="{FF2B5EF4-FFF2-40B4-BE49-F238E27FC236}">
                    <a16:creationId xmlns:a16="http://schemas.microsoft.com/office/drawing/2014/main" xmlns="" id="{B51EF009-8004-14F8-325B-A7BBFBF00222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Google Shape;4282;p49">
                <a:extLst>
                  <a:ext uri="{FF2B5EF4-FFF2-40B4-BE49-F238E27FC236}">
                    <a16:creationId xmlns:a16="http://schemas.microsoft.com/office/drawing/2014/main" xmlns="" id="{EF70D868-25F2-9CCF-9228-CF4B201BA6AF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Google Shape;4283;p49">
                <a:extLst>
                  <a:ext uri="{FF2B5EF4-FFF2-40B4-BE49-F238E27FC236}">
                    <a16:creationId xmlns:a16="http://schemas.microsoft.com/office/drawing/2014/main" xmlns="" id="{28B91FE6-71B7-C4C5-13F1-385C1E3EEC18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Google Shape;4284;p49">
                <a:extLst>
                  <a:ext uri="{FF2B5EF4-FFF2-40B4-BE49-F238E27FC236}">
                    <a16:creationId xmlns:a16="http://schemas.microsoft.com/office/drawing/2014/main" xmlns="" id="{CA26390A-A743-ACC1-E365-11D7DFAFCA3E}"/>
                  </a:ext>
                </a:extLst>
              </p:cNvPr>
              <p:cNvSpPr/>
              <p:nvPr/>
            </p:nvSpPr>
            <p:spPr>
              <a:xfrm>
                <a:off x="4858975" y="12872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Google Shape;4285;p49">
                <a:extLst>
                  <a:ext uri="{FF2B5EF4-FFF2-40B4-BE49-F238E27FC236}">
                    <a16:creationId xmlns:a16="http://schemas.microsoft.com/office/drawing/2014/main" xmlns="" id="{C2A7A07C-2857-B384-FA82-22EC59B88028}"/>
                  </a:ext>
                </a:extLst>
              </p:cNvPr>
              <p:cNvSpPr/>
              <p:nvPr/>
            </p:nvSpPr>
            <p:spPr>
              <a:xfrm>
                <a:off x="4809725" y="12658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Google Shape;4286;p49">
                <a:extLst>
                  <a:ext uri="{FF2B5EF4-FFF2-40B4-BE49-F238E27FC236}">
                    <a16:creationId xmlns:a16="http://schemas.microsoft.com/office/drawing/2014/main" xmlns="" id="{52AB852B-3122-7F81-EF5B-405333935E36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Google Shape;4287;p49">
                <a:extLst>
                  <a:ext uri="{FF2B5EF4-FFF2-40B4-BE49-F238E27FC236}">
                    <a16:creationId xmlns:a16="http://schemas.microsoft.com/office/drawing/2014/main" xmlns="" id="{3A8DC501-9045-486F-76C9-19629B23B2E5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Google Shape;4288;p49">
                <a:extLst>
                  <a:ext uri="{FF2B5EF4-FFF2-40B4-BE49-F238E27FC236}">
                    <a16:creationId xmlns:a16="http://schemas.microsoft.com/office/drawing/2014/main" xmlns="" id="{629BF22A-3D26-3127-5581-F4ABC3F93C4B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Google Shape;4289;p49">
                <a:extLst>
                  <a:ext uri="{FF2B5EF4-FFF2-40B4-BE49-F238E27FC236}">
                    <a16:creationId xmlns:a16="http://schemas.microsoft.com/office/drawing/2014/main" xmlns="" id="{05F37A2D-507F-DB60-2BF0-18D553E94EFB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Google Shape;4290;p49">
                <a:extLst>
                  <a:ext uri="{FF2B5EF4-FFF2-40B4-BE49-F238E27FC236}">
                    <a16:creationId xmlns:a16="http://schemas.microsoft.com/office/drawing/2014/main" xmlns="" id="{F51862DD-7BF1-A147-4446-711E0D675A40}"/>
                  </a:ext>
                </a:extLst>
              </p:cNvPr>
              <p:cNvSpPr/>
              <p:nvPr/>
            </p:nvSpPr>
            <p:spPr>
              <a:xfrm>
                <a:off x="4747650" y="156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Google Shape;4291;p49">
                <a:extLst>
                  <a:ext uri="{FF2B5EF4-FFF2-40B4-BE49-F238E27FC236}">
                    <a16:creationId xmlns:a16="http://schemas.microsoft.com/office/drawing/2014/main" xmlns="" id="{0AC047A5-83FD-5FCB-B2F8-B384778EA003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Google Shape;4292;p49">
                <a:extLst>
                  <a:ext uri="{FF2B5EF4-FFF2-40B4-BE49-F238E27FC236}">
                    <a16:creationId xmlns:a16="http://schemas.microsoft.com/office/drawing/2014/main" xmlns="" id="{59B40555-C926-CD1B-9418-BE6D3BDCC074}"/>
                  </a:ext>
                </a:extLst>
              </p:cNvPr>
              <p:cNvSpPr/>
              <p:nvPr/>
            </p:nvSpPr>
            <p:spPr>
              <a:xfrm>
                <a:off x="4714475" y="15644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Google Shape;4293;p49">
                <a:extLst>
                  <a:ext uri="{FF2B5EF4-FFF2-40B4-BE49-F238E27FC236}">
                    <a16:creationId xmlns:a16="http://schemas.microsoft.com/office/drawing/2014/main" xmlns="" id="{E96B4778-AFAB-DCBF-731F-795E2D8CFE27}"/>
                  </a:ext>
                </a:extLst>
              </p:cNvPr>
              <p:cNvSpPr/>
              <p:nvPr/>
            </p:nvSpPr>
            <p:spPr>
              <a:xfrm>
                <a:off x="4729450" y="15687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Google Shape;4294;p49">
                <a:extLst>
                  <a:ext uri="{FF2B5EF4-FFF2-40B4-BE49-F238E27FC236}">
                    <a16:creationId xmlns:a16="http://schemas.microsoft.com/office/drawing/2014/main" xmlns="" id="{9739B748-B24C-3FEF-1233-AD0A2D5C2370}"/>
                  </a:ext>
                </a:extLst>
              </p:cNvPr>
              <p:cNvSpPr/>
              <p:nvPr/>
            </p:nvSpPr>
            <p:spPr>
              <a:xfrm>
                <a:off x="4714475" y="1566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Google Shape;4295;p49">
                <a:extLst>
                  <a:ext uri="{FF2B5EF4-FFF2-40B4-BE49-F238E27FC236}">
                    <a16:creationId xmlns:a16="http://schemas.microsoft.com/office/drawing/2014/main" xmlns="" id="{1E0C0CF9-75F8-48DA-82C6-C131A7004F58}"/>
                  </a:ext>
                </a:extLst>
              </p:cNvPr>
              <p:cNvSpPr/>
              <p:nvPr/>
            </p:nvSpPr>
            <p:spPr>
              <a:xfrm>
                <a:off x="4730525" y="15644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Google Shape;4296;p49">
                <a:extLst>
                  <a:ext uri="{FF2B5EF4-FFF2-40B4-BE49-F238E27FC236}">
                    <a16:creationId xmlns:a16="http://schemas.microsoft.com/office/drawing/2014/main" xmlns="" id="{CFF2656E-AE9A-73FF-0FE8-F425CBD8FB1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9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Google Shape;4297;p49">
                <a:extLst>
                  <a:ext uri="{FF2B5EF4-FFF2-40B4-BE49-F238E27FC236}">
                    <a16:creationId xmlns:a16="http://schemas.microsoft.com/office/drawing/2014/main" xmlns="" id="{A369F0EC-E337-5882-C51F-449BC6696843}"/>
                  </a:ext>
                </a:extLst>
              </p:cNvPr>
              <p:cNvSpPr/>
              <p:nvPr/>
            </p:nvSpPr>
            <p:spPr>
              <a:xfrm>
                <a:off x="4443650" y="14777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Google Shape;4298;p49">
                <a:extLst>
                  <a:ext uri="{FF2B5EF4-FFF2-40B4-BE49-F238E27FC236}">
                    <a16:creationId xmlns:a16="http://schemas.microsoft.com/office/drawing/2014/main" xmlns="" id="{B7D321D5-88B1-53D0-B2EC-ECCE4C509237}"/>
                  </a:ext>
                </a:extLst>
              </p:cNvPr>
              <p:cNvSpPr/>
              <p:nvPr/>
            </p:nvSpPr>
            <p:spPr>
              <a:xfrm>
                <a:off x="4649175" y="12615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Google Shape;4299;p49">
                <a:extLst>
                  <a:ext uri="{FF2B5EF4-FFF2-40B4-BE49-F238E27FC236}">
                    <a16:creationId xmlns:a16="http://schemas.microsoft.com/office/drawing/2014/main" xmlns="" id="{9E6D1691-55D9-51EF-6376-9CF52E627845}"/>
                  </a:ext>
                </a:extLst>
              </p:cNvPr>
              <p:cNvSpPr/>
              <p:nvPr/>
            </p:nvSpPr>
            <p:spPr>
              <a:xfrm>
                <a:off x="4393350" y="12455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Google Shape;4300;p49">
                <a:extLst>
                  <a:ext uri="{FF2B5EF4-FFF2-40B4-BE49-F238E27FC236}">
                    <a16:creationId xmlns:a16="http://schemas.microsoft.com/office/drawing/2014/main" xmlns="" id="{ECACCE2B-0796-32B2-E954-4BB676069C02}"/>
                  </a:ext>
                </a:extLst>
              </p:cNvPr>
              <p:cNvSpPr/>
              <p:nvPr/>
            </p:nvSpPr>
            <p:spPr>
              <a:xfrm>
                <a:off x="4632050" y="11117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Google Shape;4301;p49">
                <a:extLst>
                  <a:ext uri="{FF2B5EF4-FFF2-40B4-BE49-F238E27FC236}">
                    <a16:creationId xmlns:a16="http://schemas.microsoft.com/office/drawing/2014/main" xmlns="" id="{67082851-9C4D-898B-60E7-5F66CD21EE7D}"/>
                  </a:ext>
                </a:extLst>
              </p:cNvPr>
              <p:cNvSpPr/>
              <p:nvPr/>
            </p:nvSpPr>
            <p:spPr>
              <a:xfrm>
                <a:off x="4413675" y="11309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Google Shape;4302;p49">
                <a:extLst>
                  <a:ext uri="{FF2B5EF4-FFF2-40B4-BE49-F238E27FC236}">
                    <a16:creationId xmlns:a16="http://schemas.microsoft.com/office/drawing/2014/main" xmlns="" id="{24882883-0E82-1EFA-6352-B71DCB37865E}"/>
                  </a:ext>
                </a:extLst>
              </p:cNvPr>
              <p:cNvSpPr/>
              <p:nvPr/>
            </p:nvSpPr>
            <p:spPr>
              <a:xfrm>
                <a:off x="4466125" y="13932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Google Shape;4303;p49">
                <a:extLst>
                  <a:ext uri="{FF2B5EF4-FFF2-40B4-BE49-F238E27FC236}">
                    <a16:creationId xmlns:a16="http://schemas.microsoft.com/office/drawing/2014/main" xmlns="" id="{2D048DF0-9857-1325-BE06-5AE56FA54089}"/>
                  </a:ext>
                </a:extLst>
              </p:cNvPr>
              <p:cNvSpPr/>
              <p:nvPr/>
            </p:nvSpPr>
            <p:spPr>
              <a:xfrm>
                <a:off x="4413675" y="12273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Google Shape;4304;p49">
                <a:extLst>
                  <a:ext uri="{FF2B5EF4-FFF2-40B4-BE49-F238E27FC236}">
                    <a16:creationId xmlns:a16="http://schemas.microsoft.com/office/drawing/2014/main" xmlns="" id="{2DA7530A-D127-16AE-78B3-B842B986F5BD}"/>
                  </a:ext>
                </a:extLst>
              </p:cNvPr>
              <p:cNvSpPr/>
              <p:nvPr/>
            </p:nvSpPr>
            <p:spPr>
              <a:xfrm>
                <a:off x="4580675" y="11309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69DFFC6-84A2-48D3-D608-4146CCD6F237}"/>
              </a:ext>
            </a:extLst>
          </p:cNvPr>
          <p:cNvGrpSpPr/>
          <p:nvPr/>
        </p:nvGrpSpPr>
        <p:grpSpPr>
          <a:xfrm>
            <a:off x="1687063" y="2537839"/>
            <a:ext cx="5357206" cy="1256290"/>
            <a:chOff x="311419" y="3386316"/>
            <a:chExt cx="4009979" cy="11395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45E720A9-F1BE-A798-2FB5-7CE3F7218230}"/>
                </a:ext>
              </a:extLst>
            </p:cNvPr>
            <p:cNvGrpSpPr/>
            <p:nvPr/>
          </p:nvGrpSpPr>
          <p:grpSpPr>
            <a:xfrm>
              <a:off x="405311" y="3559723"/>
              <a:ext cx="3916087" cy="966192"/>
              <a:chOff x="-524047" y="204649"/>
              <a:chExt cx="11932920" cy="1710781"/>
            </a:xfrm>
          </p:grpSpPr>
          <p:sp>
            <p:nvSpPr>
              <p:cNvPr id="50" name="Rectangle 93">
                <a:extLst>
                  <a:ext uri="{FF2B5EF4-FFF2-40B4-BE49-F238E27FC236}">
                    <a16:creationId xmlns:a16="http://schemas.microsoft.com/office/drawing/2014/main" xmlns="" id="{F885FFB3-9343-E7DB-357C-14063679A395}"/>
                  </a:ext>
                </a:extLst>
              </p:cNvPr>
              <p:cNvSpPr/>
              <p:nvPr/>
            </p:nvSpPr>
            <p:spPr>
              <a:xfrm>
                <a:off x="-524047" y="20464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2FD20B98-52FF-BA73-DBB5-6633CB802B94}"/>
                  </a:ext>
                </a:extLst>
              </p:cNvPr>
              <p:cNvSpPr txBox="1"/>
              <p:nvPr/>
            </p:nvSpPr>
            <p:spPr>
              <a:xfrm>
                <a:off x="3169266" y="238775"/>
                <a:ext cx="5722031" cy="150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76</a:t>
                </a:r>
              </a:p>
            </p:txBody>
          </p:sp>
        </p:grpSp>
        <p:sp>
          <p:nvSpPr>
            <p:cNvPr id="49" name="Google Shape;3606;p43">
              <a:extLst>
                <a:ext uri="{FF2B5EF4-FFF2-40B4-BE49-F238E27FC236}">
                  <a16:creationId xmlns:a16="http://schemas.microsoft.com/office/drawing/2014/main" xmlns="" id="{622A6404-8D5E-D20F-D851-3C5F89FAE0C1}"/>
                </a:ext>
              </a:extLst>
            </p:cNvPr>
            <p:cNvSpPr/>
            <p:nvPr/>
          </p:nvSpPr>
          <p:spPr>
            <a:xfrm>
              <a:off x="311419" y="3386316"/>
              <a:ext cx="918025" cy="1042459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8980710-187F-BD20-E923-9868087331FF}"/>
              </a:ext>
            </a:extLst>
          </p:cNvPr>
          <p:cNvGrpSpPr/>
          <p:nvPr/>
        </p:nvGrpSpPr>
        <p:grpSpPr>
          <a:xfrm>
            <a:off x="3431765" y="4273001"/>
            <a:ext cx="5374605" cy="1197950"/>
            <a:chOff x="264580" y="1643820"/>
            <a:chExt cx="4235200" cy="10876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6B87BB19-2064-4F03-EE08-B1151B96760C}"/>
                </a:ext>
              </a:extLst>
            </p:cNvPr>
            <p:cNvGrpSpPr/>
            <p:nvPr/>
          </p:nvGrpSpPr>
          <p:grpSpPr>
            <a:xfrm>
              <a:off x="655913" y="1765233"/>
              <a:ext cx="3843867" cy="966192"/>
              <a:chOff x="129540" y="128016"/>
              <a:chExt cx="11932920" cy="1710781"/>
            </a:xfrm>
          </p:grpSpPr>
          <p:sp>
            <p:nvSpPr>
              <p:cNvPr id="55" name="Rectangle 98">
                <a:extLst>
                  <a:ext uri="{FF2B5EF4-FFF2-40B4-BE49-F238E27FC236}">
                    <a16:creationId xmlns:a16="http://schemas.microsoft.com/office/drawing/2014/main" xmlns="" id="{1887E11C-1631-8EE4-F35A-EB45BD63E33E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128A85DC-2F41-D16E-9DC3-2790EF2DB245}"/>
                  </a:ext>
                </a:extLst>
              </p:cNvPr>
              <p:cNvSpPr txBox="1"/>
              <p:nvPr/>
            </p:nvSpPr>
            <p:spPr>
              <a:xfrm>
                <a:off x="207427" y="168038"/>
                <a:ext cx="11221897" cy="1509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86</a:t>
                </a:r>
              </a:p>
            </p:txBody>
          </p:sp>
        </p:grpSp>
        <p:sp>
          <p:nvSpPr>
            <p:cNvPr id="54" name="Google Shape;3606;p43">
              <a:extLst>
                <a:ext uri="{FF2B5EF4-FFF2-40B4-BE49-F238E27FC236}">
                  <a16:creationId xmlns:a16="http://schemas.microsoft.com/office/drawing/2014/main" xmlns="" id="{44342317-34B6-BB5B-D871-6153A4594B25}"/>
                </a:ext>
              </a:extLst>
            </p:cNvPr>
            <p:cNvSpPr/>
            <p:nvPr/>
          </p:nvSpPr>
          <p:spPr>
            <a:xfrm>
              <a:off x="264580" y="1643820"/>
              <a:ext cx="918025" cy="1051871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CA36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8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xmlns="" id="{BBBFB72F-5BC1-2DB7-4F7B-440FB61E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6" y="3687417"/>
            <a:ext cx="4265621" cy="34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9956F9-EEF1-B759-EDF1-F4F67CDC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98" y="1889535"/>
            <a:ext cx="2755311" cy="20904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06FFDE-8606-91B9-891B-6B2CC9C066F5}"/>
              </a:ext>
            </a:extLst>
          </p:cNvPr>
          <p:cNvGrpSpPr/>
          <p:nvPr/>
        </p:nvGrpSpPr>
        <p:grpSpPr>
          <a:xfrm>
            <a:off x="931162" y="272055"/>
            <a:ext cx="8380654" cy="1656242"/>
            <a:chOff x="156430" y="124114"/>
            <a:chExt cx="8380654" cy="1656242"/>
          </a:xfrm>
        </p:grpSpPr>
        <p:sp>
          <p:nvSpPr>
            <p:cNvPr id="4" name="Rectangle: Rounded Corners 88">
              <a:extLst>
                <a:ext uri="{FF2B5EF4-FFF2-40B4-BE49-F238E27FC236}">
                  <a16:creationId xmlns:a16="http://schemas.microsoft.com/office/drawing/2014/main" xmlns="" id="{8E66668B-07DC-D334-FE08-3AE63FAE86D9}"/>
                </a:ext>
              </a:extLst>
            </p:cNvPr>
            <p:cNvSpPr/>
            <p:nvPr/>
          </p:nvSpPr>
          <p:spPr>
            <a:xfrm>
              <a:off x="850740" y="353432"/>
              <a:ext cx="7686344" cy="14269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820EC57-FF3D-0B15-7DD6-E33A92E20AA7}"/>
                </a:ext>
              </a:extLst>
            </p:cNvPr>
            <p:cNvSpPr txBox="1"/>
            <p:nvPr/>
          </p:nvSpPr>
          <p:spPr>
            <a:xfrm>
              <a:off x="1619659" y="554134"/>
              <a:ext cx="6812922" cy="115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+ ..?.. = 60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oogle Shape;4264;p49">
              <a:extLst>
                <a:ext uri="{FF2B5EF4-FFF2-40B4-BE49-F238E27FC236}">
                  <a16:creationId xmlns:a16="http://schemas.microsoft.com/office/drawing/2014/main" xmlns="" id="{18A62E3A-84BD-EC55-DED6-1733FBFE8FA0}"/>
                </a:ext>
              </a:extLst>
            </p:cNvPr>
            <p:cNvGrpSpPr/>
            <p:nvPr/>
          </p:nvGrpSpPr>
          <p:grpSpPr>
            <a:xfrm>
              <a:off x="156430" y="124114"/>
              <a:ext cx="1656583" cy="1440889"/>
              <a:chOff x="4359100" y="1077450"/>
              <a:chExt cx="549125" cy="525575"/>
            </a:xfrm>
          </p:grpSpPr>
          <p:sp>
            <p:nvSpPr>
              <p:cNvPr id="7" name="Google Shape;4265;p49">
                <a:extLst>
                  <a:ext uri="{FF2B5EF4-FFF2-40B4-BE49-F238E27FC236}">
                    <a16:creationId xmlns:a16="http://schemas.microsoft.com/office/drawing/2014/main" xmlns="" id="{D5A258C8-C1BC-C81D-E565-C38F3EF16CCC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extrusionOk="0">
                    <a:moveTo>
                      <a:pt x="11860" y="1370"/>
                    </a:moveTo>
                    <a:lnTo>
                      <a:pt x="12074" y="1413"/>
                    </a:lnTo>
                    <a:lnTo>
                      <a:pt x="12288" y="1499"/>
                    </a:lnTo>
                    <a:lnTo>
                      <a:pt x="12331" y="1542"/>
                    </a:lnTo>
                    <a:lnTo>
                      <a:pt x="12417" y="1584"/>
                    </a:lnTo>
                    <a:lnTo>
                      <a:pt x="12631" y="1713"/>
                    </a:lnTo>
                    <a:lnTo>
                      <a:pt x="12845" y="1884"/>
                    </a:lnTo>
                    <a:lnTo>
                      <a:pt x="13059" y="2098"/>
                    </a:lnTo>
                    <a:lnTo>
                      <a:pt x="13230" y="2355"/>
                    </a:lnTo>
                    <a:lnTo>
                      <a:pt x="13573" y="2869"/>
                    </a:lnTo>
                    <a:lnTo>
                      <a:pt x="13830" y="3468"/>
                    </a:lnTo>
                    <a:lnTo>
                      <a:pt x="13958" y="3811"/>
                    </a:lnTo>
                    <a:lnTo>
                      <a:pt x="14215" y="4710"/>
                    </a:lnTo>
                    <a:lnTo>
                      <a:pt x="14386" y="5523"/>
                    </a:lnTo>
                    <a:lnTo>
                      <a:pt x="14515" y="6251"/>
                    </a:lnTo>
                    <a:lnTo>
                      <a:pt x="14558" y="6765"/>
                    </a:lnTo>
                    <a:lnTo>
                      <a:pt x="14558" y="6894"/>
                    </a:lnTo>
                    <a:lnTo>
                      <a:pt x="14558" y="6979"/>
                    </a:lnTo>
                    <a:lnTo>
                      <a:pt x="15414" y="7022"/>
                    </a:lnTo>
                    <a:lnTo>
                      <a:pt x="16313" y="7150"/>
                    </a:lnTo>
                    <a:lnTo>
                      <a:pt x="17341" y="7365"/>
                    </a:lnTo>
                    <a:lnTo>
                      <a:pt x="17469" y="7365"/>
                    </a:lnTo>
                    <a:lnTo>
                      <a:pt x="17940" y="7493"/>
                    </a:lnTo>
                    <a:lnTo>
                      <a:pt x="18026" y="7536"/>
                    </a:lnTo>
                    <a:lnTo>
                      <a:pt x="18668" y="7707"/>
                    </a:lnTo>
                    <a:lnTo>
                      <a:pt x="19224" y="7921"/>
                    </a:lnTo>
                    <a:lnTo>
                      <a:pt x="19396" y="8050"/>
                    </a:lnTo>
                    <a:lnTo>
                      <a:pt x="19824" y="8264"/>
                    </a:lnTo>
                    <a:lnTo>
                      <a:pt x="19995" y="8392"/>
                    </a:lnTo>
                    <a:lnTo>
                      <a:pt x="20124" y="8478"/>
                    </a:lnTo>
                    <a:lnTo>
                      <a:pt x="20295" y="8649"/>
                    </a:lnTo>
                    <a:lnTo>
                      <a:pt x="20423" y="8820"/>
                    </a:lnTo>
                    <a:lnTo>
                      <a:pt x="20509" y="9034"/>
                    </a:lnTo>
                    <a:lnTo>
                      <a:pt x="20595" y="9206"/>
                    </a:lnTo>
                    <a:lnTo>
                      <a:pt x="20595" y="9377"/>
                    </a:lnTo>
                    <a:lnTo>
                      <a:pt x="20595" y="9591"/>
                    </a:lnTo>
                    <a:lnTo>
                      <a:pt x="20552" y="9762"/>
                    </a:lnTo>
                    <a:lnTo>
                      <a:pt x="20509" y="9933"/>
                    </a:lnTo>
                    <a:lnTo>
                      <a:pt x="20295" y="10319"/>
                    </a:lnTo>
                    <a:lnTo>
                      <a:pt x="20038" y="10661"/>
                    </a:lnTo>
                    <a:lnTo>
                      <a:pt x="19695" y="11004"/>
                    </a:lnTo>
                    <a:lnTo>
                      <a:pt x="19310" y="11346"/>
                    </a:lnTo>
                    <a:lnTo>
                      <a:pt x="18839" y="11689"/>
                    </a:lnTo>
                    <a:lnTo>
                      <a:pt x="18411" y="11989"/>
                    </a:lnTo>
                    <a:lnTo>
                      <a:pt x="17512" y="12545"/>
                    </a:lnTo>
                    <a:lnTo>
                      <a:pt x="16698" y="12973"/>
                    </a:lnTo>
                    <a:lnTo>
                      <a:pt x="15885" y="13359"/>
                    </a:lnTo>
                    <a:lnTo>
                      <a:pt x="16099" y="14129"/>
                    </a:lnTo>
                    <a:lnTo>
                      <a:pt x="16270" y="14943"/>
                    </a:lnTo>
                    <a:lnTo>
                      <a:pt x="16399" y="15970"/>
                    </a:lnTo>
                    <a:lnTo>
                      <a:pt x="16441" y="16484"/>
                    </a:lnTo>
                    <a:lnTo>
                      <a:pt x="16441" y="16998"/>
                    </a:lnTo>
                    <a:lnTo>
                      <a:pt x="16441" y="17512"/>
                    </a:lnTo>
                    <a:lnTo>
                      <a:pt x="16356" y="17983"/>
                    </a:lnTo>
                    <a:lnTo>
                      <a:pt x="16270" y="18454"/>
                    </a:lnTo>
                    <a:lnTo>
                      <a:pt x="16099" y="18839"/>
                    </a:lnTo>
                    <a:lnTo>
                      <a:pt x="15885" y="19182"/>
                    </a:lnTo>
                    <a:lnTo>
                      <a:pt x="15714" y="19310"/>
                    </a:lnTo>
                    <a:lnTo>
                      <a:pt x="15585" y="19438"/>
                    </a:lnTo>
                    <a:lnTo>
                      <a:pt x="15414" y="19524"/>
                    </a:lnTo>
                    <a:lnTo>
                      <a:pt x="15243" y="19610"/>
                    </a:lnTo>
                    <a:lnTo>
                      <a:pt x="15029" y="19652"/>
                    </a:lnTo>
                    <a:lnTo>
                      <a:pt x="14857" y="19652"/>
                    </a:lnTo>
                    <a:lnTo>
                      <a:pt x="14515" y="19610"/>
                    </a:lnTo>
                    <a:lnTo>
                      <a:pt x="14215" y="19567"/>
                    </a:lnTo>
                    <a:lnTo>
                      <a:pt x="14087" y="19524"/>
                    </a:lnTo>
                    <a:lnTo>
                      <a:pt x="13873" y="19438"/>
                    </a:lnTo>
                    <a:lnTo>
                      <a:pt x="13744" y="19396"/>
                    </a:lnTo>
                    <a:lnTo>
                      <a:pt x="13573" y="19310"/>
                    </a:lnTo>
                    <a:lnTo>
                      <a:pt x="13487" y="19267"/>
                    </a:lnTo>
                    <a:lnTo>
                      <a:pt x="13145" y="19096"/>
                    </a:lnTo>
                    <a:lnTo>
                      <a:pt x="12759" y="18839"/>
                    </a:lnTo>
                    <a:lnTo>
                      <a:pt x="12031" y="18325"/>
                    </a:lnTo>
                    <a:lnTo>
                      <a:pt x="11903" y="18240"/>
                    </a:lnTo>
                    <a:lnTo>
                      <a:pt x="11817" y="18154"/>
                    </a:lnTo>
                    <a:lnTo>
                      <a:pt x="11689" y="18068"/>
                    </a:lnTo>
                    <a:lnTo>
                      <a:pt x="11603" y="17983"/>
                    </a:lnTo>
                    <a:lnTo>
                      <a:pt x="10961" y="17426"/>
                    </a:lnTo>
                    <a:lnTo>
                      <a:pt x="10404" y="16912"/>
                    </a:lnTo>
                    <a:lnTo>
                      <a:pt x="9933" y="16441"/>
                    </a:lnTo>
                    <a:lnTo>
                      <a:pt x="9848" y="16484"/>
                    </a:lnTo>
                    <a:lnTo>
                      <a:pt x="9762" y="16527"/>
                    </a:lnTo>
                    <a:lnTo>
                      <a:pt x="8906" y="16955"/>
                    </a:lnTo>
                    <a:lnTo>
                      <a:pt x="8306" y="17212"/>
                    </a:lnTo>
                    <a:lnTo>
                      <a:pt x="7621" y="17512"/>
                    </a:lnTo>
                    <a:lnTo>
                      <a:pt x="6851" y="17811"/>
                    </a:lnTo>
                    <a:lnTo>
                      <a:pt x="6123" y="18026"/>
                    </a:lnTo>
                    <a:lnTo>
                      <a:pt x="5395" y="18197"/>
                    </a:lnTo>
                    <a:lnTo>
                      <a:pt x="5053" y="18240"/>
                    </a:lnTo>
                    <a:lnTo>
                      <a:pt x="4453" y="18240"/>
                    </a:lnTo>
                    <a:lnTo>
                      <a:pt x="4196" y="18197"/>
                    </a:lnTo>
                    <a:lnTo>
                      <a:pt x="3982" y="18111"/>
                    </a:lnTo>
                    <a:lnTo>
                      <a:pt x="3811" y="17983"/>
                    </a:lnTo>
                    <a:lnTo>
                      <a:pt x="3725" y="17940"/>
                    </a:lnTo>
                    <a:lnTo>
                      <a:pt x="3597" y="17811"/>
                    </a:lnTo>
                    <a:lnTo>
                      <a:pt x="3511" y="17597"/>
                    </a:lnTo>
                    <a:lnTo>
                      <a:pt x="3468" y="17555"/>
                    </a:lnTo>
                    <a:lnTo>
                      <a:pt x="3426" y="17426"/>
                    </a:lnTo>
                    <a:lnTo>
                      <a:pt x="3426" y="17340"/>
                    </a:lnTo>
                    <a:lnTo>
                      <a:pt x="3383" y="17255"/>
                    </a:lnTo>
                    <a:lnTo>
                      <a:pt x="3383" y="17212"/>
                    </a:lnTo>
                    <a:lnTo>
                      <a:pt x="3383" y="17126"/>
                    </a:lnTo>
                    <a:lnTo>
                      <a:pt x="3383" y="16955"/>
                    </a:lnTo>
                    <a:lnTo>
                      <a:pt x="3383" y="16655"/>
                    </a:lnTo>
                    <a:lnTo>
                      <a:pt x="3383" y="16270"/>
                    </a:lnTo>
                    <a:lnTo>
                      <a:pt x="3554" y="15499"/>
                    </a:lnTo>
                    <a:lnTo>
                      <a:pt x="3768" y="14686"/>
                    </a:lnTo>
                    <a:lnTo>
                      <a:pt x="4068" y="13915"/>
                    </a:lnTo>
                    <a:lnTo>
                      <a:pt x="4367" y="13230"/>
                    </a:lnTo>
                    <a:lnTo>
                      <a:pt x="4624" y="12631"/>
                    </a:lnTo>
                    <a:lnTo>
                      <a:pt x="4967" y="11989"/>
                    </a:lnTo>
                    <a:lnTo>
                      <a:pt x="4967" y="11946"/>
                    </a:lnTo>
                    <a:lnTo>
                      <a:pt x="4325" y="11389"/>
                    </a:lnTo>
                    <a:lnTo>
                      <a:pt x="3682" y="10790"/>
                    </a:lnTo>
                    <a:lnTo>
                      <a:pt x="2955" y="10062"/>
                    </a:lnTo>
                    <a:lnTo>
                      <a:pt x="2612" y="9634"/>
                    </a:lnTo>
                    <a:lnTo>
                      <a:pt x="2270" y="9206"/>
                    </a:lnTo>
                    <a:lnTo>
                      <a:pt x="2013" y="8777"/>
                    </a:lnTo>
                    <a:lnTo>
                      <a:pt x="1756" y="8349"/>
                    </a:lnTo>
                    <a:lnTo>
                      <a:pt x="1542" y="7921"/>
                    </a:lnTo>
                    <a:lnTo>
                      <a:pt x="1413" y="7536"/>
                    </a:lnTo>
                    <a:lnTo>
                      <a:pt x="1370" y="7150"/>
                    </a:lnTo>
                    <a:lnTo>
                      <a:pt x="1413" y="6979"/>
                    </a:lnTo>
                    <a:lnTo>
                      <a:pt x="1456" y="6808"/>
                    </a:lnTo>
                    <a:lnTo>
                      <a:pt x="1456" y="6722"/>
                    </a:lnTo>
                    <a:lnTo>
                      <a:pt x="1627" y="6465"/>
                    </a:lnTo>
                    <a:lnTo>
                      <a:pt x="1884" y="6251"/>
                    </a:lnTo>
                    <a:lnTo>
                      <a:pt x="2184" y="6080"/>
                    </a:lnTo>
                    <a:lnTo>
                      <a:pt x="2569" y="5952"/>
                    </a:lnTo>
                    <a:lnTo>
                      <a:pt x="2955" y="5866"/>
                    </a:lnTo>
                    <a:lnTo>
                      <a:pt x="3426" y="5823"/>
                    </a:lnTo>
                    <a:lnTo>
                      <a:pt x="4367" y="5780"/>
                    </a:lnTo>
                    <a:lnTo>
                      <a:pt x="5010" y="5780"/>
                    </a:lnTo>
                    <a:lnTo>
                      <a:pt x="5609" y="5823"/>
                    </a:lnTo>
                    <a:lnTo>
                      <a:pt x="6722" y="5952"/>
                    </a:lnTo>
                    <a:lnTo>
                      <a:pt x="7836" y="6123"/>
                    </a:lnTo>
                    <a:lnTo>
                      <a:pt x="8050" y="5523"/>
                    </a:lnTo>
                    <a:lnTo>
                      <a:pt x="8306" y="4881"/>
                    </a:lnTo>
                    <a:lnTo>
                      <a:pt x="8649" y="4153"/>
                    </a:lnTo>
                    <a:lnTo>
                      <a:pt x="9120" y="3383"/>
                    </a:lnTo>
                    <a:lnTo>
                      <a:pt x="9377" y="2997"/>
                    </a:lnTo>
                    <a:lnTo>
                      <a:pt x="9634" y="2612"/>
                    </a:lnTo>
                    <a:lnTo>
                      <a:pt x="9933" y="2270"/>
                    </a:lnTo>
                    <a:lnTo>
                      <a:pt x="10233" y="2013"/>
                    </a:lnTo>
                    <a:lnTo>
                      <a:pt x="10576" y="1756"/>
                    </a:lnTo>
                    <a:lnTo>
                      <a:pt x="10918" y="1542"/>
                    </a:lnTo>
                    <a:lnTo>
                      <a:pt x="11261" y="1413"/>
                    </a:lnTo>
                    <a:lnTo>
                      <a:pt x="11389" y="1413"/>
                    </a:lnTo>
                    <a:lnTo>
                      <a:pt x="11432" y="1370"/>
                    </a:lnTo>
                    <a:close/>
                    <a:moveTo>
                      <a:pt x="11304" y="0"/>
                    </a:moveTo>
                    <a:lnTo>
                      <a:pt x="11132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1646" y="0"/>
                    </a:lnTo>
                    <a:close/>
                  </a:path>
                </a:pathLst>
              </a:custGeom>
              <a:solidFill>
                <a:srgbClr val="FC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Google Shape;4266;p49">
                <a:extLst>
                  <a:ext uri="{FF2B5EF4-FFF2-40B4-BE49-F238E27FC236}">
                    <a16:creationId xmlns:a16="http://schemas.microsoft.com/office/drawing/2014/main" xmlns="" id="{B713AAF7-8B8F-424D-F98C-05F6AAD4532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0276" y="0"/>
                    </a:moveTo>
                    <a:lnTo>
                      <a:pt x="10276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4044" y="18154"/>
                    </a:lnTo>
                    <a:lnTo>
                      <a:pt x="13873" y="18240"/>
                    </a:lnTo>
                    <a:lnTo>
                      <a:pt x="13659" y="18282"/>
                    </a:lnTo>
                    <a:lnTo>
                      <a:pt x="13487" y="18282"/>
                    </a:lnTo>
                    <a:lnTo>
                      <a:pt x="13487" y="18282"/>
                    </a:lnTo>
                    <a:lnTo>
                      <a:pt x="13145" y="18240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536" y="15585"/>
                    </a:lnTo>
                    <a:lnTo>
                      <a:pt x="6936" y="15842"/>
                    </a:lnTo>
                    <a:lnTo>
                      <a:pt x="6251" y="16142"/>
                    </a:lnTo>
                    <a:lnTo>
                      <a:pt x="5481" y="16441"/>
                    </a:lnTo>
                    <a:lnTo>
                      <a:pt x="4753" y="16656"/>
                    </a:lnTo>
                    <a:lnTo>
                      <a:pt x="4025" y="16827"/>
                    </a:lnTo>
                    <a:lnTo>
                      <a:pt x="3683" y="16870"/>
                    </a:lnTo>
                    <a:lnTo>
                      <a:pt x="3383" y="16870"/>
                    </a:lnTo>
                    <a:lnTo>
                      <a:pt x="3383" y="16870"/>
                    </a:lnTo>
                    <a:lnTo>
                      <a:pt x="3083" y="16870"/>
                    </a:lnTo>
                    <a:lnTo>
                      <a:pt x="2826" y="16827"/>
                    </a:lnTo>
                    <a:lnTo>
                      <a:pt x="2612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00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257" y="5095"/>
                    </a:lnTo>
                    <a:lnTo>
                      <a:pt x="514" y="4881"/>
                    </a:lnTo>
                    <a:lnTo>
                      <a:pt x="814" y="4710"/>
                    </a:lnTo>
                    <a:lnTo>
                      <a:pt x="1199" y="4582"/>
                    </a:lnTo>
                    <a:lnTo>
                      <a:pt x="1585" y="4496"/>
                    </a:lnTo>
                    <a:lnTo>
                      <a:pt x="2056" y="4453"/>
                    </a:lnTo>
                    <a:lnTo>
                      <a:pt x="2997" y="4410"/>
                    </a:lnTo>
                    <a:lnTo>
                      <a:pt x="2997" y="4410"/>
                    </a:lnTo>
                    <a:lnTo>
                      <a:pt x="3640" y="4410"/>
                    </a:lnTo>
                    <a:lnTo>
                      <a:pt x="4239" y="4453"/>
                    </a:lnTo>
                    <a:lnTo>
                      <a:pt x="5352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2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Google Shape;4267;p49">
                <a:extLst>
                  <a:ext uri="{FF2B5EF4-FFF2-40B4-BE49-F238E27FC236}">
                    <a16:creationId xmlns:a16="http://schemas.microsoft.com/office/drawing/2014/main" xmlns="" id="{E730592C-ADA5-75D7-2080-0840CA42B547}"/>
                  </a:ext>
                </a:extLst>
              </p:cNvPr>
              <p:cNvSpPr/>
              <p:nvPr/>
            </p:nvSpPr>
            <p:spPr>
              <a:xfrm>
                <a:off x="4359100" y="1077450"/>
                <a:ext cx="549125" cy="5255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21023" fill="none" extrusionOk="0">
                    <a:moveTo>
                      <a:pt x="11646" y="0"/>
                    </a:moveTo>
                    <a:lnTo>
                      <a:pt x="11646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603" y="0"/>
                    </a:lnTo>
                    <a:lnTo>
                      <a:pt x="11518" y="0"/>
                    </a:lnTo>
                    <a:lnTo>
                      <a:pt x="11518" y="0"/>
                    </a:lnTo>
                    <a:lnTo>
                      <a:pt x="11389" y="0"/>
                    </a:lnTo>
                    <a:lnTo>
                      <a:pt x="11389" y="0"/>
                    </a:lnTo>
                    <a:lnTo>
                      <a:pt x="11304" y="0"/>
                    </a:lnTo>
                    <a:lnTo>
                      <a:pt x="11304" y="0"/>
                    </a:lnTo>
                    <a:lnTo>
                      <a:pt x="11132" y="43"/>
                    </a:lnTo>
                    <a:lnTo>
                      <a:pt x="11132" y="43"/>
                    </a:lnTo>
                    <a:lnTo>
                      <a:pt x="11089" y="43"/>
                    </a:lnTo>
                    <a:lnTo>
                      <a:pt x="11089" y="43"/>
                    </a:lnTo>
                    <a:lnTo>
                      <a:pt x="10961" y="86"/>
                    </a:lnTo>
                    <a:lnTo>
                      <a:pt x="10961" y="86"/>
                    </a:lnTo>
                    <a:lnTo>
                      <a:pt x="10619" y="172"/>
                    </a:lnTo>
                    <a:lnTo>
                      <a:pt x="10319" y="300"/>
                    </a:lnTo>
                    <a:lnTo>
                      <a:pt x="10319" y="300"/>
                    </a:lnTo>
                    <a:lnTo>
                      <a:pt x="9933" y="514"/>
                    </a:lnTo>
                    <a:lnTo>
                      <a:pt x="9548" y="771"/>
                    </a:lnTo>
                    <a:lnTo>
                      <a:pt x="9163" y="1114"/>
                    </a:lnTo>
                    <a:lnTo>
                      <a:pt x="8820" y="1456"/>
                    </a:lnTo>
                    <a:lnTo>
                      <a:pt x="8478" y="1884"/>
                    </a:lnTo>
                    <a:lnTo>
                      <a:pt x="8092" y="2398"/>
                    </a:lnTo>
                    <a:lnTo>
                      <a:pt x="7793" y="2912"/>
                    </a:lnTo>
                    <a:lnTo>
                      <a:pt x="7450" y="3511"/>
                    </a:lnTo>
                    <a:lnTo>
                      <a:pt x="7450" y="3511"/>
                    </a:lnTo>
                    <a:lnTo>
                      <a:pt x="6936" y="4582"/>
                    </a:lnTo>
                    <a:lnTo>
                      <a:pt x="6936" y="4582"/>
                    </a:lnTo>
                    <a:lnTo>
                      <a:pt x="5738" y="4453"/>
                    </a:lnTo>
                    <a:lnTo>
                      <a:pt x="5053" y="4410"/>
                    </a:lnTo>
                    <a:lnTo>
                      <a:pt x="4367" y="4367"/>
                    </a:lnTo>
                    <a:lnTo>
                      <a:pt x="4367" y="4367"/>
                    </a:lnTo>
                    <a:lnTo>
                      <a:pt x="3468" y="4410"/>
                    </a:lnTo>
                    <a:lnTo>
                      <a:pt x="2912" y="4496"/>
                    </a:lnTo>
                    <a:lnTo>
                      <a:pt x="2270" y="4624"/>
                    </a:lnTo>
                    <a:lnTo>
                      <a:pt x="1670" y="4796"/>
                    </a:lnTo>
                    <a:lnTo>
                      <a:pt x="1370" y="4967"/>
                    </a:lnTo>
                    <a:lnTo>
                      <a:pt x="1071" y="5138"/>
                    </a:lnTo>
                    <a:lnTo>
                      <a:pt x="814" y="5309"/>
                    </a:lnTo>
                    <a:lnTo>
                      <a:pt x="600" y="5566"/>
                    </a:lnTo>
                    <a:lnTo>
                      <a:pt x="386" y="5823"/>
                    </a:lnTo>
                    <a:lnTo>
                      <a:pt x="214" y="6123"/>
                    </a:lnTo>
                    <a:lnTo>
                      <a:pt x="214" y="6123"/>
                    </a:lnTo>
                    <a:lnTo>
                      <a:pt x="129" y="6337"/>
                    </a:lnTo>
                    <a:lnTo>
                      <a:pt x="129" y="6337"/>
                    </a:lnTo>
                    <a:lnTo>
                      <a:pt x="43" y="6851"/>
                    </a:lnTo>
                    <a:lnTo>
                      <a:pt x="0" y="7365"/>
                    </a:lnTo>
                    <a:lnTo>
                      <a:pt x="86" y="7878"/>
                    </a:lnTo>
                    <a:lnTo>
                      <a:pt x="257" y="8435"/>
                    </a:lnTo>
                    <a:lnTo>
                      <a:pt x="557" y="9034"/>
                    </a:lnTo>
                    <a:lnTo>
                      <a:pt x="899" y="9634"/>
                    </a:lnTo>
                    <a:lnTo>
                      <a:pt x="1370" y="10276"/>
                    </a:lnTo>
                    <a:lnTo>
                      <a:pt x="1970" y="10961"/>
                    </a:lnTo>
                    <a:lnTo>
                      <a:pt x="1970" y="10961"/>
                    </a:lnTo>
                    <a:lnTo>
                      <a:pt x="2612" y="11689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2826" y="13359"/>
                    </a:lnTo>
                    <a:lnTo>
                      <a:pt x="2569" y="13958"/>
                    </a:lnTo>
                    <a:lnTo>
                      <a:pt x="2398" y="14557"/>
                    </a:lnTo>
                    <a:lnTo>
                      <a:pt x="2227" y="15200"/>
                    </a:lnTo>
                    <a:lnTo>
                      <a:pt x="2098" y="15842"/>
                    </a:lnTo>
                    <a:lnTo>
                      <a:pt x="2013" y="16441"/>
                    </a:lnTo>
                    <a:lnTo>
                      <a:pt x="1970" y="17041"/>
                    </a:lnTo>
                    <a:lnTo>
                      <a:pt x="1970" y="17041"/>
                    </a:lnTo>
                    <a:lnTo>
                      <a:pt x="2013" y="17255"/>
                    </a:lnTo>
                    <a:lnTo>
                      <a:pt x="2013" y="17298"/>
                    </a:lnTo>
                    <a:lnTo>
                      <a:pt x="2013" y="17340"/>
                    </a:lnTo>
                    <a:lnTo>
                      <a:pt x="2013" y="17340"/>
                    </a:lnTo>
                    <a:lnTo>
                      <a:pt x="2013" y="17383"/>
                    </a:lnTo>
                    <a:lnTo>
                      <a:pt x="2013" y="17383"/>
                    </a:lnTo>
                    <a:lnTo>
                      <a:pt x="2055" y="17512"/>
                    </a:lnTo>
                    <a:lnTo>
                      <a:pt x="2055" y="17512"/>
                    </a:lnTo>
                    <a:lnTo>
                      <a:pt x="2055" y="17683"/>
                    </a:lnTo>
                    <a:lnTo>
                      <a:pt x="2055" y="17683"/>
                    </a:lnTo>
                    <a:lnTo>
                      <a:pt x="2098" y="17769"/>
                    </a:lnTo>
                    <a:lnTo>
                      <a:pt x="2098" y="17769"/>
                    </a:lnTo>
                    <a:lnTo>
                      <a:pt x="2184" y="18026"/>
                    </a:lnTo>
                    <a:lnTo>
                      <a:pt x="2184" y="18026"/>
                    </a:lnTo>
                    <a:lnTo>
                      <a:pt x="2227" y="18111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227" y="18154"/>
                    </a:lnTo>
                    <a:lnTo>
                      <a:pt x="2355" y="18411"/>
                    </a:lnTo>
                    <a:lnTo>
                      <a:pt x="2484" y="18625"/>
                    </a:lnTo>
                    <a:lnTo>
                      <a:pt x="2655" y="18796"/>
                    </a:lnTo>
                    <a:lnTo>
                      <a:pt x="2826" y="18967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869" y="19010"/>
                    </a:lnTo>
                    <a:lnTo>
                      <a:pt x="2955" y="19096"/>
                    </a:lnTo>
                    <a:lnTo>
                      <a:pt x="2955" y="19096"/>
                    </a:lnTo>
                    <a:lnTo>
                      <a:pt x="3340" y="19310"/>
                    </a:lnTo>
                    <a:lnTo>
                      <a:pt x="3768" y="19481"/>
                    </a:lnTo>
                    <a:lnTo>
                      <a:pt x="4239" y="19567"/>
                    </a:lnTo>
                    <a:lnTo>
                      <a:pt x="4753" y="19610"/>
                    </a:lnTo>
                    <a:lnTo>
                      <a:pt x="4753" y="19610"/>
                    </a:lnTo>
                    <a:lnTo>
                      <a:pt x="5352" y="19567"/>
                    </a:lnTo>
                    <a:lnTo>
                      <a:pt x="5994" y="19481"/>
                    </a:lnTo>
                    <a:lnTo>
                      <a:pt x="6637" y="19310"/>
                    </a:lnTo>
                    <a:lnTo>
                      <a:pt x="7322" y="19096"/>
                    </a:lnTo>
                    <a:lnTo>
                      <a:pt x="7964" y="18882"/>
                    </a:lnTo>
                    <a:lnTo>
                      <a:pt x="8563" y="18625"/>
                    </a:lnTo>
                    <a:lnTo>
                      <a:pt x="9677" y="18111"/>
                    </a:lnTo>
                    <a:lnTo>
                      <a:pt x="9677" y="18111"/>
                    </a:lnTo>
                    <a:lnTo>
                      <a:pt x="10148" y="18539"/>
                    </a:lnTo>
                    <a:lnTo>
                      <a:pt x="10704" y="19053"/>
                    </a:lnTo>
                    <a:lnTo>
                      <a:pt x="10918" y="19224"/>
                    </a:lnTo>
                    <a:lnTo>
                      <a:pt x="10918" y="19224"/>
                    </a:lnTo>
                    <a:lnTo>
                      <a:pt x="10961" y="19224"/>
                    </a:lnTo>
                    <a:lnTo>
                      <a:pt x="10961" y="19224"/>
                    </a:lnTo>
                    <a:lnTo>
                      <a:pt x="11047" y="19310"/>
                    </a:lnTo>
                    <a:lnTo>
                      <a:pt x="11047" y="19310"/>
                    </a:lnTo>
                    <a:lnTo>
                      <a:pt x="11218" y="19438"/>
                    </a:lnTo>
                    <a:lnTo>
                      <a:pt x="11218" y="19438"/>
                    </a:lnTo>
                    <a:lnTo>
                      <a:pt x="12074" y="20038"/>
                    </a:lnTo>
                    <a:lnTo>
                      <a:pt x="12502" y="20295"/>
                    </a:lnTo>
                    <a:lnTo>
                      <a:pt x="12888" y="20509"/>
                    </a:lnTo>
                    <a:lnTo>
                      <a:pt x="12888" y="20509"/>
                    </a:lnTo>
                    <a:lnTo>
                      <a:pt x="12931" y="20509"/>
                    </a:lnTo>
                    <a:lnTo>
                      <a:pt x="12973" y="20552"/>
                    </a:lnTo>
                    <a:lnTo>
                      <a:pt x="12973" y="20552"/>
                    </a:lnTo>
                    <a:lnTo>
                      <a:pt x="13230" y="20680"/>
                    </a:lnTo>
                    <a:lnTo>
                      <a:pt x="13230" y="20680"/>
                    </a:lnTo>
                    <a:lnTo>
                      <a:pt x="13359" y="20723"/>
                    </a:lnTo>
                    <a:lnTo>
                      <a:pt x="13359" y="20723"/>
                    </a:lnTo>
                    <a:lnTo>
                      <a:pt x="13616" y="20809"/>
                    </a:lnTo>
                    <a:lnTo>
                      <a:pt x="13616" y="20809"/>
                    </a:lnTo>
                    <a:lnTo>
                      <a:pt x="13830" y="20894"/>
                    </a:lnTo>
                    <a:lnTo>
                      <a:pt x="13830" y="20894"/>
                    </a:lnTo>
                    <a:lnTo>
                      <a:pt x="14343" y="20980"/>
                    </a:lnTo>
                    <a:lnTo>
                      <a:pt x="14857" y="21023"/>
                    </a:lnTo>
                    <a:lnTo>
                      <a:pt x="14857" y="21023"/>
                    </a:lnTo>
                    <a:lnTo>
                      <a:pt x="15243" y="21023"/>
                    </a:lnTo>
                    <a:lnTo>
                      <a:pt x="15628" y="20937"/>
                    </a:lnTo>
                    <a:lnTo>
                      <a:pt x="16013" y="20766"/>
                    </a:lnTo>
                    <a:lnTo>
                      <a:pt x="16356" y="20594"/>
                    </a:lnTo>
                    <a:lnTo>
                      <a:pt x="16356" y="20594"/>
                    </a:lnTo>
                    <a:lnTo>
                      <a:pt x="16656" y="20338"/>
                    </a:lnTo>
                    <a:lnTo>
                      <a:pt x="16955" y="20038"/>
                    </a:lnTo>
                    <a:lnTo>
                      <a:pt x="17212" y="19695"/>
                    </a:lnTo>
                    <a:lnTo>
                      <a:pt x="17383" y="19310"/>
                    </a:lnTo>
                    <a:lnTo>
                      <a:pt x="17555" y="18925"/>
                    </a:lnTo>
                    <a:lnTo>
                      <a:pt x="17683" y="18496"/>
                    </a:lnTo>
                    <a:lnTo>
                      <a:pt x="17769" y="18026"/>
                    </a:lnTo>
                    <a:lnTo>
                      <a:pt x="17812" y="17597"/>
                    </a:lnTo>
                    <a:lnTo>
                      <a:pt x="17812" y="16655"/>
                    </a:lnTo>
                    <a:lnTo>
                      <a:pt x="17769" y="15756"/>
                    </a:lnTo>
                    <a:lnTo>
                      <a:pt x="17640" y="14900"/>
                    </a:lnTo>
                    <a:lnTo>
                      <a:pt x="17512" y="14087"/>
                    </a:lnTo>
                    <a:lnTo>
                      <a:pt x="17512" y="14087"/>
                    </a:lnTo>
                    <a:lnTo>
                      <a:pt x="18282" y="13658"/>
                    </a:lnTo>
                    <a:lnTo>
                      <a:pt x="19139" y="13145"/>
                    </a:lnTo>
                    <a:lnTo>
                      <a:pt x="19139" y="13145"/>
                    </a:lnTo>
                    <a:lnTo>
                      <a:pt x="19524" y="12888"/>
                    </a:lnTo>
                    <a:lnTo>
                      <a:pt x="19995" y="12588"/>
                    </a:lnTo>
                    <a:lnTo>
                      <a:pt x="20509" y="12160"/>
                    </a:lnTo>
                    <a:lnTo>
                      <a:pt x="21023" y="11646"/>
                    </a:lnTo>
                    <a:lnTo>
                      <a:pt x="21280" y="11346"/>
                    </a:lnTo>
                    <a:lnTo>
                      <a:pt x="21494" y="11047"/>
                    </a:lnTo>
                    <a:lnTo>
                      <a:pt x="21665" y="10747"/>
                    </a:lnTo>
                    <a:lnTo>
                      <a:pt x="21793" y="10404"/>
                    </a:lnTo>
                    <a:lnTo>
                      <a:pt x="21922" y="10062"/>
                    </a:lnTo>
                    <a:lnTo>
                      <a:pt x="21965" y="9677"/>
                    </a:lnTo>
                    <a:lnTo>
                      <a:pt x="21965" y="9291"/>
                    </a:lnTo>
                    <a:lnTo>
                      <a:pt x="21922" y="8906"/>
                    </a:lnTo>
                    <a:lnTo>
                      <a:pt x="21922" y="8906"/>
                    </a:lnTo>
                    <a:lnTo>
                      <a:pt x="21793" y="8521"/>
                    </a:lnTo>
                    <a:lnTo>
                      <a:pt x="21622" y="8135"/>
                    </a:lnTo>
                    <a:lnTo>
                      <a:pt x="21365" y="7793"/>
                    </a:lnTo>
                    <a:lnTo>
                      <a:pt x="21023" y="7450"/>
                    </a:lnTo>
                    <a:lnTo>
                      <a:pt x="21023" y="7450"/>
                    </a:lnTo>
                    <a:lnTo>
                      <a:pt x="20851" y="7322"/>
                    </a:lnTo>
                    <a:lnTo>
                      <a:pt x="20851" y="7322"/>
                    </a:lnTo>
                    <a:lnTo>
                      <a:pt x="20595" y="7150"/>
                    </a:lnTo>
                    <a:lnTo>
                      <a:pt x="20595" y="7150"/>
                    </a:lnTo>
                    <a:lnTo>
                      <a:pt x="20038" y="6808"/>
                    </a:lnTo>
                    <a:lnTo>
                      <a:pt x="20038" y="6808"/>
                    </a:lnTo>
                    <a:lnTo>
                      <a:pt x="19781" y="6679"/>
                    </a:lnTo>
                    <a:lnTo>
                      <a:pt x="19781" y="6679"/>
                    </a:lnTo>
                    <a:lnTo>
                      <a:pt x="19139" y="6423"/>
                    </a:lnTo>
                    <a:lnTo>
                      <a:pt x="18411" y="6209"/>
                    </a:lnTo>
                    <a:lnTo>
                      <a:pt x="18411" y="6209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8325" y="6166"/>
                    </a:lnTo>
                    <a:lnTo>
                      <a:pt x="17812" y="6037"/>
                    </a:lnTo>
                    <a:lnTo>
                      <a:pt x="17726" y="6037"/>
                    </a:lnTo>
                    <a:lnTo>
                      <a:pt x="17683" y="6037"/>
                    </a:lnTo>
                    <a:lnTo>
                      <a:pt x="17683" y="6037"/>
                    </a:lnTo>
                    <a:lnTo>
                      <a:pt x="17640" y="5994"/>
                    </a:lnTo>
                    <a:lnTo>
                      <a:pt x="17640" y="5994"/>
                    </a:lnTo>
                    <a:lnTo>
                      <a:pt x="16656" y="5823"/>
                    </a:lnTo>
                    <a:lnTo>
                      <a:pt x="15799" y="5695"/>
                    </a:lnTo>
                    <a:lnTo>
                      <a:pt x="15799" y="5695"/>
                    </a:lnTo>
                    <a:lnTo>
                      <a:pt x="15585" y="4624"/>
                    </a:lnTo>
                    <a:lnTo>
                      <a:pt x="15457" y="3982"/>
                    </a:lnTo>
                    <a:lnTo>
                      <a:pt x="15243" y="3383"/>
                    </a:lnTo>
                    <a:lnTo>
                      <a:pt x="15243" y="3383"/>
                    </a:lnTo>
                    <a:lnTo>
                      <a:pt x="15114" y="2955"/>
                    </a:lnTo>
                    <a:lnTo>
                      <a:pt x="15114" y="2955"/>
                    </a:lnTo>
                    <a:lnTo>
                      <a:pt x="14900" y="2526"/>
                    </a:lnTo>
                    <a:lnTo>
                      <a:pt x="14686" y="2098"/>
                    </a:lnTo>
                    <a:lnTo>
                      <a:pt x="14472" y="1713"/>
                    </a:lnTo>
                    <a:lnTo>
                      <a:pt x="14215" y="1370"/>
                    </a:lnTo>
                    <a:lnTo>
                      <a:pt x="13958" y="1028"/>
                    </a:lnTo>
                    <a:lnTo>
                      <a:pt x="13658" y="771"/>
                    </a:lnTo>
                    <a:lnTo>
                      <a:pt x="13359" y="557"/>
                    </a:lnTo>
                    <a:lnTo>
                      <a:pt x="13059" y="343"/>
                    </a:lnTo>
                    <a:lnTo>
                      <a:pt x="13059" y="343"/>
                    </a:lnTo>
                    <a:lnTo>
                      <a:pt x="13016" y="343"/>
                    </a:lnTo>
                    <a:lnTo>
                      <a:pt x="12973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931" y="300"/>
                    </a:lnTo>
                    <a:lnTo>
                      <a:pt x="12845" y="257"/>
                    </a:lnTo>
                    <a:lnTo>
                      <a:pt x="12845" y="257"/>
                    </a:lnTo>
                    <a:lnTo>
                      <a:pt x="12802" y="214"/>
                    </a:lnTo>
                    <a:lnTo>
                      <a:pt x="12802" y="214"/>
                    </a:lnTo>
                    <a:lnTo>
                      <a:pt x="12417" y="86"/>
                    </a:lnTo>
                    <a:lnTo>
                      <a:pt x="12031" y="43"/>
                    </a:lnTo>
                    <a:lnTo>
                      <a:pt x="12031" y="43"/>
                    </a:lnTo>
                    <a:lnTo>
                      <a:pt x="116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Google Shape;4268;p49">
                <a:extLst>
                  <a:ext uri="{FF2B5EF4-FFF2-40B4-BE49-F238E27FC236}">
                    <a16:creationId xmlns:a16="http://schemas.microsoft.com/office/drawing/2014/main" xmlns="" id="{1E372627-9928-4208-0227-07E6F36B715A}"/>
                  </a:ext>
                </a:extLst>
              </p:cNvPr>
              <p:cNvSpPr/>
              <p:nvPr/>
            </p:nvSpPr>
            <p:spPr>
              <a:xfrm>
                <a:off x="4393352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206" y="386"/>
                    </a:lnTo>
                    <a:lnTo>
                      <a:pt x="8863" y="643"/>
                    </a:lnTo>
                    <a:lnTo>
                      <a:pt x="8563" y="900"/>
                    </a:lnTo>
                    <a:lnTo>
                      <a:pt x="8264" y="1242"/>
                    </a:lnTo>
                    <a:lnTo>
                      <a:pt x="8007" y="1627"/>
                    </a:lnTo>
                    <a:lnTo>
                      <a:pt x="7750" y="2013"/>
                    </a:lnTo>
                    <a:lnTo>
                      <a:pt x="7279" y="2783"/>
                    </a:lnTo>
                    <a:lnTo>
                      <a:pt x="6936" y="3511"/>
                    </a:lnTo>
                    <a:lnTo>
                      <a:pt x="6680" y="4153"/>
                    </a:lnTo>
                    <a:lnTo>
                      <a:pt x="6466" y="4753"/>
                    </a:lnTo>
                    <a:lnTo>
                      <a:pt x="5566" y="4582"/>
                    </a:lnTo>
                    <a:lnTo>
                      <a:pt x="4624" y="4496"/>
                    </a:lnTo>
                    <a:lnTo>
                      <a:pt x="3554" y="4410"/>
                    </a:lnTo>
                    <a:lnTo>
                      <a:pt x="2441" y="4410"/>
                    </a:lnTo>
                    <a:lnTo>
                      <a:pt x="1927" y="4453"/>
                    </a:lnTo>
                    <a:lnTo>
                      <a:pt x="1413" y="4539"/>
                    </a:lnTo>
                    <a:lnTo>
                      <a:pt x="985" y="4667"/>
                    </a:lnTo>
                    <a:lnTo>
                      <a:pt x="600" y="4839"/>
                    </a:lnTo>
                    <a:lnTo>
                      <a:pt x="300" y="5053"/>
                    </a:lnTo>
                    <a:lnTo>
                      <a:pt x="172" y="5181"/>
                    </a:lnTo>
                    <a:lnTo>
                      <a:pt x="86" y="5352"/>
                    </a:ln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780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86" y="6979"/>
                    </a:lnTo>
                    <a:lnTo>
                      <a:pt x="643" y="7407"/>
                    </a:lnTo>
                    <a:lnTo>
                      <a:pt x="942" y="7836"/>
                    </a:lnTo>
                    <a:lnTo>
                      <a:pt x="1242" y="8264"/>
                    </a:lnTo>
                    <a:lnTo>
                      <a:pt x="1585" y="8692"/>
                    </a:lnTo>
                    <a:lnTo>
                      <a:pt x="2312" y="9420"/>
                    </a:lnTo>
                    <a:lnTo>
                      <a:pt x="2955" y="10019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254" y="11261"/>
                    </a:lnTo>
                    <a:lnTo>
                      <a:pt x="2997" y="11860"/>
                    </a:lnTo>
                    <a:lnTo>
                      <a:pt x="2698" y="12545"/>
                    </a:lnTo>
                    <a:lnTo>
                      <a:pt x="2398" y="13316"/>
                    </a:lnTo>
                    <a:lnTo>
                      <a:pt x="2184" y="14129"/>
                    </a:lnTo>
                    <a:lnTo>
                      <a:pt x="2013" y="14900"/>
                    </a:lnTo>
                    <a:lnTo>
                      <a:pt x="2013" y="15285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98" y="16741"/>
                    </a:lnTo>
                    <a:lnTo>
                      <a:pt x="2997" y="16827"/>
                    </a:lnTo>
                    <a:lnTo>
                      <a:pt x="3340" y="16870"/>
                    </a:lnTo>
                    <a:lnTo>
                      <a:pt x="3768" y="16870"/>
                    </a:lnTo>
                    <a:lnTo>
                      <a:pt x="4153" y="16784"/>
                    </a:lnTo>
                    <a:lnTo>
                      <a:pt x="4624" y="16698"/>
                    </a:lnTo>
                    <a:lnTo>
                      <a:pt x="5524" y="16399"/>
                    </a:lnTo>
                    <a:lnTo>
                      <a:pt x="6423" y="16056"/>
                    </a:lnTo>
                    <a:lnTo>
                      <a:pt x="7279" y="15714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9034" y="15542"/>
                    </a:lnTo>
                    <a:lnTo>
                      <a:pt x="9591" y="16056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88" y="18282"/>
                    </a:lnTo>
                    <a:lnTo>
                      <a:pt x="13573" y="18282"/>
                    </a:lnTo>
                    <a:lnTo>
                      <a:pt x="13915" y="18240"/>
                    </a:lnTo>
                    <a:lnTo>
                      <a:pt x="14215" y="18068"/>
                    </a:lnTo>
                    <a:lnTo>
                      <a:pt x="14344" y="17940"/>
                    </a:lnTo>
                    <a:lnTo>
                      <a:pt x="14515" y="17812"/>
                    </a:lnTo>
                    <a:lnTo>
                      <a:pt x="14729" y="17469"/>
                    </a:lnTo>
                    <a:lnTo>
                      <a:pt x="14900" y="17084"/>
                    </a:lnTo>
                    <a:lnTo>
                      <a:pt x="14986" y="16613"/>
                    </a:lnTo>
                    <a:lnTo>
                      <a:pt x="15071" y="16142"/>
                    </a:lnTo>
                    <a:lnTo>
                      <a:pt x="15071" y="15628"/>
                    </a:lnTo>
                    <a:lnTo>
                      <a:pt x="15071" y="15114"/>
                    </a:lnTo>
                    <a:lnTo>
                      <a:pt x="15029" y="14600"/>
                    </a:lnTo>
                    <a:lnTo>
                      <a:pt x="14900" y="13573"/>
                    </a:lnTo>
                    <a:lnTo>
                      <a:pt x="14729" y="12759"/>
                    </a:lnTo>
                    <a:lnTo>
                      <a:pt x="14515" y="11989"/>
                    </a:lnTo>
                    <a:lnTo>
                      <a:pt x="15328" y="11603"/>
                    </a:lnTo>
                    <a:lnTo>
                      <a:pt x="16142" y="11175"/>
                    </a:lnTo>
                    <a:lnTo>
                      <a:pt x="17041" y="10619"/>
                    </a:lnTo>
                    <a:lnTo>
                      <a:pt x="17469" y="10319"/>
                    </a:lnTo>
                    <a:lnTo>
                      <a:pt x="17940" y="9976"/>
                    </a:lnTo>
                    <a:lnTo>
                      <a:pt x="18325" y="9634"/>
                    </a:lnTo>
                    <a:lnTo>
                      <a:pt x="18668" y="9291"/>
                    </a:lnTo>
                    <a:lnTo>
                      <a:pt x="18925" y="8949"/>
                    </a:lnTo>
                    <a:lnTo>
                      <a:pt x="19139" y="8563"/>
                    </a:lnTo>
                    <a:lnTo>
                      <a:pt x="19182" y="8392"/>
                    </a:lnTo>
                    <a:lnTo>
                      <a:pt x="19225" y="8221"/>
                    </a:lnTo>
                    <a:lnTo>
                      <a:pt x="19225" y="8007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570" y="6123"/>
                    </a:lnTo>
                    <a:lnTo>
                      <a:pt x="16099" y="5995"/>
                    </a:lnTo>
                    <a:lnTo>
                      <a:pt x="15971" y="5995"/>
                    </a:lnTo>
                    <a:lnTo>
                      <a:pt x="14943" y="5780"/>
                    </a:lnTo>
                    <a:lnTo>
                      <a:pt x="14044" y="5652"/>
                    </a:lnTo>
                    <a:lnTo>
                      <a:pt x="13188" y="5609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53"/>
                    </a:lnTo>
                    <a:lnTo>
                      <a:pt x="12845" y="3340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203" y="1499"/>
                    </a:lnTo>
                    <a:lnTo>
                      <a:pt x="11860" y="985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Google Shape;4269;p49">
                <a:extLst>
                  <a:ext uri="{FF2B5EF4-FFF2-40B4-BE49-F238E27FC236}">
                    <a16:creationId xmlns:a16="http://schemas.microsoft.com/office/drawing/2014/main" xmlns="" id="{26BF4569-2151-EF1F-4439-2D5DDDAD32F1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fill="none" extrusionOk="0">
                    <a:moveTo>
                      <a:pt x="14515" y="11989"/>
                    </a:moveTo>
                    <a:lnTo>
                      <a:pt x="14515" y="11989"/>
                    </a:lnTo>
                    <a:lnTo>
                      <a:pt x="14729" y="12759"/>
                    </a:lnTo>
                    <a:lnTo>
                      <a:pt x="14900" y="13573"/>
                    </a:lnTo>
                    <a:lnTo>
                      <a:pt x="15029" y="14600"/>
                    </a:lnTo>
                    <a:lnTo>
                      <a:pt x="15071" y="15114"/>
                    </a:lnTo>
                    <a:lnTo>
                      <a:pt x="15071" y="15628"/>
                    </a:lnTo>
                    <a:lnTo>
                      <a:pt x="15071" y="16142"/>
                    </a:lnTo>
                    <a:lnTo>
                      <a:pt x="14986" y="16613"/>
                    </a:lnTo>
                    <a:lnTo>
                      <a:pt x="14900" y="17084"/>
                    </a:lnTo>
                    <a:lnTo>
                      <a:pt x="14729" y="17469"/>
                    </a:lnTo>
                    <a:lnTo>
                      <a:pt x="14515" y="17812"/>
                    </a:lnTo>
                    <a:lnTo>
                      <a:pt x="14344" y="17940"/>
                    </a:lnTo>
                    <a:lnTo>
                      <a:pt x="14215" y="18068"/>
                    </a:lnTo>
                    <a:lnTo>
                      <a:pt x="14215" y="18068"/>
                    </a:lnTo>
                    <a:lnTo>
                      <a:pt x="13915" y="18240"/>
                    </a:lnTo>
                    <a:lnTo>
                      <a:pt x="13573" y="18282"/>
                    </a:lnTo>
                    <a:lnTo>
                      <a:pt x="13188" y="18282"/>
                    </a:lnTo>
                    <a:lnTo>
                      <a:pt x="12845" y="18197"/>
                    </a:lnTo>
                    <a:lnTo>
                      <a:pt x="12845" y="18197"/>
                    </a:lnTo>
                    <a:lnTo>
                      <a:pt x="12717" y="18154"/>
                    </a:lnTo>
                    <a:lnTo>
                      <a:pt x="12717" y="18154"/>
                    </a:lnTo>
                    <a:lnTo>
                      <a:pt x="12503" y="18068"/>
                    </a:lnTo>
                    <a:lnTo>
                      <a:pt x="12503" y="18068"/>
                    </a:lnTo>
                    <a:lnTo>
                      <a:pt x="12374" y="18026"/>
                    </a:lnTo>
                    <a:lnTo>
                      <a:pt x="12374" y="18026"/>
                    </a:lnTo>
                    <a:lnTo>
                      <a:pt x="12203" y="17940"/>
                    </a:lnTo>
                    <a:lnTo>
                      <a:pt x="12203" y="17940"/>
                    </a:lnTo>
                    <a:lnTo>
                      <a:pt x="12117" y="17897"/>
                    </a:lnTo>
                    <a:lnTo>
                      <a:pt x="12117" y="17897"/>
                    </a:lnTo>
                    <a:lnTo>
                      <a:pt x="11775" y="17726"/>
                    </a:lnTo>
                    <a:lnTo>
                      <a:pt x="11389" y="17469"/>
                    </a:lnTo>
                    <a:lnTo>
                      <a:pt x="10661" y="16955"/>
                    </a:lnTo>
                    <a:lnTo>
                      <a:pt x="10661" y="16955"/>
                    </a:lnTo>
                    <a:lnTo>
                      <a:pt x="10533" y="16870"/>
                    </a:lnTo>
                    <a:lnTo>
                      <a:pt x="10533" y="16870"/>
                    </a:lnTo>
                    <a:lnTo>
                      <a:pt x="10447" y="16784"/>
                    </a:lnTo>
                    <a:lnTo>
                      <a:pt x="10447" y="16784"/>
                    </a:lnTo>
                    <a:lnTo>
                      <a:pt x="10319" y="16698"/>
                    </a:lnTo>
                    <a:lnTo>
                      <a:pt x="10319" y="16698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10233" y="16613"/>
                    </a:lnTo>
                    <a:lnTo>
                      <a:pt x="9591" y="16056"/>
                    </a:lnTo>
                    <a:lnTo>
                      <a:pt x="9034" y="15542"/>
                    </a:lnTo>
                    <a:lnTo>
                      <a:pt x="8563" y="15071"/>
                    </a:lnTo>
                    <a:lnTo>
                      <a:pt x="8563" y="15071"/>
                    </a:lnTo>
                    <a:lnTo>
                      <a:pt x="8478" y="15114"/>
                    </a:lnTo>
                    <a:lnTo>
                      <a:pt x="8478" y="15114"/>
                    </a:lnTo>
                    <a:lnTo>
                      <a:pt x="8392" y="15157"/>
                    </a:lnTo>
                    <a:lnTo>
                      <a:pt x="8392" y="15157"/>
                    </a:lnTo>
                    <a:lnTo>
                      <a:pt x="7279" y="15714"/>
                    </a:lnTo>
                    <a:lnTo>
                      <a:pt x="6423" y="16056"/>
                    </a:lnTo>
                    <a:lnTo>
                      <a:pt x="5524" y="16399"/>
                    </a:lnTo>
                    <a:lnTo>
                      <a:pt x="4624" y="16698"/>
                    </a:lnTo>
                    <a:lnTo>
                      <a:pt x="4153" y="16784"/>
                    </a:lnTo>
                    <a:lnTo>
                      <a:pt x="3768" y="16870"/>
                    </a:lnTo>
                    <a:lnTo>
                      <a:pt x="3340" y="16870"/>
                    </a:lnTo>
                    <a:lnTo>
                      <a:pt x="2997" y="16827"/>
                    </a:lnTo>
                    <a:lnTo>
                      <a:pt x="2698" y="16741"/>
                    </a:lnTo>
                    <a:lnTo>
                      <a:pt x="2441" y="16613"/>
                    </a:lnTo>
                    <a:lnTo>
                      <a:pt x="2441" y="16613"/>
                    </a:lnTo>
                    <a:lnTo>
                      <a:pt x="2355" y="16570"/>
                    </a:lnTo>
                    <a:lnTo>
                      <a:pt x="2355" y="16570"/>
                    </a:lnTo>
                    <a:lnTo>
                      <a:pt x="2227" y="16441"/>
                    </a:lnTo>
                    <a:lnTo>
                      <a:pt x="2141" y="16227"/>
                    </a:lnTo>
                    <a:lnTo>
                      <a:pt x="2141" y="16227"/>
                    </a:lnTo>
                    <a:lnTo>
                      <a:pt x="2098" y="16185"/>
                    </a:lnTo>
                    <a:lnTo>
                      <a:pt x="2098" y="16185"/>
                    </a:lnTo>
                    <a:lnTo>
                      <a:pt x="2056" y="16056"/>
                    </a:lnTo>
                    <a:lnTo>
                      <a:pt x="2056" y="16056"/>
                    </a:lnTo>
                    <a:lnTo>
                      <a:pt x="2056" y="15970"/>
                    </a:lnTo>
                    <a:lnTo>
                      <a:pt x="2056" y="15970"/>
                    </a:lnTo>
                    <a:lnTo>
                      <a:pt x="2013" y="15885"/>
                    </a:lnTo>
                    <a:lnTo>
                      <a:pt x="2013" y="15885"/>
                    </a:lnTo>
                    <a:lnTo>
                      <a:pt x="2013" y="15842"/>
                    </a:lnTo>
                    <a:lnTo>
                      <a:pt x="2013" y="15842"/>
                    </a:lnTo>
                    <a:lnTo>
                      <a:pt x="2013" y="15756"/>
                    </a:lnTo>
                    <a:lnTo>
                      <a:pt x="2013" y="15756"/>
                    </a:lnTo>
                    <a:lnTo>
                      <a:pt x="2013" y="15585"/>
                    </a:lnTo>
                    <a:lnTo>
                      <a:pt x="2013" y="15585"/>
                    </a:lnTo>
                    <a:lnTo>
                      <a:pt x="2013" y="15285"/>
                    </a:lnTo>
                    <a:lnTo>
                      <a:pt x="2013" y="14900"/>
                    </a:lnTo>
                    <a:lnTo>
                      <a:pt x="2184" y="14129"/>
                    </a:lnTo>
                    <a:lnTo>
                      <a:pt x="2398" y="13316"/>
                    </a:lnTo>
                    <a:lnTo>
                      <a:pt x="2698" y="12545"/>
                    </a:lnTo>
                    <a:lnTo>
                      <a:pt x="2997" y="11860"/>
                    </a:lnTo>
                    <a:lnTo>
                      <a:pt x="3254" y="11261"/>
                    </a:lnTo>
                    <a:lnTo>
                      <a:pt x="3597" y="10619"/>
                    </a:lnTo>
                    <a:lnTo>
                      <a:pt x="3597" y="10576"/>
                    </a:lnTo>
                    <a:lnTo>
                      <a:pt x="3597" y="10576"/>
                    </a:lnTo>
                    <a:lnTo>
                      <a:pt x="2955" y="10019"/>
                    </a:lnTo>
                    <a:lnTo>
                      <a:pt x="2312" y="9420"/>
                    </a:lnTo>
                    <a:lnTo>
                      <a:pt x="1585" y="8692"/>
                    </a:lnTo>
                    <a:lnTo>
                      <a:pt x="1242" y="8264"/>
                    </a:lnTo>
                    <a:lnTo>
                      <a:pt x="942" y="7836"/>
                    </a:lnTo>
                    <a:lnTo>
                      <a:pt x="643" y="7407"/>
                    </a:lnTo>
                    <a:lnTo>
                      <a:pt x="386" y="6979"/>
                    </a:lnTo>
                    <a:lnTo>
                      <a:pt x="172" y="6551"/>
                    </a:lnTo>
                    <a:lnTo>
                      <a:pt x="43" y="6166"/>
                    </a:lnTo>
                    <a:lnTo>
                      <a:pt x="0" y="5780"/>
                    </a:lnTo>
                    <a:lnTo>
                      <a:pt x="43" y="5609"/>
                    </a:lnTo>
                    <a:lnTo>
                      <a:pt x="86" y="5438"/>
                    </a:lnTo>
                    <a:lnTo>
                      <a:pt x="86" y="5438"/>
                    </a:lnTo>
                    <a:lnTo>
                      <a:pt x="86" y="5352"/>
                    </a:lnTo>
                    <a:lnTo>
                      <a:pt x="86" y="5352"/>
                    </a:lnTo>
                    <a:lnTo>
                      <a:pt x="172" y="5181"/>
                    </a:lnTo>
                    <a:lnTo>
                      <a:pt x="300" y="5053"/>
                    </a:lnTo>
                    <a:lnTo>
                      <a:pt x="600" y="4839"/>
                    </a:lnTo>
                    <a:lnTo>
                      <a:pt x="985" y="4667"/>
                    </a:lnTo>
                    <a:lnTo>
                      <a:pt x="1413" y="4539"/>
                    </a:lnTo>
                    <a:lnTo>
                      <a:pt x="1927" y="4453"/>
                    </a:lnTo>
                    <a:lnTo>
                      <a:pt x="2441" y="4410"/>
                    </a:lnTo>
                    <a:lnTo>
                      <a:pt x="2997" y="4410"/>
                    </a:lnTo>
                    <a:lnTo>
                      <a:pt x="3554" y="4410"/>
                    </a:lnTo>
                    <a:lnTo>
                      <a:pt x="4624" y="4496"/>
                    </a:lnTo>
                    <a:lnTo>
                      <a:pt x="5566" y="4582"/>
                    </a:lnTo>
                    <a:lnTo>
                      <a:pt x="6466" y="4753"/>
                    </a:lnTo>
                    <a:lnTo>
                      <a:pt x="6466" y="4753"/>
                    </a:lnTo>
                    <a:lnTo>
                      <a:pt x="6680" y="4153"/>
                    </a:lnTo>
                    <a:lnTo>
                      <a:pt x="6936" y="3511"/>
                    </a:lnTo>
                    <a:lnTo>
                      <a:pt x="7279" y="2783"/>
                    </a:lnTo>
                    <a:lnTo>
                      <a:pt x="7750" y="2013"/>
                    </a:lnTo>
                    <a:lnTo>
                      <a:pt x="8007" y="1627"/>
                    </a:lnTo>
                    <a:lnTo>
                      <a:pt x="8264" y="1242"/>
                    </a:lnTo>
                    <a:lnTo>
                      <a:pt x="8563" y="900"/>
                    </a:lnTo>
                    <a:lnTo>
                      <a:pt x="8863" y="643"/>
                    </a:lnTo>
                    <a:lnTo>
                      <a:pt x="9206" y="386"/>
                    </a:lnTo>
                    <a:lnTo>
                      <a:pt x="9548" y="172"/>
                    </a:lnTo>
                    <a:lnTo>
                      <a:pt x="9548" y="172"/>
                    </a:lnTo>
                    <a:lnTo>
                      <a:pt x="9891" y="43"/>
                    </a:lnTo>
                    <a:lnTo>
                      <a:pt x="9891" y="43"/>
                    </a:lnTo>
                    <a:lnTo>
                      <a:pt x="9976" y="43"/>
                    </a:lnTo>
                    <a:lnTo>
                      <a:pt x="10019" y="43"/>
                    </a:lnTo>
                    <a:lnTo>
                      <a:pt x="10019" y="43"/>
                    </a:lnTo>
                    <a:lnTo>
                      <a:pt x="10062" y="0"/>
                    </a:lnTo>
                    <a:lnTo>
                      <a:pt x="10062" y="0"/>
                    </a:lnTo>
                    <a:lnTo>
                      <a:pt x="10148" y="0"/>
                    </a:lnTo>
                    <a:lnTo>
                      <a:pt x="10148" y="0"/>
                    </a:lnTo>
                    <a:lnTo>
                      <a:pt x="10190" y="0"/>
                    </a:lnTo>
                    <a:lnTo>
                      <a:pt x="10190" y="0"/>
                    </a:lnTo>
                    <a:lnTo>
                      <a:pt x="10233" y="0"/>
                    </a:lnTo>
                    <a:lnTo>
                      <a:pt x="10233" y="0"/>
                    </a:lnTo>
                    <a:lnTo>
                      <a:pt x="10490" y="0"/>
                    </a:lnTo>
                    <a:lnTo>
                      <a:pt x="10490" y="0"/>
                    </a:lnTo>
                    <a:lnTo>
                      <a:pt x="10704" y="43"/>
                    </a:lnTo>
                    <a:lnTo>
                      <a:pt x="10918" y="129"/>
                    </a:lnTo>
                    <a:lnTo>
                      <a:pt x="10918" y="129"/>
                    </a:lnTo>
                    <a:lnTo>
                      <a:pt x="10961" y="172"/>
                    </a:lnTo>
                    <a:lnTo>
                      <a:pt x="10961" y="172"/>
                    </a:lnTo>
                    <a:lnTo>
                      <a:pt x="11047" y="214"/>
                    </a:lnTo>
                    <a:lnTo>
                      <a:pt x="11047" y="214"/>
                    </a:lnTo>
                    <a:lnTo>
                      <a:pt x="11261" y="343"/>
                    </a:lnTo>
                    <a:lnTo>
                      <a:pt x="11475" y="514"/>
                    </a:lnTo>
                    <a:lnTo>
                      <a:pt x="11689" y="728"/>
                    </a:lnTo>
                    <a:lnTo>
                      <a:pt x="11860" y="985"/>
                    </a:lnTo>
                    <a:lnTo>
                      <a:pt x="12203" y="1499"/>
                    </a:lnTo>
                    <a:lnTo>
                      <a:pt x="12460" y="2098"/>
                    </a:lnTo>
                    <a:lnTo>
                      <a:pt x="12460" y="2098"/>
                    </a:lnTo>
                    <a:lnTo>
                      <a:pt x="12588" y="2441"/>
                    </a:lnTo>
                    <a:lnTo>
                      <a:pt x="12588" y="2441"/>
                    </a:lnTo>
                    <a:lnTo>
                      <a:pt x="12845" y="3340"/>
                    </a:lnTo>
                    <a:lnTo>
                      <a:pt x="13016" y="4153"/>
                    </a:lnTo>
                    <a:lnTo>
                      <a:pt x="13145" y="4881"/>
                    </a:lnTo>
                    <a:lnTo>
                      <a:pt x="13188" y="5395"/>
                    </a:lnTo>
                    <a:lnTo>
                      <a:pt x="13188" y="5395"/>
                    </a:lnTo>
                    <a:lnTo>
                      <a:pt x="13188" y="5524"/>
                    </a:lnTo>
                    <a:lnTo>
                      <a:pt x="13188" y="5524"/>
                    </a:lnTo>
                    <a:lnTo>
                      <a:pt x="13188" y="5609"/>
                    </a:lnTo>
                    <a:lnTo>
                      <a:pt x="13188" y="5609"/>
                    </a:lnTo>
                    <a:lnTo>
                      <a:pt x="14044" y="5652"/>
                    </a:lnTo>
                    <a:lnTo>
                      <a:pt x="14943" y="5780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5971" y="5995"/>
                    </a:lnTo>
                    <a:lnTo>
                      <a:pt x="16099" y="5995"/>
                    </a:lnTo>
                    <a:lnTo>
                      <a:pt x="16099" y="5995"/>
                    </a:lnTo>
                    <a:lnTo>
                      <a:pt x="16570" y="6123"/>
                    </a:lnTo>
                    <a:lnTo>
                      <a:pt x="16570" y="6123"/>
                    </a:lnTo>
                    <a:lnTo>
                      <a:pt x="16656" y="6166"/>
                    </a:lnTo>
                    <a:lnTo>
                      <a:pt x="16656" y="6166"/>
                    </a:lnTo>
                    <a:lnTo>
                      <a:pt x="17298" y="6337"/>
                    </a:lnTo>
                    <a:lnTo>
                      <a:pt x="17854" y="6551"/>
                    </a:lnTo>
                    <a:lnTo>
                      <a:pt x="17854" y="6551"/>
                    </a:lnTo>
                    <a:lnTo>
                      <a:pt x="18026" y="6680"/>
                    </a:lnTo>
                    <a:lnTo>
                      <a:pt x="18026" y="6680"/>
                    </a:lnTo>
                    <a:lnTo>
                      <a:pt x="18454" y="6894"/>
                    </a:lnTo>
                    <a:lnTo>
                      <a:pt x="18454" y="6894"/>
                    </a:lnTo>
                    <a:lnTo>
                      <a:pt x="18625" y="7022"/>
                    </a:lnTo>
                    <a:lnTo>
                      <a:pt x="18625" y="7022"/>
                    </a:lnTo>
                    <a:lnTo>
                      <a:pt x="18754" y="7108"/>
                    </a:lnTo>
                    <a:lnTo>
                      <a:pt x="18754" y="7108"/>
                    </a:lnTo>
                    <a:lnTo>
                      <a:pt x="18925" y="7279"/>
                    </a:lnTo>
                    <a:lnTo>
                      <a:pt x="19053" y="7450"/>
                    </a:lnTo>
                    <a:lnTo>
                      <a:pt x="19139" y="7664"/>
                    </a:lnTo>
                    <a:lnTo>
                      <a:pt x="19225" y="7836"/>
                    </a:lnTo>
                    <a:lnTo>
                      <a:pt x="19225" y="7836"/>
                    </a:lnTo>
                    <a:lnTo>
                      <a:pt x="19225" y="8007"/>
                    </a:lnTo>
                    <a:lnTo>
                      <a:pt x="19225" y="8221"/>
                    </a:lnTo>
                    <a:lnTo>
                      <a:pt x="19182" y="8392"/>
                    </a:lnTo>
                    <a:lnTo>
                      <a:pt x="19139" y="8563"/>
                    </a:lnTo>
                    <a:lnTo>
                      <a:pt x="18925" y="8949"/>
                    </a:lnTo>
                    <a:lnTo>
                      <a:pt x="18668" y="9291"/>
                    </a:lnTo>
                    <a:lnTo>
                      <a:pt x="18325" y="9634"/>
                    </a:lnTo>
                    <a:lnTo>
                      <a:pt x="17940" y="9976"/>
                    </a:lnTo>
                    <a:lnTo>
                      <a:pt x="17469" y="10319"/>
                    </a:lnTo>
                    <a:lnTo>
                      <a:pt x="17041" y="10619"/>
                    </a:lnTo>
                    <a:lnTo>
                      <a:pt x="16142" y="11175"/>
                    </a:lnTo>
                    <a:lnTo>
                      <a:pt x="15328" y="11603"/>
                    </a:lnTo>
                    <a:lnTo>
                      <a:pt x="14515" y="11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Google Shape;4270;p49">
                <a:extLst>
                  <a:ext uri="{FF2B5EF4-FFF2-40B4-BE49-F238E27FC236}">
                    <a16:creationId xmlns:a16="http://schemas.microsoft.com/office/drawing/2014/main" xmlns="" id="{C4157CBC-D541-BAEF-C1C2-85F2A7A2EEF0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Google Shape;4271;p49">
                <a:extLst>
                  <a:ext uri="{FF2B5EF4-FFF2-40B4-BE49-F238E27FC236}">
                    <a16:creationId xmlns:a16="http://schemas.microsoft.com/office/drawing/2014/main" xmlns="" id="{BBC77B9B-DA48-8217-C76D-E642BEB3064F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Google Shape;4272;p49">
                <a:extLst>
                  <a:ext uri="{FF2B5EF4-FFF2-40B4-BE49-F238E27FC236}">
                    <a16:creationId xmlns:a16="http://schemas.microsoft.com/office/drawing/2014/main" xmlns="" id="{13F33A9E-E0EB-E498-21B0-74A1BDDC9699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Google Shape;4273;p49">
                <a:extLst>
                  <a:ext uri="{FF2B5EF4-FFF2-40B4-BE49-F238E27FC236}">
                    <a16:creationId xmlns:a16="http://schemas.microsoft.com/office/drawing/2014/main" xmlns="" id="{DD42DFEB-8D7F-7B06-F6A9-CB9D4A476034}"/>
                  </a:ext>
                </a:extLst>
              </p:cNvPr>
              <p:cNvSpPr/>
              <p:nvPr/>
            </p:nvSpPr>
            <p:spPr>
              <a:xfrm>
                <a:off x="464810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Google Shape;4274;p49">
                <a:extLst>
                  <a:ext uri="{FF2B5EF4-FFF2-40B4-BE49-F238E27FC236}">
                    <a16:creationId xmlns:a16="http://schemas.microsoft.com/office/drawing/2014/main" xmlns="" id="{9FB1F71A-55B1-DC04-8DE9-A9B332E99192}"/>
                  </a:ext>
                </a:extLst>
              </p:cNvPr>
              <p:cNvSpPr/>
              <p:nvPr/>
            </p:nvSpPr>
            <p:spPr>
              <a:xfrm>
                <a:off x="4649175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Google Shape;4275;p49">
                <a:extLst>
                  <a:ext uri="{FF2B5EF4-FFF2-40B4-BE49-F238E27FC236}">
                    <a16:creationId xmlns:a16="http://schemas.microsoft.com/office/drawing/2014/main" xmlns="" id="{2474CD08-DA1F-48C3-3BAA-D57BFF622765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Google Shape;4276;p49">
                <a:extLst>
                  <a:ext uri="{FF2B5EF4-FFF2-40B4-BE49-F238E27FC236}">
                    <a16:creationId xmlns:a16="http://schemas.microsoft.com/office/drawing/2014/main" xmlns="" id="{0ADFD222-7CCD-A0A6-D7A2-1DDE39F043AB}"/>
                  </a:ext>
                </a:extLst>
              </p:cNvPr>
              <p:cNvSpPr/>
              <p:nvPr/>
            </p:nvSpPr>
            <p:spPr>
              <a:xfrm>
                <a:off x="4653450" y="1111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Google Shape;4277;p49">
                <a:extLst>
                  <a:ext uri="{FF2B5EF4-FFF2-40B4-BE49-F238E27FC236}">
                    <a16:creationId xmlns:a16="http://schemas.microsoft.com/office/drawing/2014/main" xmlns="" id="{0BE140E7-4DBB-182A-A145-29C62B69D9A5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Google Shape;4278;p49">
                <a:extLst>
                  <a:ext uri="{FF2B5EF4-FFF2-40B4-BE49-F238E27FC236}">
                    <a16:creationId xmlns:a16="http://schemas.microsoft.com/office/drawing/2014/main" xmlns="" id="{80D6A253-D469-6E3C-9114-33333F6CA4E4}"/>
                  </a:ext>
                </a:extLst>
              </p:cNvPr>
              <p:cNvSpPr/>
              <p:nvPr/>
            </p:nvSpPr>
            <p:spPr>
              <a:xfrm>
                <a:off x="4708050" y="1174850"/>
                <a:ext cx="1500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87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57" y="857"/>
                    </a:lnTo>
                    <a:lnTo>
                      <a:pt x="428" y="1670"/>
                    </a:lnTo>
                    <a:lnTo>
                      <a:pt x="557" y="2355"/>
                    </a:lnTo>
                    <a:lnTo>
                      <a:pt x="600" y="2869"/>
                    </a:lnTo>
                    <a:lnTo>
                      <a:pt x="600" y="2869"/>
                    </a:lnTo>
                    <a:lnTo>
                      <a:pt x="557" y="2355"/>
                    </a:lnTo>
                    <a:lnTo>
                      <a:pt x="428" y="1670"/>
                    </a:lnTo>
                    <a:lnTo>
                      <a:pt x="257" y="8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Google Shape;4279;p49">
                <a:extLst>
                  <a:ext uri="{FF2B5EF4-FFF2-40B4-BE49-F238E27FC236}">
                    <a16:creationId xmlns:a16="http://schemas.microsoft.com/office/drawing/2014/main" xmlns="" id="{3588D94D-6E28-E00F-31C4-BA017FCD0A5A}"/>
                  </a:ext>
                </a:extLst>
              </p:cNvPr>
              <p:cNvSpPr/>
              <p:nvPr/>
            </p:nvSpPr>
            <p:spPr>
              <a:xfrm>
                <a:off x="4708050" y="1172700"/>
                <a:ext cx="150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2956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184" y="698"/>
                    </a:lnTo>
                    <a:lnTo>
                      <a:pt x="0" y="1"/>
                    </a:lnTo>
                    <a:close/>
                    <a:moveTo>
                      <a:pt x="184" y="698"/>
                    </a:moveTo>
                    <a:lnTo>
                      <a:pt x="214" y="814"/>
                    </a:lnTo>
                    <a:lnTo>
                      <a:pt x="279" y="1049"/>
                    </a:lnTo>
                    <a:lnTo>
                      <a:pt x="257" y="943"/>
                    </a:lnTo>
                    <a:lnTo>
                      <a:pt x="184" y="698"/>
                    </a:lnTo>
                    <a:close/>
                    <a:moveTo>
                      <a:pt x="279" y="1049"/>
                    </a:moveTo>
                    <a:lnTo>
                      <a:pt x="428" y="1756"/>
                    </a:lnTo>
                    <a:lnTo>
                      <a:pt x="482" y="2045"/>
                    </a:lnTo>
                    <a:lnTo>
                      <a:pt x="428" y="1585"/>
                    </a:lnTo>
                    <a:lnTo>
                      <a:pt x="279" y="1049"/>
                    </a:lnTo>
                    <a:close/>
                    <a:moveTo>
                      <a:pt x="482" y="2045"/>
                    </a:moveTo>
                    <a:lnTo>
                      <a:pt x="514" y="2313"/>
                    </a:lnTo>
                    <a:lnTo>
                      <a:pt x="600" y="2955"/>
                    </a:lnTo>
                    <a:lnTo>
                      <a:pt x="557" y="2441"/>
                    </a:lnTo>
                    <a:lnTo>
                      <a:pt x="482" y="2045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Google Shape;4280;p49">
                <a:extLst>
                  <a:ext uri="{FF2B5EF4-FFF2-40B4-BE49-F238E27FC236}">
                    <a16:creationId xmlns:a16="http://schemas.microsoft.com/office/drawing/2014/main" xmlns="" id="{05792657-36E1-801E-BA3D-ECD18BA65F30}"/>
                  </a:ext>
                </a:extLst>
              </p:cNvPr>
              <p:cNvSpPr/>
              <p:nvPr/>
            </p:nvSpPr>
            <p:spPr>
              <a:xfrm>
                <a:off x="4704825" y="1164150"/>
                <a:ext cx="18225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42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29" y="428"/>
                    </a:lnTo>
                    <a:lnTo>
                      <a:pt x="129" y="428"/>
                    </a:lnTo>
                    <a:lnTo>
                      <a:pt x="386" y="1285"/>
                    </a:lnTo>
                    <a:lnTo>
                      <a:pt x="557" y="2098"/>
                    </a:lnTo>
                    <a:lnTo>
                      <a:pt x="686" y="2783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426"/>
                    </a:lnTo>
                    <a:lnTo>
                      <a:pt x="729" y="3297"/>
                    </a:lnTo>
                    <a:lnTo>
                      <a:pt x="729" y="3297"/>
                    </a:lnTo>
                    <a:lnTo>
                      <a:pt x="643" y="2655"/>
                    </a:lnTo>
                    <a:lnTo>
                      <a:pt x="557" y="1927"/>
                    </a:lnTo>
                    <a:lnTo>
                      <a:pt x="343" y="1156"/>
                    </a:lnTo>
                    <a:lnTo>
                      <a:pt x="129" y="343"/>
                    </a:lnTo>
                    <a:lnTo>
                      <a:pt x="129" y="34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Google Shape;4281;p49">
                <a:extLst>
                  <a:ext uri="{FF2B5EF4-FFF2-40B4-BE49-F238E27FC236}">
                    <a16:creationId xmlns:a16="http://schemas.microsoft.com/office/drawing/2014/main" xmlns="" id="{B51EF009-8004-14F8-325B-A7BBFBF00222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Google Shape;4282;p49">
                <a:extLst>
                  <a:ext uri="{FF2B5EF4-FFF2-40B4-BE49-F238E27FC236}">
                    <a16:creationId xmlns:a16="http://schemas.microsoft.com/office/drawing/2014/main" xmlns="" id="{EF70D868-25F2-9CCF-9228-CF4B201BA6AF}"/>
                  </a:ext>
                </a:extLst>
              </p:cNvPr>
              <p:cNvSpPr/>
              <p:nvPr/>
            </p:nvSpPr>
            <p:spPr>
              <a:xfrm>
                <a:off x="4843975" y="1278675"/>
                <a:ext cx="10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1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29" y="215"/>
                    </a:lnTo>
                    <a:lnTo>
                      <a:pt x="429" y="21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Google Shape;4283;p49">
                <a:extLst>
                  <a:ext uri="{FF2B5EF4-FFF2-40B4-BE49-F238E27FC236}">
                    <a16:creationId xmlns:a16="http://schemas.microsoft.com/office/drawing/2014/main" xmlns="" id="{28B91FE6-71B7-C4C5-13F1-385C1E3EEC18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81375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099" extrusionOk="0">
                    <a:moveTo>
                      <a:pt x="2655" y="1028"/>
                    </a:moveTo>
                    <a:lnTo>
                      <a:pt x="2655" y="1028"/>
                    </a:lnTo>
                    <a:lnTo>
                      <a:pt x="2655" y="1028"/>
                    </a:lnTo>
                    <a:lnTo>
                      <a:pt x="2655" y="1028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955" y="1285"/>
                    </a:lnTo>
                    <a:lnTo>
                      <a:pt x="3083" y="1456"/>
                    </a:lnTo>
                    <a:lnTo>
                      <a:pt x="3169" y="1670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255" y="2098"/>
                    </a:lnTo>
                    <a:lnTo>
                      <a:pt x="3255" y="2098"/>
                    </a:lnTo>
                    <a:lnTo>
                      <a:pt x="3255" y="1842"/>
                    </a:lnTo>
                    <a:lnTo>
                      <a:pt x="3255" y="1842"/>
                    </a:lnTo>
                    <a:lnTo>
                      <a:pt x="3169" y="1670"/>
                    </a:lnTo>
                    <a:lnTo>
                      <a:pt x="3083" y="1456"/>
                    </a:lnTo>
                    <a:lnTo>
                      <a:pt x="2955" y="1285"/>
                    </a:lnTo>
                    <a:lnTo>
                      <a:pt x="2784" y="1114"/>
                    </a:lnTo>
                    <a:lnTo>
                      <a:pt x="2784" y="1114"/>
                    </a:lnTo>
                    <a:lnTo>
                      <a:pt x="2655" y="1028"/>
                    </a:lnTo>
                    <a:lnTo>
                      <a:pt x="2655" y="1028"/>
                    </a:lnTo>
                    <a:close/>
                    <a:moveTo>
                      <a:pt x="686" y="172"/>
                    </a:moveTo>
                    <a:lnTo>
                      <a:pt x="686" y="172"/>
                    </a:lnTo>
                    <a:lnTo>
                      <a:pt x="686" y="172"/>
                    </a:lnTo>
                    <a:lnTo>
                      <a:pt x="686" y="172"/>
                    </a:lnTo>
                    <a:lnTo>
                      <a:pt x="1328" y="343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484" y="900"/>
                    </a:lnTo>
                    <a:lnTo>
                      <a:pt x="2056" y="686"/>
                    </a:lnTo>
                    <a:lnTo>
                      <a:pt x="2056" y="686"/>
                    </a:lnTo>
                    <a:lnTo>
                      <a:pt x="1884" y="557"/>
                    </a:lnTo>
                    <a:lnTo>
                      <a:pt x="1884" y="557"/>
                    </a:lnTo>
                    <a:lnTo>
                      <a:pt x="1328" y="343"/>
                    </a:lnTo>
                    <a:lnTo>
                      <a:pt x="686" y="172"/>
                    </a:lnTo>
                    <a:lnTo>
                      <a:pt x="686" y="172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Google Shape;4284;p49">
                <a:extLst>
                  <a:ext uri="{FF2B5EF4-FFF2-40B4-BE49-F238E27FC236}">
                    <a16:creationId xmlns:a16="http://schemas.microsoft.com/office/drawing/2014/main" xmlns="" id="{CA26390A-A743-ACC1-E365-11D7DFAFCA3E}"/>
                  </a:ext>
                </a:extLst>
              </p:cNvPr>
              <p:cNvSpPr/>
              <p:nvPr/>
            </p:nvSpPr>
            <p:spPr>
              <a:xfrm>
                <a:off x="4858975" y="1287250"/>
                <a:ext cx="15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07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300" y="257"/>
                    </a:lnTo>
                    <a:lnTo>
                      <a:pt x="428" y="428"/>
                    </a:lnTo>
                    <a:lnTo>
                      <a:pt x="514" y="642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600" y="1070"/>
                    </a:lnTo>
                    <a:lnTo>
                      <a:pt x="600" y="1070"/>
                    </a:lnTo>
                    <a:lnTo>
                      <a:pt x="600" y="814"/>
                    </a:lnTo>
                    <a:lnTo>
                      <a:pt x="600" y="814"/>
                    </a:lnTo>
                    <a:lnTo>
                      <a:pt x="514" y="642"/>
                    </a:lnTo>
                    <a:lnTo>
                      <a:pt x="428" y="428"/>
                    </a:lnTo>
                    <a:lnTo>
                      <a:pt x="300" y="257"/>
                    </a:lnTo>
                    <a:lnTo>
                      <a:pt x="129" y="86"/>
                    </a:lnTo>
                    <a:lnTo>
                      <a:pt x="129" y="8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Google Shape;4285;p49">
                <a:extLst>
                  <a:ext uri="{FF2B5EF4-FFF2-40B4-BE49-F238E27FC236}">
                    <a16:creationId xmlns:a16="http://schemas.microsoft.com/office/drawing/2014/main" xmlns="" id="{C2A7A07C-2857-B384-FA82-22EC59B88028}"/>
                  </a:ext>
                </a:extLst>
              </p:cNvPr>
              <p:cNvSpPr/>
              <p:nvPr/>
            </p:nvSpPr>
            <p:spPr>
              <a:xfrm>
                <a:off x="4809725" y="1265825"/>
                <a:ext cx="44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43" y="172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799" y="729"/>
                    </a:lnTo>
                    <a:lnTo>
                      <a:pt x="1371" y="515"/>
                    </a:lnTo>
                    <a:lnTo>
                      <a:pt x="1371" y="515"/>
                    </a:lnTo>
                    <a:lnTo>
                      <a:pt x="1199" y="386"/>
                    </a:lnTo>
                    <a:lnTo>
                      <a:pt x="1199" y="386"/>
                    </a:lnTo>
                    <a:lnTo>
                      <a:pt x="643" y="172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Google Shape;4286;p49">
                <a:extLst>
                  <a:ext uri="{FF2B5EF4-FFF2-40B4-BE49-F238E27FC236}">
                    <a16:creationId xmlns:a16="http://schemas.microsoft.com/office/drawing/2014/main" xmlns="" id="{52AB852B-3122-7F81-EF5B-405333935E36}"/>
                  </a:ext>
                </a:extLst>
              </p:cNvPr>
              <p:cNvSpPr/>
              <p:nvPr/>
            </p:nvSpPr>
            <p:spPr>
              <a:xfrm>
                <a:off x="4792600" y="1261550"/>
                <a:ext cx="1607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43" y="129"/>
                    </a:lnTo>
                    <a:lnTo>
                      <a:pt x="600" y="129"/>
                    </a:lnTo>
                    <a:lnTo>
                      <a:pt x="600" y="129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Google Shape;4287;p49">
                <a:extLst>
                  <a:ext uri="{FF2B5EF4-FFF2-40B4-BE49-F238E27FC236}">
                    <a16:creationId xmlns:a16="http://schemas.microsoft.com/office/drawing/2014/main" xmlns="" id="{3A8DC501-9045-486F-76C9-19629B23B2E5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Google Shape;4288;p49">
                <a:extLst>
                  <a:ext uri="{FF2B5EF4-FFF2-40B4-BE49-F238E27FC236}">
                    <a16:creationId xmlns:a16="http://schemas.microsoft.com/office/drawing/2014/main" xmlns="" id="{629BF22A-3D26-3127-5581-F4ABC3F93C4B}"/>
                  </a:ext>
                </a:extLst>
              </p:cNvPr>
              <p:cNvSpPr/>
              <p:nvPr/>
            </p:nvSpPr>
            <p:spPr>
              <a:xfrm>
                <a:off x="4605275" y="1488475"/>
                <a:ext cx="217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44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Google Shape;4289;p49">
                <a:extLst>
                  <a:ext uri="{FF2B5EF4-FFF2-40B4-BE49-F238E27FC236}">
                    <a16:creationId xmlns:a16="http://schemas.microsoft.com/office/drawing/2014/main" xmlns="" id="{05F37A2D-507F-DB60-2BF0-18D553E94EFB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extrusionOk="0">
                    <a:moveTo>
                      <a:pt x="0" y="43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Google Shape;4290;p49">
                <a:extLst>
                  <a:ext uri="{FF2B5EF4-FFF2-40B4-BE49-F238E27FC236}">
                    <a16:creationId xmlns:a16="http://schemas.microsoft.com/office/drawing/2014/main" xmlns="" id="{F51862DD-7BF1-A147-4446-711E0D675A40}"/>
                  </a:ext>
                </a:extLst>
              </p:cNvPr>
              <p:cNvSpPr/>
              <p:nvPr/>
            </p:nvSpPr>
            <p:spPr>
              <a:xfrm>
                <a:off x="4747650" y="156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Google Shape;4291;p49">
                <a:extLst>
                  <a:ext uri="{FF2B5EF4-FFF2-40B4-BE49-F238E27FC236}">
                    <a16:creationId xmlns:a16="http://schemas.microsoft.com/office/drawing/2014/main" xmlns="" id="{0AC047A5-83FD-5FCB-B2F8-B384778EA003}"/>
                  </a:ext>
                </a:extLst>
              </p:cNvPr>
              <p:cNvSpPr/>
              <p:nvPr/>
            </p:nvSpPr>
            <p:spPr>
              <a:xfrm>
                <a:off x="4747650" y="1563400"/>
                <a:ext cx="2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Google Shape;4292;p49">
                <a:extLst>
                  <a:ext uri="{FF2B5EF4-FFF2-40B4-BE49-F238E27FC236}">
                    <a16:creationId xmlns:a16="http://schemas.microsoft.com/office/drawing/2014/main" xmlns="" id="{59B40555-C926-CD1B-9418-BE6D3BDCC074}"/>
                  </a:ext>
                </a:extLst>
              </p:cNvPr>
              <p:cNvSpPr/>
              <p:nvPr/>
            </p:nvSpPr>
            <p:spPr>
              <a:xfrm>
                <a:off x="4714475" y="1564475"/>
                <a:ext cx="3320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72" extrusionOk="0">
                    <a:moveTo>
                      <a:pt x="599" y="171"/>
                    </a:moveTo>
                    <a:lnTo>
                      <a:pt x="599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599" y="171"/>
                    </a:lnTo>
                    <a:close/>
                    <a:moveTo>
                      <a:pt x="0" y="86"/>
                    </a:move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  <a:moveTo>
                      <a:pt x="1327" y="0"/>
                    </a:moveTo>
                    <a:lnTo>
                      <a:pt x="1327" y="0"/>
                    </a:lnTo>
                    <a:lnTo>
                      <a:pt x="1327" y="0"/>
                    </a:lnTo>
                    <a:lnTo>
                      <a:pt x="1327" y="0"/>
                    </a:lnTo>
                    <a:lnTo>
                      <a:pt x="1156" y="86"/>
                    </a:lnTo>
                    <a:lnTo>
                      <a:pt x="985" y="129"/>
                    </a:lnTo>
                    <a:lnTo>
                      <a:pt x="642" y="171"/>
                    </a:lnTo>
                    <a:lnTo>
                      <a:pt x="642" y="171"/>
                    </a:lnTo>
                    <a:lnTo>
                      <a:pt x="985" y="129"/>
                    </a:lnTo>
                    <a:lnTo>
                      <a:pt x="1156" y="86"/>
                    </a:lnTo>
                    <a:lnTo>
                      <a:pt x="1327" y="0"/>
                    </a:lnTo>
                    <a:close/>
                  </a:path>
                </a:pathLst>
              </a:custGeom>
              <a:solidFill>
                <a:srgbClr val="FCC5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Google Shape;4293;p49">
                <a:extLst>
                  <a:ext uri="{FF2B5EF4-FFF2-40B4-BE49-F238E27FC236}">
                    <a16:creationId xmlns:a16="http://schemas.microsoft.com/office/drawing/2014/main" xmlns="" id="{E96B4778-AFAB-DCBF-731F-795E2D8CFE27}"/>
                  </a:ext>
                </a:extLst>
              </p:cNvPr>
              <p:cNvSpPr/>
              <p:nvPr/>
            </p:nvSpPr>
            <p:spPr>
              <a:xfrm>
                <a:off x="4729450" y="1568750"/>
                <a:ext cx="1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Google Shape;4294;p49">
                <a:extLst>
                  <a:ext uri="{FF2B5EF4-FFF2-40B4-BE49-F238E27FC236}">
                    <a16:creationId xmlns:a16="http://schemas.microsoft.com/office/drawing/2014/main" xmlns="" id="{9739B748-B24C-3FEF-1233-AD0A2D5C2370}"/>
                  </a:ext>
                </a:extLst>
              </p:cNvPr>
              <p:cNvSpPr/>
              <p:nvPr/>
            </p:nvSpPr>
            <p:spPr>
              <a:xfrm>
                <a:off x="4714475" y="1566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Google Shape;4295;p49">
                <a:extLst>
                  <a:ext uri="{FF2B5EF4-FFF2-40B4-BE49-F238E27FC236}">
                    <a16:creationId xmlns:a16="http://schemas.microsoft.com/office/drawing/2014/main" xmlns="" id="{1E0C0CF9-75F8-48DA-82C6-C131A7004F58}"/>
                  </a:ext>
                </a:extLst>
              </p:cNvPr>
              <p:cNvSpPr/>
              <p:nvPr/>
            </p:nvSpPr>
            <p:spPr>
              <a:xfrm>
                <a:off x="4730525" y="1564475"/>
                <a:ext cx="17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72" fill="none" extrusionOk="0">
                    <a:moveTo>
                      <a:pt x="685" y="0"/>
                    </a:move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514" y="86"/>
                    </a:lnTo>
                    <a:lnTo>
                      <a:pt x="343" y="129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343" y="129"/>
                    </a:lnTo>
                    <a:lnTo>
                      <a:pt x="514" y="86"/>
                    </a:lnTo>
                    <a:lnTo>
                      <a:pt x="6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Google Shape;4296;p49">
                <a:extLst>
                  <a:ext uri="{FF2B5EF4-FFF2-40B4-BE49-F238E27FC236}">
                    <a16:creationId xmlns:a16="http://schemas.microsoft.com/office/drawing/2014/main" xmlns="" id="{CFF2656E-AE9A-73FF-0FE8-F425CBD8FB18}"/>
                  </a:ext>
                </a:extLst>
              </p:cNvPr>
              <p:cNvSpPr/>
              <p:nvPr/>
            </p:nvSpPr>
            <p:spPr>
              <a:xfrm>
                <a:off x="4393350" y="1111700"/>
                <a:ext cx="480625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19225" h="18283" extrusionOk="0">
                    <a:moveTo>
                      <a:pt x="10062" y="0"/>
                    </a:moveTo>
                    <a:lnTo>
                      <a:pt x="10019" y="43"/>
                    </a:lnTo>
                    <a:lnTo>
                      <a:pt x="9891" y="43"/>
                    </a:lnTo>
                    <a:lnTo>
                      <a:pt x="9548" y="172"/>
                    </a:lnTo>
                    <a:lnTo>
                      <a:pt x="9591" y="172"/>
                    </a:lnTo>
                    <a:lnTo>
                      <a:pt x="9848" y="214"/>
                    </a:lnTo>
                    <a:lnTo>
                      <a:pt x="10062" y="257"/>
                    </a:lnTo>
                    <a:lnTo>
                      <a:pt x="10276" y="300"/>
                    </a:lnTo>
                    <a:lnTo>
                      <a:pt x="10490" y="386"/>
                    </a:lnTo>
                    <a:lnTo>
                      <a:pt x="10833" y="685"/>
                    </a:lnTo>
                    <a:lnTo>
                      <a:pt x="11132" y="985"/>
                    </a:lnTo>
                    <a:lnTo>
                      <a:pt x="11432" y="1413"/>
                    </a:lnTo>
                    <a:lnTo>
                      <a:pt x="11646" y="1841"/>
                    </a:lnTo>
                    <a:lnTo>
                      <a:pt x="11860" y="2312"/>
                    </a:lnTo>
                    <a:lnTo>
                      <a:pt x="12032" y="2826"/>
                    </a:lnTo>
                    <a:lnTo>
                      <a:pt x="12331" y="3811"/>
                    </a:lnTo>
                    <a:lnTo>
                      <a:pt x="12588" y="4667"/>
                    </a:lnTo>
                    <a:lnTo>
                      <a:pt x="12717" y="5010"/>
                    </a:lnTo>
                    <a:lnTo>
                      <a:pt x="12888" y="5309"/>
                    </a:lnTo>
                    <a:lnTo>
                      <a:pt x="13016" y="5481"/>
                    </a:lnTo>
                    <a:lnTo>
                      <a:pt x="13102" y="5566"/>
                    </a:lnTo>
                    <a:lnTo>
                      <a:pt x="13188" y="5566"/>
                    </a:lnTo>
                    <a:lnTo>
                      <a:pt x="13188" y="5524"/>
                    </a:lnTo>
                    <a:lnTo>
                      <a:pt x="13188" y="5395"/>
                    </a:lnTo>
                    <a:lnTo>
                      <a:pt x="13145" y="4881"/>
                    </a:lnTo>
                    <a:lnTo>
                      <a:pt x="13016" y="4196"/>
                    </a:lnTo>
                    <a:lnTo>
                      <a:pt x="12845" y="3383"/>
                    </a:lnTo>
                    <a:lnTo>
                      <a:pt x="12588" y="2526"/>
                    </a:lnTo>
                    <a:lnTo>
                      <a:pt x="12588" y="2441"/>
                    </a:lnTo>
                    <a:lnTo>
                      <a:pt x="12460" y="2098"/>
                    </a:lnTo>
                    <a:lnTo>
                      <a:pt x="12160" y="1499"/>
                    </a:lnTo>
                    <a:lnTo>
                      <a:pt x="11860" y="942"/>
                    </a:lnTo>
                    <a:lnTo>
                      <a:pt x="11689" y="728"/>
                    </a:lnTo>
                    <a:lnTo>
                      <a:pt x="11475" y="514"/>
                    </a:lnTo>
                    <a:lnTo>
                      <a:pt x="11261" y="343"/>
                    </a:lnTo>
                    <a:lnTo>
                      <a:pt x="11047" y="214"/>
                    </a:lnTo>
                    <a:lnTo>
                      <a:pt x="10961" y="172"/>
                    </a:lnTo>
                    <a:lnTo>
                      <a:pt x="10918" y="129"/>
                    </a:lnTo>
                    <a:lnTo>
                      <a:pt x="10704" y="43"/>
                    </a:lnTo>
                    <a:lnTo>
                      <a:pt x="10490" y="0"/>
                    </a:lnTo>
                    <a:close/>
                    <a:moveTo>
                      <a:pt x="86" y="5352"/>
                    </a:moveTo>
                    <a:lnTo>
                      <a:pt x="86" y="5438"/>
                    </a:lnTo>
                    <a:lnTo>
                      <a:pt x="43" y="5609"/>
                    </a:lnTo>
                    <a:lnTo>
                      <a:pt x="0" y="5823"/>
                    </a:lnTo>
                    <a:lnTo>
                      <a:pt x="43" y="6166"/>
                    </a:lnTo>
                    <a:lnTo>
                      <a:pt x="172" y="6551"/>
                    </a:lnTo>
                    <a:lnTo>
                      <a:pt x="343" y="6936"/>
                    </a:lnTo>
                    <a:lnTo>
                      <a:pt x="557" y="7322"/>
                    </a:lnTo>
                    <a:lnTo>
                      <a:pt x="857" y="7750"/>
                    </a:lnTo>
                    <a:lnTo>
                      <a:pt x="1156" y="8135"/>
                    </a:lnTo>
                    <a:lnTo>
                      <a:pt x="1799" y="8906"/>
                    </a:lnTo>
                    <a:lnTo>
                      <a:pt x="2441" y="9548"/>
                    </a:lnTo>
                    <a:lnTo>
                      <a:pt x="3040" y="10105"/>
                    </a:lnTo>
                    <a:lnTo>
                      <a:pt x="3597" y="10576"/>
                    </a:lnTo>
                    <a:lnTo>
                      <a:pt x="3597" y="10619"/>
                    </a:lnTo>
                    <a:lnTo>
                      <a:pt x="3683" y="10490"/>
                    </a:lnTo>
                    <a:lnTo>
                      <a:pt x="3768" y="10319"/>
                    </a:lnTo>
                    <a:lnTo>
                      <a:pt x="3768" y="10148"/>
                    </a:lnTo>
                    <a:lnTo>
                      <a:pt x="3683" y="9976"/>
                    </a:lnTo>
                    <a:lnTo>
                      <a:pt x="3426" y="9719"/>
                    </a:lnTo>
                    <a:lnTo>
                      <a:pt x="3083" y="9377"/>
                    </a:lnTo>
                    <a:lnTo>
                      <a:pt x="2612" y="8949"/>
                    </a:lnTo>
                    <a:lnTo>
                      <a:pt x="2098" y="8435"/>
                    </a:lnTo>
                    <a:lnTo>
                      <a:pt x="1585" y="7836"/>
                    </a:lnTo>
                    <a:lnTo>
                      <a:pt x="1071" y="7151"/>
                    </a:lnTo>
                    <a:lnTo>
                      <a:pt x="814" y="6765"/>
                    </a:lnTo>
                    <a:lnTo>
                      <a:pt x="600" y="6380"/>
                    </a:lnTo>
                    <a:lnTo>
                      <a:pt x="386" y="5909"/>
                    </a:lnTo>
                    <a:lnTo>
                      <a:pt x="214" y="5481"/>
                    </a:lnTo>
                    <a:lnTo>
                      <a:pt x="172" y="5395"/>
                    </a:lnTo>
                    <a:lnTo>
                      <a:pt x="86" y="5352"/>
                    </a:lnTo>
                    <a:close/>
                    <a:moveTo>
                      <a:pt x="7493" y="14643"/>
                    </a:moveTo>
                    <a:lnTo>
                      <a:pt x="7236" y="14686"/>
                    </a:lnTo>
                    <a:lnTo>
                      <a:pt x="6680" y="14857"/>
                    </a:lnTo>
                    <a:lnTo>
                      <a:pt x="6080" y="15114"/>
                    </a:lnTo>
                    <a:lnTo>
                      <a:pt x="5438" y="15371"/>
                    </a:lnTo>
                    <a:lnTo>
                      <a:pt x="4796" y="15671"/>
                    </a:lnTo>
                    <a:lnTo>
                      <a:pt x="4153" y="15885"/>
                    </a:lnTo>
                    <a:lnTo>
                      <a:pt x="3554" y="16056"/>
                    </a:lnTo>
                    <a:lnTo>
                      <a:pt x="3254" y="16099"/>
                    </a:lnTo>
                    <a:lnTo>
                      <a:pt x="2997" y="16142"/>
                    </a:lnTo>
                    <a:lnTo>
                      <a:pt x="2698" y="16099"/>
                    </a:lnTo>
                    <a:lnTo>
                      <a:pt x="2441" y="16013"/>
                    </a:lnTo>
                    <a:lnTo>
                      <a:pt x="2184" y="15842"/>
                    </a:lnTo>
                    <a:lnTo>
                      <a:pt x="2013" y="15585"/>
                    </a:lnTo>
                    <a:lnTo>
                      <a:pt x="2013" y="15756"/>
                    </a:lnTo>
                    <a:lnTo>
                      <a:pt x="2013" y="15842"/>
                    </a:lnTo>
                    <a:lnTo>
                      <a:pt x="2013" y="15885"/>
                    </a:lnTo>
                    <a:lnTo>
                      <a:pt x="2056" y="15970"/>
                    </a:lnTo>
                    <a:lnTo>
                      <a:pt x="2056" y="16056"/>
                    </a:lnTo>
                    <a:lnTo>
                      <a:pt x="2098" y="16185"/>
                    </a:lnTo>
                    <a:lnTo>
                      <a:pt x="2141" y="16227"/>
                    </a:lnTo>
                    <a:lnTo>
                      <a:pt x="2227" y="16441"/>
                    </a:lnTo>
                    <a:lnTo>
                      <a:pt x="2355" y="16570"/>
                    </a:lnTo>
                    <a:lnTo>
                      <a:pt x="2441" y="16613"/>
                    </a:lnTo>
                    <a:lnTo>
                      <a:pt x="2612" y="16741"/>
                    </a:lnTo>
                    <a:lnTo>
                      <a:pt x="2826" y="16784"/>
                    </a:lnTo>
                    <a:lnTo>
                      <a:pt x="3040" y="16827"/>
                    </a:lnTo>
                    <a:lnTo>
                      <a:pt x="3340" y="16870"/>
                    </a:lnTo>
                    <a:lnTo>
                      <a:pt x="3939" y="16784"/>
                    </a:lnTo>
                    <a:lnTo>
                      <a:pt x="4624" y="16656"/>
                    </a:lnTo>
                    <a:lnTo>
                      <a:pt x="5310" y="16441"/>
                    </a:lnTo>
                    <a:lnTo>
                      <a:pt x="6037" y="16185"/>
                    </a:lnTo>
                    <a:lnTo>
                      <a:pt x="7365" y="15628"/>
                    </a:lnTo>
                    <a:lnTo>
                      <a:pt x="8392" y="15157"/>
                    </a:lnTo>
                    <a:lnTo>
                      <a:pt x="8478" y="15114"/>
                    </a:lnTo>
                    <a:lnTo>
                      <a:pt x="8563" y="15071"/>
                    </a:lnTo>
                    <a:lnTo>
                      <a:pt x="8435" y="14857"/>
                    </a:lnTo>
                    <a:lnTo>
                      <a:pt x="8221" y="14729"/>
                    </a:lnTo>
                    <a:lnTo>
                      <a:pt x="8007" y="14643"/>
                    </a:lnTo>
                    <a:close/>
                    <a:moveTo>
                      <a:pt x="15971" y="5995"/>
                    </a:moveTo>
                    <a:lnTo>
                      <a:pt x="16570" y="6251"/>
                    </a:lnTo>
                    <a:lnTo>
                      <a:pt x="17212" y="6637"/>
                    </a:lnTo>
                    <a:lnTo>
                      <a:pt x="17512" y="6851"/>
                    </a:lnTo>
                    <a:lnTo>
                      <a:pt x="17769" y="7065"/>
                    </a:lnTo>
                    <a:lnTo>
                      <a:pt x="17940" y="7236"/>
                    </a:lnTo>
                    <a:lnTo>
                      <a:pt x="18026" y="7450"/>
                    </a:lnTo>
                    <a:lnTo>
                      <a:pt x="18111" y="7878"/>
                    </a:lnTo>
                    <a:lnTo>
                      <a:pt x="18069" y="8221"/>
                    </a:lnTo>
                    <a:lnTo>
                      <a:pt x="17983" y="8563"/>
                    </a:lnTo>
                    <a:lnTo>
                      <a:pt x="17812" y="8820"/>
                    </a:lnTo>
                    <a:lnTo>
                      <a:pt x="17555" y="9077"/>
                    </a:lnTo>
                    <a:lnTo>
                      <a:pt x="17255" y="9291"/>
                    </a:lnTo>
                    <a:lnTo>
                      <a:pt x="16955" y="9463"/>
                    </a:lnTo>
                    <a:lnTo>
                      <a:pt x="16570" y="9634"/>
                    </a:lnTo>
                    <a:lnTo>
                      <a:pt x="15799" y="9976"/>
                    </a:lnTo>
                    <a:lnTo>
                      <a:pt x="15071" y="10362"/>
                    </a:lnTo>
                    <a:lnTo>
                      <a:pt x="14729" y="10576"/>
                    </a:lnTo>
                    <a:lnTo>
                      <a:pt x="14429" y="10833"/>
                    </a:lnTo>
                    <a:lnTo>
                      <a:pt x="14172" y="11090"/>
                    </a:lnTo>
                    <a:lnTo>
                      <a:pt x="13958" y="11432"/>
                    </a:lnTo>
                    <a:lnTo>
                      <a:pt x="13830" y="11817"/>
                    </a:lnTo>
                    <a:lnTo>
                      <a:pt x="13744" y="12203"/>
                    </a:lnTo>
                    <a:lnTo>
                      <a:pt x="13744" y="12588"/>
                    </a:lnTo>
                    <a:lnTo>
                      <a:pt x="13744" y="13016"/>
                    </a:lnTo>
                    <a:lnTo>
                      <a:pt x="13787" y="13830"/>
                    </a:lnTo>
                    <a:lnTo>
                      <a:pt x="13915" y="14686"/>
                    </a:lnTo>
                    <a:lnTo>
                      <a:pt x="14001" y="15500"/>
                    </a:lnTo>
                    <a:lnTo>
                      <a:pt x="14001" y="15885"/>
                    </a:lnTo>
                    <a:lnTo>
                      <a:pt x="13958" y="16227"/>
                    </a:lnTo>
                    <a:lnTo>
                      <a:pt x="13873" y="16570"/>
                    </a:lnTo>
                    <a:lnTo>
                      <a:pt x="13701" y="16870"/>
                    </a:lnTo>
                    <a:lnTo>
                      <a:pt x="13487" y="17126"/>
                    </a:lnTo>
                    <a:lnTo>
                      <a:pt x="13230" y="17341"/>
                    </a:lnTo>
                    <a:lnTo>
                      <a:pt x="13016" y="17426"/>
                    </a:lnTo>
                    <a:lnTo>
                      <a:pt x="12802" y="17469"/>
                    </a:lnTo>
                    <a:lnTo>
                      <a:pt x="12503" y="17426"/>
                    </a:lnTo>
                    <a:lnTo>
                      <a:pt x="12160" y="17383"/>
                    </a:lnTo>
                    <a:lnTo>
                      <a:pt x="11475" y="17169"/>
                    </a:lnTo>
                    <a:lnTo>
                      <a:pt x="10790" y="16870"/>
                    </a:lnTo>
                    <a:lnTo>
                      <a:pt x="10233" y="16613"/>
                    </a:lnTo>
                    <a:lnTo>
                      <a:pt x="10319" y="16698"/>
                    </a:lnTo>
                    <a:lnTo>
                      <a:pt x="10447" y="16784"/>
                    </a:lnTo>
                    <a:lnTo>
                      <a:pt x="10533" y="16870"/>
                    </a:lnTo>
                    <a:lnTo>
                      <a:pt x="10661" y="16955"/>
                    </a:lnTo>
                    <a:lnTo>
                      <a:pt x="11389" y="17469"/>
                    </a:lnTo>
                    <a:lnTo>
                      <a:pt x="11775" y="17726"/>
                    </a:lnTo>
                    <a:lnTo>
                      <a:pt x="12117" y="17897"/>
                    </a:lnTo>
                    <a:lnTo>
                      <a:pt x="12203" y="17940"/>
                    </a:lnTo>
                    <a:lnTo>
                      <a:pt x="12374" y="18026"/>
                    </a:lnTo>
                    <a:lnTo>
                      <a:pt x="12503" y="18068"/>
                    </a:lnTo>
                    <a:lnTo>
                      <a:pt x="12717" y="18154"/>
                    </a:lnTo>
                    <a:lnTo>
                      <a:pt x="12845" y="18197"/>
                    </a:lnTo>
                    <a:lnTo>
                      <a:pt x="13145" y="18282"/>
                    </a:lnTo>
                    <a:lnTo>
                      <a:pt x="13487" y="18282"/>
                    </a:lnTo>
                    <a:lnTo>
                      <a:pt x="13830" y="18240"/>
                    </a:lnTo>
                    <a:lnTo>
                      <a:pt x="14001" y="18197"/>
                    </a:lnTo>
                    <a:lnTo>
                      <a:pt x="14172" y="18111"/>
                    </a:lnTo>
                    <a:lnTo>
                      <a:pt x="14172" y="18068"/>
                    </a:lnTo>
                    <a:lnTo>
                      <a:pt x="14215" y="18068"/>
                    </a:lnTo>
                    <a:lnTo>
                      <a:pt x="14429" y="17897"/>
                    </a:lnTo>
                    <a:lnTo>
                      <a:pt x="14600" y="17640"/>
                    </a:lnTo>
                    <a:lnTo>
                      <a:pt x="14772" y="17383"/>
                    </a:lnTo>
                    <a:lnTo>
                      <a:pt x="14900" y="17041"/>
                    </a:lnTo>
                    <a:lnTo>
                      <a:pt x="14986" y="16741"/>
                    </a:lnTo>
                    <a:lnTo>
                      <a:pt x="15029" y="16356"/>
                    </a:lnTo>
                    <a:lnTo>
                      <a:pt x="15071" y="15585"/>
                    </a:lnTo>
                    <a:lnTo>
                      <a:pt x="15071" y="14943"/>
                    </a:lnTo>
                    <a:lnTo>
                      <a:pt x="14986" y="14301"/>
                    </a:lnTo>
                    <a:lnTo>
                      <a:pt x="14815" y="13145"/>
                    </a:lnTo>
                    <a:lnTo>
                      <a:pt x="14600" y="12288"/>
                    </a:lnTo>
                    <a:lnTo>
                      <a:pt x="14515" y="11989"/>
                    </a:lnTo>
                    <a:lnTo>
                      <a:pt x="15243" y="11603"/>
                    </a:lnTo>
                    <a:lnTo>
                      <a:pt x="16013" y="11218"/>
                    </a:lnTo>
                    <a:lnTo>
                      <a:pt x="16870" y="10704"/>
                    </a:lnTo>
                    <a:lnTo>
                      <a:pt x="17726" y="10148"/>
                    </a:lnTo>
                    <a:lnTo>
                      <a:pt x="18154" y="9805"/>
                    </a:lnTo>
                    <a:lnTo>
                      <a:pt x="18497" y="9463"/>
                    </a:lnTo>
                    <a:lnTo>
                      <a:pt x="18796" y="9120"/>
                    </a:lnTo>
                    <a:lnTo>
                      <a:pt x="19053" y="8778"/>
                    </a:lnTo>
                    <a:lnTo>
                      <a:pt x="19182" y="8435"/>
                    </a:lnTo>
                    <a:lnTo>
                      <a:pt x="19225" y="8264"/>
                    </a:lnTo>
                    <a:lnTo>
                      <a:pt x="19225" y="8092"/>
                    </a:lnTo>
                    <a:lnTo>
                      <a:pt x="19225" y="7836"/>
                    </a:lnTo>
                    <a:lnTo>
                      <a:pt x="19139" y="7664"/>
                    </a:lnTo>
                    <a:lnTo>
                      <a:pt x="19053" y="7450"/>
                    </a:lnTo>
                    <a:lnTo>
                      <a:pt x="18925" y="7279"/>
                    </a:lnTo>
                    <a:lnTo>
                      <a:pt x="18754" y="7108"/>
                    </a:lnTo>
                    <a:lnTo>
                      <a:pt x="18625" y="7022"/>
                    </a:lnTo>
                    <a:lnTo>
                      <a:pt x="18454" y="6894"/>
                    </a:lnTo>
                    <a:lnTo>
                      <a:pt x="18026" y="6680"/>
                    </a:lnTo>
                    <a:lnTo>
                      <a:pt x="17854" y="6551"/>
                    </a:lnTo>
                    <a:lnTo>
                      <a:pt x="17298" y="6337"/>
                    </a:lnTo>
                    <a:lnTo>
                      <a:pt x="16656" y="6166"/>
                    </a:lnTo>
                    <a:lnTo>
                      <a:pt x="16613" y="6123"/>
                    </a:lnTo>
                    <a:lnTo>
                      <a:pt x="16570" y="6123"/>
                    </a:lnTo>
                    <a:lnTo>
                      <a:pt x="16099" y="5995"/>
                    </a:lnTo>
                    <a:close/>
                  </a:path>
                </a:pathLst>
              </a:custGeom>
              <a:solidFill>
                <a:srgbClr val="FF98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Google Shape;4297;p49">
                <a:extLst>
                  <a:ext uri="{FF2B5EF4-FFF2-40B4-BE49-F238E27FC236}">
                    <a16:creationId xmlns:a16="http://schemas.microsoft.com/office/drawing/2014/main" xmlns="" id="{A369F0EC-E337-5882-C51F-449BC6696843}"/>
                  </a:ext>
                </a:extLst>
              </p:cNvPr>
              <p:cNvSpPr/>
              <p:nvPr/>
            </p:nvSpPr>
            <p:spPr>
              <a:xfrm>
                <a:off x="4443650" y="1477775"/>
                <a:ext cx="1638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2227" fill="none" extrusionOk="0">
                    <a:moveTo>
                      <a:pt x="5738" y="0"/>
                    </a:moveTo>
                    <a:lnTo>
                      <a:pt x="5738" y="0"/>
                    </a:lnTo>
                    <a:lnTo>
                      <a:pt x="5481" y="0"/>
                    </a:lnTo>
                    <a:lnTo>
                      <a:pt x="5224" y="43"/>
                    </a:lnTo>
                    <a:lnTo>
                      <a:pt x="4668" y="214"/>
                    </a:lnTo>
                    <a:lnTo>
                      <a:pt x="4068" y="471"/>
                    </a:lnTo>
                    <a:lnTo>
                      <a:pt x="3426" y="728"/>
                    </a:lnTo>
                    <a:lnTo>
                      <a:pt x="3426" y="728"/>
                    </a:lnTo>
                    <a:lnTo>
                      <a:pt x="2784" y="1028"/>
                    </a:lnTo>
                    <a:lnTo>
                      <a:pt x="2141" y="1242"/>
                    </a:lnTo>
                    <a:lnTo>
                      <a:pt x="1542" y="1413"/>
                    </a:lnTo>
                    <a:lnTo>
                      <a:pt x="1242" y="1456"/>
                    </a:lnTo>
                    <a:lnTo>
                      <a:pt x="985" y="1499"/>
                    </a:lnTo>
                    <a:lnTo>
                      <a:pt x="985" y="1499"/>
                    </a:lnTo>
                    <a:lnTo>
                      <a:pt x="686" y="1456"/>
                    </a:lnTo>
                    <a:lnTo>
                      <a:pt x="429" y="1370"/>
                    </a:lnTo>
                    <a:lnTo>
                      <a:pt x="172" y="1199"/>
                    </a:lnTo>
                    <a:lnTo>
                      <a:pt x="1" y="942"/>
                    </a:lnTo>
                    <a:lnTo>
                      <a:pt x="1" y="942"/>
                    </a:lnTo>
                    <a:lnTo>
                      <a:pt x="1" y="1113"/>
                    </a:lnTo>
                    <a:lnTo>
                      <a:pt x="1" y="1113"/>
                    </a:lnTo>
                    <a:lnTo>
                      <a:pt x="1" y="1199"/>
                    </a:lnTo>
                    <a:lnTo>
                      <a:pt x="1" y="1199"/>
                    </a:lnTo>
                    <a:lnTo>
                      <a:pt x="1" y="1242"/>
                    </a:lnTo>
                    <a:lnTo>
                      <a:pt x="1" y="1242"/>
                    </a:lnTo>
                    <a:lnTo>
                      <a:pt x="44" y="1327"/>
                    </a:lnTo>
                    <a:lnTo>
                      <a:pt x="44" y="1327"/>
                    </a:lnTo>
                    <a:lnTo>
                      <a:pt x="44" y="1413"/>
                    </a:lnTo>
                    <a:lnTo>
                      <a:pt x="44" y="1413"/>
                    </a:lnTo>
                    <a:lnTo>
                      <a:pt x="86" y="1542"/>
                    </a:lnTo>
                    <a:lnTo>
                      <a:pt x="86" y="1542"/>
                    </a:lnTo>
                    <a:lnTo>
                      <a:pt x="129" y="1584"/>
                    </a:lnTo>
                    <a:lnTo>
                      <a:pt x="129" y="1584"/>
                    </a:lnTo>
                    <a:lnTo>
                      <a:pt x="215" y="1798"/>
                    </a:lnTo>
                    <a:lnTo>
                      <a:pt x="343" y="1927"/>
                    </a:lnTo>
                    <a:lnTo>
                      <a:pt x="343" y="1927"/>
                    </a:lnTo>
                    <a:lnTo>
                      <a:pt x="429" y="1970"/>
                    </a:lnTo>
                    <a:lnTo>
                      <a:pt x="429" y="1970"/>
                    </a:lnTo>
                    <a:lnTo>
                      <a:pt x="600" y="2098"/>
                    </a:lnTo>
                    <a:lnTo>
                      <a:pt x="814" y="2141"/>
                    </a:lnTo>
                    <a:lnTo>
                      <a:pt x="1028" y="2184"/>
                    </a:lnTo>
                    <a:lnTo>
                      <a:pt x="1328" y="2227"/>
                    </a:lnTo>
                    <a:lnTo>
                      <a:pt x="1328" y="2227"/>
                    </a:lnTo>
                    <a:lnTo>
                      <a:pt x="1927" y="2141"/>
                    </a:lnTo>
                    <a:lnTo>
                      <a:pt x="2612" y="2013"/>
                    </a:lnTo>
                    <a:lnTo>
                      <a:pt x="3298" y="1798"/>
                    </a:lnTo>
                    <a:lnTo>
                      <a:pt x="4025" y="1542"/>
                    </a:lnTo>
                    <a:lnTo>
                      <a:pt x="5353" y="985"/>
                    </a:lnTo>
                    <a:lnTo>
                      <a:pt x="6380" y="514"/>
                    </a:lnTo>
                    <a:lnTo>
                      <a:pt x="6380" y="514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466" y="471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551" y="428"/>
                    </a:lnTo>
                    <a:lnTo>
                      <a:pt x="6423" y="214"/>
                    </a:lnTo>
                    <a:lnTo>
                      <a:pt x="6209" y="86"/>
                    </a:lnTo>
                    <a:lnTo>
                      <a:pt x="5995" y="0"/>
                    </a:lnTo>
                    <a:lnTo>
                      <a:pt x="57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Google Shape;4298;p49">
                <a:extLst>
                  <a:ext uri="{FF2B5EF4-FFF2-40B4-BE49-F238E27FC236}">
                    <a16:creationId xmlns:a16="http://schemas.microsoft.com/office/drawing/2014/main" xmlns="" id="{B7D321D5-88B1-53D0-B2EC-ECCE4C509237}"/>
                  </a:ext>
                </a:extLst>
              </p:cNvPr>
              <p:cNvSpPr/>
              <p:nvPr/>
            </p:nvSpPr>
            <p:spPr>
              <a:xfrm>
                <a:off x="4649175" y="1261550"/>
                <a:ext cx="224800" cy="307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12289" fill="none" extrusionOk="0">
                    <a:moveTo>
                      <a:pt x="5738" y="1"/>
                    </a:moveTo>
                    <a:lnTo>
                      <a:pt x="5738" y="1"/>
                    </a:lnTo>
                    <a:lnTo>
                      <a:pt x="6337" y="257"/>
                    </a:lnTo>
                    <a:lnTo>
                      <a:pt x="6979" y="643"/>
                    </a:lnTo>
                    <a:lnTo>
                      <a:pt x="7279" y="857"/>
                    </a:lnTo>
                    <a:lnTo>
                      <a:pt x="7536" y="1071"/>
                    </a:lnTo>
                    <a:lnTo>
                      <a:pt x="7707" y="1242"/>
                    </a:lnTo>
                    <a:lnTo>
                      <a:pt x="7793" y="1456"/>
                    </a:lnTo>
                    <a:lnTo>
                      <a:pt x="7793" y="1456"/>
                    </a:lnTo>
                    <a:lnTo>
                      <a:pt x="7878" y="1884"/>
                    </a:lnTo>
                    <a:lnTo>
                      <a:pt x="7836" y="2227"/>
                    </a:lnTo>
                    <a:lnTo>
                      <a:pt x="7750" y="2569"/>
                    </a:lnTo>
                    <a:lnTo>
                      <a:pt x="7579" y="2826"/>
                    </a:lnTo>
                    <a:lnTo>
                      <a:pt x="7322" y="3083"/>
                    </a:lnTo>
                    <a:lnTo>
                      <a:pt x="7022" y="3297"/>
                    </a:lnTo>
                    <a:lnTo>
                      <a:pt x="6722" y="3469"/>
                    </a:lnTo>
                    <a:lnTo>
                      <a:pt x="6337" y="3640"/>
                    </a:lnTo>
                    <a:lnTo>
                      <a:pt x="5566" y="3982"/>
                    </a:lnTo>
                    <a:lnTo>
                      <a:pt x="4838" y="4368"/>
                    </a:lnTo>
                    <a:lnTo>
                      <a:pt x="4496" y="4582"/>
                    </a:lnTo>
                    <a:lnTo>
                      <a:pt x="4196" y="4839"/>
                    </a:lnTo>
                    <a:lnTo>
                      <a:pt x="3939" y="5096"/>
                    </a:lnTo>
                    <a:lnTo>
                      <a:pt x="3725" y="5438"/>
                    </a:lnTo>
                    <a:lnTo>
                      <a:pt x="3725" y="5438"/>
                    </a:lnTo>
                    <a:lnTo>
                      <a:pt x="3597" y="5823"/>
                    </a:lnTo>
                    <a:lnTo>
                      <a:pt x="3511" y="6209"/>
                    </a:lnTo>
                    <a:lnTo>
                      <a:pt x="3511" y="6594"/>
                    </a:lnTo>
                    <a:lnTo>
                      <a:pt x="3511" y="7022"/>
                    </a:lnTo>
                    <a:lnTo>
                      <a:pt x="3554" y="7836"/>
                    </a:lnTo>
                    <a:lnTo>
                      <a:pt x="3682" y="8692"/>
                    </a:lnTo>
                    <a:lnTo>
                      <a:pt x="3768" y="9506"/>
                    </a:lnTo>
                    <a:lnTo>
                      <a:pt x="3768" y="9891"/>
                    </a:lnTo>
                    <a:lnTo>
                      <a:pt x="3725" y="10233"/>
                    </a:lnTo>
                    <a:lnTo>
                      <a:pt x="3640" y="10576"/>
                    </a:lnTo>
                    <a:lnTo>
                      <a:pt x="3468" y="10876"/>
                    </a:lnTo>
                    <a:lnTo>
                      <a:pt x="3254" y="11132"/>
                    </a:lnTo>
                    <a:lnTo>
                      <a:pt x="2997" y="11347"/>
                    </a:lnTo>
                    <a:lnTo>
                      <a:pt x="2997" y="11347"/>
                    </a:lnTo>
                    <a:lnTo>
                      <a:pt x="2783" y="11432"/>
                    </a:lnTo>
                    <a:lnTo>
                      <a:pt x="2569" y="11475"/>
                    </a:lnTo>
                    <a:lnTo>
                      <a:pt x="2569" y="11475"/>
                    </a:lnTo>
                    <a:lnTo>
                      <a:pt x="2270" y="11432"/>
                    </a:lnTo>
                    <a:lnTo>
                      <a:pt x="1927" y="11389"/>
                    </a:lnTo>
                    <a:lnTo>
                      <a:pt x="1242" y="11175"/>
                    </a:lnTo>
                    <a:lnTo>
                      <a:pt x="557" y="10876"/>
                    </a:lnTo>
                    <a:lnTo>
                      <a:pt x="0" y="10619"/>
                    </a:lnTo>
                    <a:lnTo>
                      <a:pt x="0" y="10619"/>
                    </a:lnTo>
                    <a:lnTo>
                      <a:pt x="86" y="10704"/>
                    </a:lnTo>
                    <a:lnTo>
                      <a:pt x="86" y="10704"/>
                    </a:lnTo>
                    <a:lnTo>
                      <a:pt x="214" y="10790"/>
                    </a:lnTo>
                    <a:lnTo>
                      <a:pt x="214" y="10790"/>
                    </a:lnTo>
                    <a:lnTo>
                      <a:pt x="300" y="10876"/>
                    </a:lnTo>
                    <a:lnTo>
                      <a:pt x="300" y="10876"/>
                    </a:lnTo>
                    <a:lnTo>
                      <a:pt x="428" y="10961"/>
                    </a:lnTo>
                    <a:lnTo>
                      <a:pt x="428" y="10961"/>
                    </a:lnTo>
                    <a:lnTo>
                      <a:pt x="1156" y="11475"/>
                    </a:lnTo>
                    <a:lnTo>
                      <a:pt x="1542" y="11732"/>
                    </a:lnTo>
                    <a:lnTo>
                      <a:pt x="1884" y="11903"/>
                    </a:lnTo>
                    <a:lnTo>
                      <a:pt x="1884" y="11903"/>
                    </a:lnTo>
                    <a:lnTo>
                      <a:pt x="1970" y="11946"/>
                    </a:lnTo>
                    <a:lnTo>
                      <a:pt x="1970" y="11946"/>
                    </a:lnTo>
                    <a:lnTo>
                      <a:pt x="2141" y="12032"/>
                    </a:lnTo>
                    <a:lnTo>
                      <a:pt x="2141" y="12032"/>
                    </a:lnTo>
                    <a:lnTo>
                      <a:pt x="2270" y="12074"/>
                    </a:lnTo>
                    <a:lnTo>
                      <a:pt x="2270" y="12074"/>
                    </a:lnTo>
                    <a:lnTo>
                      <a:pt x="2484" y="12160"/>
                    </a:lnTo>
                    <a:lnTo>
                      <a:pt x="2484" y="12160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612" y="12203"/>
                    </a:lnTo>
                    <a:lnTo>
                      <a:pt x="2912" y="12288"/>
                    </a:lnTo>
                    <a:lnTo>
                      <a:pt x="3211" y="12288"/>
                    </a:lnTo>
                    <a:lnTo>
                      <a:pt x="3211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254" y="12288"/>
                    </a:lnTo>
                    <a:lnTo>
                      <a:pt x="3597" y="12246"/>
                    </a:lnTo>
                    <a:lnTo>
                      <a:pt x="3768" y="12203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117"/>
                    </a:lnTo>
                    <a:lnTo>
                      <a:pt x="3939" y="12074"/>
                    </a:lnTo>
                    <a:lnTo>
                      <a:pt x="3939" y="12074"/>
                    </a:lnTo>
                    <a:lnTo>
                      <a:pt x="3982" y="12074"/>
                    </a:lnTo>
                    <a:lnTo>
                      <a:pt x="3982" y="12074"/>
                    </a:lnTo>
                    <a:lnTo>
                      <a:pt x="4196" y="11903"/>
                    </a:lnTo>
                    <a:lnTo>
                      <a:pt x="4367" y="11646"/>
                    </a:lnTo>
                    <a:lnTo>
                      <a:pt x="4539" y="11389"/>
                    </a:lnTo>
                    <a:lnTo>
                      <a:pt x="4667" y="11047"/>
                    </a:lnTo>
                    <a:lnTo>
                      <a:pt x="4753" y="10747"/>
                    </a:lnTo>
                    <a:lnTo>
                      <a:pt x="4796" y="10362"/>
                    </a:lnTo>
                    <a:lnTo>
                      <a:pt x="4838" y="9591"/>
                    </a:lnTo>
                    <a:lnTo>
                      <a:pt x="4838" y="9591"/>
                    </a:lnTo>
                    <a:lnTo>
                      <a:pt x="4838" y="8949"/>
                    </a:lnTo>
                    <a:lnTo>
                      <a:pt x="4753" y="8307"/>
                    </a:lnTo>
                    <a:lnTo>
                      <a:pt x="4582" y="7151"/>
                    </a:lnTo>
                    <a:lnTo>
                      <a:pt x="4367" y="6294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4282" y="5995"/>
                    </a:lnTo>
                    <a:lnTo>
                      <a:pt x="5010" y="5609"/>
                    </a:lnTo>
                    <a:lnTo>
                      <a:pt x="5780" y="5224"/>
                    </a:lnTo>
                    <a:lnTo>
                      <a:pt x="6637" y="4710"/>
                    </a:lnTo>
                    <a:lnTo>
                      <a:pt x="7493" y="4154"/>
                    </a:lnTo>
                    <a:lnTo>
                      <a:pt x="7921" y="3811"/>
                    </a:lnTo>
                    <a:lnTo>
                      <a:pt x="8264" y="3469"/>
                    </a:lnTo>
                    <a:lnTo>
                      <a:pt x="8563" y="3126"/>
                    </a:lnTo>
                    <a:lnTo>
                      <a:pt x="8820" y="2784"/>
                    </a:lnTo>
                    <a:lnTo>
                      <a:pt x="8949" y="2441"/>
                    </a:lnTo>
                    <a:lnTo>
                      <a:pt x="8992" y="2270"/>
                    </a:lnTo>
                    <a:lnTo>
                      <a:pt x="8992" y="2098"/>
                    </a:lnTo>
                    <a:lnTo>
                      <a:pt x="8992" y="2098"/>
                    </a:lnTo>
                    <a:lnTo>
                      <a:pt x="8992" y="1842"/>
                    </a:lnTo>
                    <a:lnTo>
                      <a:pt x="8992" y="1842"/>
                    </a:lnTo>
                    <a:lnTo>
                      <a:pt x="8906" y="1670"/>
                    </a:lnTo>
                    <a:lnTo>
                      <a:pt x="8820" y="1456"/>
                    </a:lnTo>
                    <a:lnTo>
                      <a:pt x="8692" y="1285"/>
                    </a:lnTo>
                    <a:lnTo>
                      <a:pt x="8521" y="1114"/>
                    </a:lnTo>
                    <a:lnTo>
                      <a:pt x="8521" y="1114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392" y="1028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8221" y="900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793" y="686"/>
                    </a:lnTo>
                    <a:lnTo>
                      <a:pt x="7621" y="557"/>
                    </a:lnTo>
                    <a:lnTo>
                      <a:pt x="7621" y="557"/>
                    </a:lnTo>
                    <a:lnTo>
                      <a:pt x="7065" y="343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423" y="172"/>
                    </a:lnTo>
                    <a:lnTo>
                      <a:pt x="6380" y="129"/>
                    </a:lnTo>
                    <a:lnTo>
                      <a:pt x="6380" y="129"/>
                    </a:lnTo>
                    <a:lnTo>
                      <a:pt x="6337" y="129"/>
                    </a:lnTo>
                    <a:lnTo>
                      <a:pt x="6337" y="129"/>
                    </a:lnTo>
                    <a:lnTo>
                      <a:pt x="5866" y="1"/>
                    </a:lnTo>
                    <a:lnTo>
                      <a:pt x="5866" y="1"/>
                    </a:lnTo>
                    <a:lnTo>
                      <a:pt x="57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Google Shape;4299;p49">
                <a:extLst>
                  <a:ext uri="{FF2B5EF4-FFF2-40B4-BE49-F238E27FC236}">
                    <a16:creationId xmlns:a16="http://schemas.microsoft.com/office/drawing/2014/main" xmlns="" id="{9E6D1691-55D9-51EF-6376-9CF52E627845}"/>
                  </a:ext>
                </a:extLst>
              </p:cNvPr>
              <p:cNvSpPr/>
              <p:nvPr/>
            </p:nvSpPr>
            <p:spPr>
              <a:xfrm>
                <a:off x="4393350" y="1245500"/>
                <a:ext cx="94225" cy="131675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5267" fill="none" extrusionOk="0">
                    <a:moveTo>
                      <a:pt x="86" y="0"/>
                    </a:moveTo>
                    <a:lnTo>
                      <a:pt x="86" y="0"/>
                    </a:lnTo>
                    <a:lnTo>
                      <a:pt x="86" y="0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43" y="257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43" y="814"/>
                    </a:lnTo>
                    <a:lnTo>
                      <a:pt x="172" y="1199"/>
                    </a:lnTo>
                    <a:lnTo>
                      <a:pt x="343" y="1584"/>
                    </a:lnTo>
                    <a:lnTo>
                      <a:pt x="557" y="1970"/>
                    </a:lnTo>
                    <a:lnTo>
                      <a:pt x="857" y="2398"/>
                    </a:lnTo>
                    <a:lnTo>
                      <a:pt x="1156" y="2783"/>
                    </a:lnTo>
                    <a:lnTo>
                      <a:pt x="1799" y="3554"/>
                    </a:lnTo>
                    <a:lnTo>
                      <a:pt x="2441" y="4196"/>
                    </a:lnTo>
                    <a:lnTo>
                      <a:pt x="3040" y="4753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24"/>
                    </a:lnTo>
                    <a:lnTo>
                      <a:pt x="3597" y="5267"/>
                    </a:lnTo>
                    <a:lnTo>
                      <a:pt x="3597" y="5267"/>
                    </a:lnTo>
                    <a:lnTo>
                      <a:pt x="3683" y="5138"/>
                    </a:lnTo>
                    <a:lnTo>
                      <a:pt x="3768" y="4967"/>
                    </a:lnTo>
                    <a:lnTo>
                      <a:pt x="3768" y="4796"/>
                    </a:lnTo>
                    <a:lnTo>
                      <a:pt x="3683" y="4624"/>
                    </a:lnTo>
                    <a:lnTo>
                      <a:pt x="3683" y="4624"/>
                    </a:lnTo>
                    <a:lnTo>
                      <a:pt x="3426" y="4367"/>
                    </a:lnTo>
                    <a:lnTo>
                      <a:pt x="3083" y="4025"/>
                    </a:lnTo>
                    <a:lnTo>
                      <a:pt x="2612" y="3597"/>
                    </a:lnTo>
                    <a:lnTo>
                      <a:pt x="2098" y="3083"/>
                    </a:lnTo>
                    <a:lnTo>
                      <a:pt x="1585" y="2484"/>
                    </a:lnTo>
                    <a:lnTo>
                      <a:pt x="1071" y="1799"/>
                    </a:lnTo>
                    <a:lnTo>
                      <a:pt x="814" y="1413"/>
                    </a:lnTo>
                    <a:lnTo>
                      <a:pt x="600" y="1028"/>
                    </a:lnTo>
                    <a:lnTo>
                      <a:pt x="386" y="55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172" y="43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Google Shape;4300;p49">
                <a:extLst>
                  <a:ext uri="{FF2B5EF4-FFF2-40B4-BE49-F238E27FC236}">
                    <a16:creationId xmlns:a16="http://schemas.microsoft.com/office/drawing/2014/main" xmlns="" id="{ECACCE2B-0796-32B2-E954-4BB676069C02}"/>
                  </a:ext>
                </a:extLst>
              </p:cNvPr>
              <p:cNvSpPr/>
              <p:nvPr/>
            </p:nvSpPr>
            <p:spPr>
              <a:xfrm>
                <a:off x="4632050" y="1111700"/>
                <a:ext cx="910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5567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600" y="0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471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343" y="43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43" y="172"/>
                    </a:lnTo>
                    <a:lnTo>
                      <a:pt x="43" y="172"/>
                    </a:lnTo>
                    <a:lnTo>
                      <a:pt x="300" y="214"/>
                    </a:lnTo>
                    <a:lnTo>
                      <a:pt x="514" y="257"/>
                    </a:lnTo>
                    <a:lnTo>
                      <a:pt x="728" y="300"/>
                    </a:lnTo>
                    <a:lnTo>
                      <a:pt x="942" y="386"/>
                    </a:lnTo>
                    <a:lnTo>
                      <a:pt x="1285" y="685"/>
                    </a:lnTo>
                    <a:lnTo>
                      <a:pt x="1584" y="985"/>
                    </a:lnTo>
                    <a:lnTo>
                      <a:pt x="1884" y="1413"/>
                    </a:lnTo>
                    <a:lnTo>
                      <a:pt x="2098" y="1841"/>
                    </a:lnTo>
                    <a:lnTo>
                      <a:pt x="2312" y="2312"/>
                    </a:lnTo>
                    <a:lnTo>
                      <a:pt x="2484" y="2826"/>
                    </a:lnTo>
                    <a:lnTo>
                      <a:pt x="2783" y="3811"/>
                    </a:lnTo>
                    <a:lnTo>
                      <a:pt x="3040" y="4667"/>
                    </a:lnTo>
                    <a:lnTo>
                      <a:pt x="3169" y="5010"/>
                    </a:lnTo>
                    <a:lnTo>
                      <a:pt x="3340" y="5309"/>
                    </a:lnTo>
                    <a:lnTo>
                      <a:pt x="3468" y="5481"/>
                    </a:lnTo>
                    <a:lnTo>
                      <a:pt x="3554" y="5566"/>
                    </a:lnTo>
                    <a:lnTo>
                      <a:pt x="3640" y="5566"/>
                    </a:lnTo>
                    <a:lnTo>
                      <a:pt x="3640" y="5566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524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640" y="5395"/>
                    </a:lnTo>
                    <a:lnTo>
                      <a:pt x="3597" y="4881"/>
                    </a:lnTo>
                    <a:lnTo>
                      <a:pt x="3468" y="4196"/>
                    </a:lnTo>
                    <a:lnTo>
                      <a:pt x="3297" y="3383"/>
                    </a:lnTo>
                    <a:lnTo>
                      <a:pt x="3040" y="2526"/>
                    </a:lnTo>
                    <a:lnTo>
                      <a:pt x="3040" y="2526"/>
                    </a:lnTo>
                    <a:lnTo>
                      <a:pt x="3040" y="2441"/>
                    </a:lnTo>
                    <a:lnTo>
                      <a:pt x="3040" y="2441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912" y="2098"/>
                    </a:lnTo>
                    <a:lnTo>
                      <a:pt x="2612" y="1499"/>
                    </a:lnTo>
                    <a:lnTo>
                      <a:pt x="2312" y="942"/>
                    </a:lnTo>
                    <a:lnTo>
                      <a:pt x="2141" y="728"/>
                    </a:lnTo>
                    <a:lnTo>
                      <a:pt x="1927" y="514"/>
                    </a:lnTo>
                    <a:lnTo>
                      <a:pt x="1713" y="343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99" y="214"/>
                    </a:lnTo>
                    <a:lnTo>
                      <a:pt x="1413" y="172"/>
                    </a:lnTo>
                    <a:lnTo>
                      <a:pt x="1413" y="172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370" y="129"/>
                    </a:lnTo>
                    <a:lnTo>
                      <a:pt x="1156" y="43"/>
                    </a:lnTo>
                    <a:lnTo>
                      <a:pt x="1156" y="43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899" y="0"/>
                    </a:lnTo>
                    <a:lnTo>
                      <a:pt x="899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857" y="0"/>
                    </a:lnTo>
                    <a:lnTo>
                      <a:pt x="728" y="0"/>
                    </a:lnTo>
                    <a:lnTo>
                      <a:pt x="728" y="0"/>
                    </a:lnTo>
                    <a:lnTo>
                      <a:pt x="7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Google Shape;4301;p49">
                <a:extLst>
                  <a:ext uri="{FF2B5EF4-FFF2-40B4-BE49-F238E27FC236}">
                    <a16:creationId xmlns:a16="http://schemas.microsoft.com/office/drawing/2014/main" xmlns="" id="{67082851-9C4D-898B-60E7-5F66CD21EE7D}"/>
                  </a:ext>
                </a:extLst>
              </p:cNvPr>
              <p:cNvSpPr/>
              <p:nvPr/>
            </p:nvSpPr>
            <p:spPr>
              <a:xfrm>
                <a:off x="4413675" y="1130975"/>
                <a:ext cx="223750" cy="317925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12717" extrusionOk="0">
                    <a:moveTo>
                      <a:pt x="8564" y="0"/>
                    </a:moveTo>
                    <a:lnTo>
                      <a:pt x="8393" y="86"/>
                    </a:lnTo>
                    <a:lnTo>
                      <a:pt x="8136" y="214"/>
                    </a:lnTo>
                    <a:lnTo>
                      <a:pt x="7965" y="385"/>
                    </a:lnTo>
                    <a:lnTo>
                      <a:pt x="7750" y="557"/>
                    </a:lnTo>
                    <a:lnTo>
                      <a:pt x="7579" y="814"/>
                    </a:lnTo>
                    <a:lnTo>
                      <a:pt x="7280" y="1285"/>
                    </a:lnTo>
                    <a:lnTo>
                      <a:pt x="7023" y="1755"/>
                    </a:lnTo>
                    <a:lnTo>
                      <a:pt x="6809" y="2184"/>
                    </a:lnTo>
                    <a:lnTo>
                      <a:pt x="6680" y="2655"/>
                    </a:lnTo>
                    <a:lnTo>
                      <a:pt x="6680" y="2869"/>
                    </a:lnTo>
                    <a:lnTo>
                      <a:pt x="6680" y="3083"/>
                    </a:lnTo>
                    <a:lnTo>
                      <a:pt x="6723" y="3340"/>
                    </a:lnTo>
                    <a:lnTo>
                      <a:pt x="6809" y="3554"/>
                    </a:lnTo>
                    <a:lnTo>
                      <a:pt x="6894" y="3639"/>
                    </a:lnTo>
                    <a:lnTo>
                      <a:pt x="6980" y="3682"/>
                    </a:lnTo>
                    <a:lnTo>
                      <a:pt x="7108" y="3639"/>
                    </a:lnTo>
                    <a:lnTo>
                      <a:pt x="7194" y="3597"/>
                    </a:lnTo>
                    <a:lnTo>
                      <a:pt x="7194" y="3511"/>
                    </a:lnTo>
                    <a:lnTo>
                      <a:pt x="7322" y="3126"/>
                    </a:lnTo>
                    <a:lnTo>
                      <a:pt x="7451" y="2740"/>
                    </a:lnTo>
                    <a:lnTo>
                      <a:pt x="7622" y="2355"/>
                    </a:lnTo>
                    <a:lnTo>
                      <a:pt x="7793" y="2012"/>
                    </a:lnTo>
                    <a:lnTo>
                      <a:pt x="8093" y="1670"/>
                    </a:lnTo>
                    <a:lnTo>
                      <a:pt x="8393" y="1327"/>
                    </a:lnTo>
                    <a:lnTo>
                      <a:pt x="8650" y="985"/>
                    </a:lnTo>
                    <a:lnTo>
                      <a:pt x="8906" y="599"/>
                    </a:lnTo>
                    <a:lnTo>
                      <a:pt x="8949" y="514"/>
                    </a:lnTo>
                    <a:lnTo>
                      <a:pt x="8949" y="385"/>
                    </a:lnTo>
                    <a:lnTo>
                      <a:pt x="8906" y="214"/>
                    </a:lnTo>
                    <a:lnTo>
                      <a:pt x="8735" y="86"/>
                    </a:lnTo>
                    <a:lnTo>
                      <a:pt x="8650" y="43"/>
                    </a:lnTo>
                    <a:lnTo>
                      <a:pt x="8564" y="0"/>
                    </a:lnTo>
                    <a:close/>
                    <a:moveTo>
                      <a:pt x="1243" y="3853"/>
                    </a:moveTo>
                    <a:lnTo>
                      <a:pt x="857" y="3896"/>
                    </a:lnTo>
                    <a:lnTo>
                      <a:pt x="515" y="4025"/>
                    </a:lnTo>
                    <a:lnTo>
                      <a:pt x="172" y="4196"/>
                    </a:lnTo>
                    <a:lnTo>
                      <a:pt x="87" y="4282"/>
                    </a:lnTo>
                    <a:lnTo>
                      <a:pt x="44" y="4367"/>
                    </a:lnTo>
                    <a:lnTo>
                      <a:pt x="1" y="4538"/>
                    </a:lnTo>
                    <a:lnTo>
                      <a:pt x="44" y="4624"/>
                    </a:lnTo>
                    <a:lnTo>
                      <a:pt x="87" y="4710"/>
                    </a:lnTo>
                    <a:lnTo>
                      <a:pt x="129" y="4795"/>
                    </a:lnTo>
                    <a:lnTo>
                      <a:pt x="258" y="4838"/>
                    </a:lnTo>
                    <a:lnTo>
                      <a:pt x="686" y="4924"/>
                    </a:lnTo>
                    <a:lnTo>
                      <a:pt x="2227" y="4924"/>
                    </a:lnTo>
                    <a:lnTo>
                      <a:pt x="2741" y="5009"/>
                    </a:lnTo>
                    <a:lnTo>
                      <a:pt x="3298" y="5138"/>
                    </a:lnTo>
                    <a:lnTo>
                      <a:pt x="3811" y="5224"/>
                    </a:lnTo>
                    <a:lnTo>
                      <a:pt x="4325" y="5352"/>
                    </a:lnTo>
                    <a:lnTo>
                      <a:pt x="4368" y="5352"/>
                    </a:lnTo>
                    <a:lnTo>
                      <a:pt x="4497" y="5309"/>
                    </a:lnTo>
                    <a:lnTo>
                      <a:pt x="4625" y="5266"/>
                    </a:lnTo>
                    <a:lnTo>
                      <a:pt x="4711" y="5181"/>
                    </a:lnTo>
                    <a:lnTo>
                      <a:pt x="4796" y="5095"/>
                    </a:lnTo>
                    <a:lnTo>
                      <a:pt x="4839" y="5009"/>
                    </a:lnTo>
                    <a:lnTo>
                      <a:pt x="4882" y="4924"/>
                    </a:lnTo>
                    <a:lnTo>
                      <a:pt x="4925" y="4795"/>
                    </a:lnTo>
                    <a:lnTo>
                      <a:pt x="4925" y="4710"/>
                    </a:lnTo>
                    <a:lnTo>
                      <a:pt x="4882" y="4624"/>
                    </a:lnTo>
                    <a:lnTo>
                      <a:pt x="4711" y="4410"/>
                    </a:lnTo>
                    <a:lnTo>
                      <a:pt x="4539" y="4324"/>
                    </a:lnTo>
                    <a:lnTo>
                      <a:pt x="4325" y="4239"/>
                    </a:lnTo>
                    <a:lnTo>
                      <a:pt x="4111" y="4196"/>
                    </a:lnTo>
                    <a:lnTo>
                      <a:pt x="3469" y="4068"/>
                    </a:lnTo>
                    <a:lnTo>
                      <a:pt x="2827" y="3939"/>
                    </a:lnTo>
                    <a:lnTo>
                      <a:pt x="2270" y="3853"/>
                    </a:lnTo>
                    <a:close/>
                    <a:moveTo>
                      <a:pt x="3255" y="10490"/>
                    </a:moveTo>
                    <a:lnTo>
                      <a:pt x="3169" y="10533"/>
                    </a:lnTo>
                    <a:lnTo>
                      <a:pt x="2955" y="10618"/>
                    </a:lnTo>
                    <a:lnTo>
                      <a:pt x="2698" y="10790"/>
                    </a:lnTo>
                    <a:lnTo>
                      <a:pt x="2484" y="11046"/>
                    </a:lnTo>
                    <a:lnTo>
                      <a:pt x="2313" y="11303"/>
                    </a:lnTo>
                    <a:lnTo>
                      <a:pt x="2184" y="11646"/>
                    </a:lnTo>
                    <a:lnTo>
                      <a:pt x="2099" y="11946"/>
                    </a:lnTo>
                    <a:lnTo>
                      <a:pt x="2099" y="12245"/>
                    </a:lnTo>
                    <a:lnTo>
                      <a:pt x="2099" y="12502"/>
                    </a:lnTo>
                    <a:lnTo>
                      <a:pt x="2142" y="12588"/>
                    </a:lnTo>
                    <a:lnTo>
                      <a:pt x="2227" y="12673"/>
                    </a:lnTo>
                    <a:lnTo>
                      <a:pt x="2313" y="12716"/>
                    </a:lnTo>
                    <a:lnTo>
                      <a:pt x="2527" y="12716"/>
                    </a:lnTo>
                    <a:lnTo>
                      <a:pt x="2613" y="12631"/>
                    </a:lnTo>
                    <a:lnTo>
                      <a:pt x="2784" y="12459"/>
                    </a:lnTo>
                    <a:lnTo>
                      <a:pt x="2870" y="12202"/>
                    </a:lnTo>
                    <a:lnTo>
                      <a:pt x="3084" y="11731"/>
                    </a:lnTo>
                    <a:lnTo>
                      <a:pt x="3298" y="11303"/>
                    </a:lnTo>
                    <a:lnTo>
                      <a:pt x="3426" y="11089"/>
                    </a:lnTo>
                    <a:lnTo>
                      <a:pt x="3512" y="10832"/>
                    </a:lnTo>
                    <a:lnTo>
                      <a:pt x="3512" y="10704"/>
                    </a:lnTo>
                    <a:lnTo>
                      <a:pt x="3469" y="10618"/>
                    </a:lnTo>
                    <a:lnTo>
                      <a:pt x="3383" y="10533"/>
                    </a:lnTo>
                    <a:lnTo>
                      <a:pt x="3255" y="10490"/>
                    </a:lnTo>
                    <a:close/>
                  </a:path>
                </a:pathLst>
              </a:custGeom>
              <a:solidFill>
                <a:srgbClr val="FFF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Google Shape;4302;p49">
                <a:extLst>
                  <a:ext uri="{FF2B5EF4-FFF2-40B4-BE49-F238E27FC236}">
                    <a16:creationId xmlns:a16="http://schemas.microsoft.com/office/drawing/2014/main" xmlns="" id="{24882883-0E82-1EFA-6352-B71DCB37865E}"/>
                  </a:ext>
                </a:extLst>
              </p:cNvPr>
              <p:cNvSpPr/>
              <p:nvPr/>
            </p:nvSpPr>
            <p:spPr>
              <a:xfrm>
                <a:off x="4466125" y="1393200"/>
                <a:ext cx="353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2228" fill="none" extrusionOk="0">
                    <a:moveTo>
                      <a:pt x="1157" y="1"/>
                    </a:moveTo>
                    <a:lnTo>
                      <a:pt x="1157" y="1"/>
                    </a:lnTo>
                    <a:lnTo>
                      <a:pt x="1071" y="44"/>
                    </a:lnTo>
                    <a:lnTo>
                      <a:pt x="1071" y="44"/>
                    </a:lnTo>
                    <a:lnTo>
                      <a:pt x="857" y="129"/>
                    </a:lnTo>
                    <a:lnTo>
                      <a:pt x="600" y="301"/>
                    </a:lnTo>
                    <a:lnTo>
                      <a:pt x="386" y="557"/>
                    </a:lnTo>
                    <a:lnTo>
                      <a:pt x="215" y="814"/>
                    </a:lnTo>
                    <a:lnTo>
                      <a:pt x="86" y="1157"/>
                    </a:lnTo>
                    <a:lnTo>
                      <a:pt x="1" y="1457"/>
                    </a:lnTo>
                    <a:lnTo>
                      <a:pt x="1" y="1756"/>
                    </a:lnTo>
                    <a:lnTo>
                      <a:pt x="1" y="2013"/>
                    </a:lnTo>
                    <a:lnTo>
                      <a:pt x="1" y="2013"/>
                    </a:lnTo>
                    <a:lnTo>
                      <a:pt x="44" y="2099"/>
                    </a:lnTo>
                    <a:lnTo>
                      <a:pt x="129" y="2184"/>
                    </a:lnTo>
                    <a:lnTo>
                      <a:pt x="215" y="2227"/>
                    </a:lnTo>
                    <a:lnTo>
                      <a:pt x="301" y="2227"/>
                    </a:lnTo>
                    <a:lnTo>
                      <a:pt x="301" y="2227"/>
                    </a:lnTo>
                    <a:lnTo>
                      <a:pt x="429" y="2227"/>
                    </a:lnTo>
                    <a:lnTo>
                      <a:pt x="515" y="2142"/>
                    </a:lnTo>
                    <a:lnTo>
                      <a:pt x="515" y="2142"/>
                    </a:lnTo>
                    <a:lnTo>
                      <a:pt x="686" y="1970"/>
                    </a:lnTo>
                    <a:lnTo>
                      <a:pt x="772" y="1713"/>
                    </a:lnTo>
                    <a:lnTo>
                      <a:pt x="986" y="1242"/>
                    </a:lnTo>
                    <a:lnTo>
                      <a:pt x="986" y="1242"/>
                    </a:lnTo>
                    <a:lnTo>
                      <a:pt x="1200" y="814"/>
                    </a:lnTo>
                    <a:lnTo>
                      <a:pt x="1328" y="600"/>
                    </a:lnTo>
                    <a:lnTo>
                      <a:pt x="1414" y="343"/>
                    </a:lnTo>
                    <a:lnTo>
                      <a:pt x="1414" y="343"/>
                    </a:lnTo>
                    <a:lnTo>
                      <a:pt x="1414" y="215"/>
                    </a:lnTo>
                    <a:lnTo>
                      <a:pt x="1371" y="129"/>
                    </a:lnTo>
                    <a:lnTo>
                      <a:pt x="1285" y="44"/>
                    </a:lnTo>
                    <a:lnTo>
                      <a:pt x="11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Google Shape;4303;p49">
                <a:extLst>
                  <a:ext uri="{FF2B5EF4-FFF2-40B4-BE49-F238E27FC236}">
                    <a16:creationId xmlns:a16="http://schemas.microsoft.com/office/drawing/2014/main" xmlns="" id="{2D048DF0-9857-1325-BE06-5AE56FA54089}"/>
                  </a:ext>
                </a:extLst>
              </p:cNvPr>
              <p:cNvSpPr/>
              <p:nvPr/>
            </p:nvSpPr>
            <p:spPr>
              <a:xfrm>
                <a:off x="4413675" y="1227300"/>
                <a:ext cx="1231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99" fill="none" extrusionOk="0">
                    <a:moveTo>
                      <a:pt x="1671" y="0"/>
                    </a:moveTo>
                    <a:lnTo>
                      <a:pt x="1671" y="0"/>
                    </a:lnTo>
                    <a:lnTo>
                      <a:pt x="1243" y="0"/>
                    </a:lnTo>
                    <a:lnTo>
                      <a:pt x="857" y="43"/>
                    </a:lnTo>
                    <a:lnTo>
                      <a:pt x="515" y="172"/>
                    </a:lnTo>
                    <a:lnTo>
                      <a:pt x="172" y="343"/>
                    </a:lnTo>
                    <a:lnTo>
                      <a:pt x="172" y="343"/>
                    </a:lnTo>
                    <a:lnTo>
                      <a:pt x="87" y="429"/>
                    </a:lnTo>
                    <a:lnTo>
                      <a:pt x="44" y="514"/>
                    </a:lnTo>
                    <a:lnTo>
                      <a:pt x="1" y="685"/>
                    </a:lnTo>
                    <a:lnTo>
                      <a:pt x="44" y="771"/>
                    </a:lnTo>
                    <a:lnTo>
                      <a:pt x="87" y="857"/>
                    </a:lnTo>
                    <a:lnTo>
                      <a:pt x="129" y="942"/>
                    </a:lnTo>
                    <a:lnTo>
                      <a:pt x="258" y="985"/>
                    </a:lnTo>
                    <a:lnTo>
                      <a:pt x="258" y="985"/>
                    </a:lnTo>
                    <a:lnTo>
                      <a:pt x="686" y="1071"/>
                    </a:lnTo>
                    <a:lnTo>
                      <a:pt x="1157" y="1071"/>
                    </a:lnTo>
                    <a:lnTo>
                      <a:pt x="1157" y="1071"/>
                    </a:lnTo>
                    <a:lnTo>
                      <a:pt x="1499" y="1071"/>
                    </a:lnTo>
                    <a:lnTo>
                      <a:pt x="1499" y="1071"/>
                    </a:lnTo>
                    <a:lnTo>
                      <a:pt x="1842" y="1071"/>
                    </a:lnTo>
                    <a:lnTo>
                      <a:pt x="1842" y="1071"/>
                    </a:lnTo>
                    <a:lnTo>
                      <a:pt x="2227" y="1071"/>
                    </a:lnTo>
                    <a:lnTo>
                      <a:pt x="2227" y="1071"/>
                    </a:lnTo>
                    <a:lnTo>
                      <a:pt x="2741" y="1156"/>
                    </a:lnTo>
                    <a:lnTo>
                      <a:pt x="3298" y="1285"/>
                    </a:lnTo>
                    <a:lnTo>
                      <a:pt x="3811" y="1371"/>
                    </a:lnTo>
                    <a:lnTo>
                      <a:pt x="4325" y="1499"/>
                    </a:lnTo>
                    <a:lnTo>
                      <a:pt x="4325" y="1499"/>
                    </a:lnTo>
                    <a:lnTo>
                      <a:pt x="4368" y="1499"/>
                    </a:lnTo>
                    <a:lnTo>
                      <a:pt x="4368" y="1499"/>
                    </a:lnTo>
                    <a:lnTo>
                      <a:pt x="4497" y="1456"/>
                    </a:lnTo>
                    <a:lnTo>
                      <a:pt x="4625" y="1413"/>
                    </a:lnTo>
                    <a:lnTo>
                      <a:pt x="4711" y="1328"/>
                    </a:lnTo>
                    <a:lnTo>
                      <a:pt x="4796" y="1242"/>
                    </a:lnTo>
                    <a:lnTo>
                      <a:pt x="4796" y="1242"/>
                    </a:lnTo>
                    <a:lnTo>
                      <a:pt x="4839" y="1156"/>
                    </a:lnTo>
                    <a:lnTo>
                      <a:pt x="4839" y="1156"/>
                    </a:lnTo>
                    <a:lnTo>
                      <a:pt x="4882" y="1071"/>
                    </a:lnTo>
                    <a:lnTo>
                      <a:pt x="4925" y="942"/>
                    </a:lnTo>
                    <a:lnTo>
                      <a:pt x="4925" y="857"/>
                    </a:lnTo>
                    <a:lnTo>
                      <a:pt x="4882" y="771"/>
                    </a:lnTo>
                    <a:lnTo>
                      <a:pt x="4882" y="771"/>
                    </a:lnTo>
                    <a:lnTo>
                      <a:pt x="4711" y="557"/>
                    </a:lnTo>
                    <a:lnTo>
                      <a:pt x="4539" y="471"/>
                    </a:lnTo>
                    <a:lnTo>
                      <a:pt x="4325" y="386"/>
                    </a:lnTo>
                    <a:lnTo>
                      <a:pt x="4111" y="343"/>
                    </a:lnTo>
                    <a:lnTo>
                      <a:pt x="4111" y="343"/>
                    </a:lnTo>
                    <a:lnTo>
                      <a:pt x="3469" y="215"/>
                    </a:lnTo>
                    <a:lnTo>
                      <a:pt x="2827" y="86"/>
                    </a:lnTo>
                    <a:lnTo>
                      <a:pt x="2827" y="86"/>
                    </a:lnTo>
                    <a:lnTo>
                      <a:pt x="2270" y="0"/>
                    </a:lnTo>
                    <a:lnTo>
                      <a:pt x="16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Google Shape;4304;p49">
                <a:extLst>
                  <a:ext uri="{FF2B5EF4-FFF2-40B4-BE49-F238E27FC236}">
                    <a16:creationId xmlns:a16="http://schemas.microsoft.com/office/drawing/2014/main" xmlns="" id="{2DA7530A-D127-16AE-78B3-B842B986F5BD}"/>
                  </a:ext>
                </a:extLst>
              </p:cNvPr>
              <p:cNvSpPr/>
              <p:nvPr/>
            </p:nvSpPr>
            <p:spPr>
              <a:xfrm>
                <a:off x="4580675" y="1130975"/>
                <a:ext cx="5675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683" fill="none" extrusionOk="0">
                    <a:moveTo>
                      <a:pt x="1884" y="0"/>
                    </a:moveTo>
                    <a:lnTo>
                      <a:pt x="1884" y="0"/>
                    </a:lnTo>
                    <a:lnTo>
                      <a:pt x="1713" y="86"/>
                    </a:lnTo>
                    <a:lnTo>
                      <a:pt x="1713" y="86"/>
                    </a:lnTo>
                    <a:lnTo>
                      <a:pt x="1456" y="214"/>
                    </a:lnTo>
                    <a:lnTo>
                      <a:pt x="1285" y="385"/>
                    </a:lnTo>
                    <a:lnTo>
                      <a:pt x="1070" y="557"/>
                    </a:lnTo>
                    <a:lnTo>
                      <a:pt x="899" y="814"/>
                    </a:lnTo>
                    <a:lnTo>
                      <a:pt x="600" y="1285"/>
                    </a:lnTo>
                    <a:lnTo>
                      <a:pt x="343" y="1755"/>
                    </a:lnTo>
                    <a:lnTo>
                      <a:pt x="343" y="1755"/>
                    </a:lnTo>
                    <a:lnTo>
                      <a:pt x="129" y="2184"/>
                    </a:lnTo>
                    <a:lnTo>
                      <a:pt x="0" y="2655"/>
                    </a:lnTo>
                    <a:lnTo>
                      <a:pt x="0" y="2869"/>
                    </a:lnTo>
                    <a:lnTo>
                      <a:pt x="0" y="3083"/>
                    </a:lnTo>
                    <a:lnTo>
                      <a:pt x="43" y="3340"/>
                    </a:lnTo>
                    <a:lnTo>
                      <a:pt x="129" y="3554"/>
                    </a:lnTo>
                    <a:lnTo>
                      <a:pt x="129" y="3554"/>
                    </a:lnTo>
                    <a:lnTo>
                      <a:pt x="214" y="3639"/>
                    </a:lnTo>
                    <a:lnTo>
                      <a:pt x="300" y="3682"/>
                    </a:lnTo>
                    <a:lnTo>
                      <a:pt x="300" y="3682"/>
                    </a:lnTo>
                    <a:lnTo>
                      <a:pt x="428" y="3639"/>
                    </a:lnTo>
                    <a:lnTo>
                      <a:pt x="514" y="3597"/>
                    </a:lnTo>
                    <a:lnTo>
                      <a:pt x="514" y="3511"/>
                    </a:lnTo>
                    <a:lnTo>
                      <a:pt x="514" y="3511"/>
                    </a:lnTo>
                    <a:lnTo>
                      <a:pt x="642" y="3126"/>
                    </a:lnTo>
                    <a:lnTo>
                      <a:pt x="771" y="2740"/>
                    </a:lnTo>
                    <a:lnTo>
                      <a:pt x="942" y="2355"/>
                    </a:lnTo>
                    <a:lnTo>
                      <a:pt x="1113" y="2012"/>
                    </a:lnTo>
                    <a:lnTo>
                      <a:pt x="1113" y="2012"/>
                    </a:lnTo>
                    <a:lnTo>
                      <a:pt x="1413" y="1670"/>
                    </a:lnTo>
                    <a:lnTo>
                      <a:pt x="1713" y="1327"/>
                    </a:lnTo>
                    <a:lnTo>
                      <a:pt x="1970" y="985"/>
                    </a:lnTo>
                    <a:lnTo>
                      <a:pt x="2226" y="599"/>
                    </a:lnTo>
                    <a:lnTo>
                      <a:pt x="2226" y="599"/>
                    </a:lnTo>
                    <a:lnTo>
                      <a:pt x="2269" y="514"/>
                    </a:lnTo>
                    <a:lnTo>
                      <a:pt x="2269" y="385"/>
                    </a:lnTo>
                    <a:lnTo>
                      <a:pt x="2226" y="214"/>
                    </a:lnTo>
                    <a:lnTo>
                      <a:pt x="2055" y="86"/>
                    </a:lnTo>
                    <a:lnTo>
                      <a:pt x="1970" y="43"/>
                    </a:lnTo>
                    <a:lnTo>
                      <a:pt x="18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69DFFC6-84A2-48D3-D608-4146CCD6F237}"/>
              </a:ext>
            </a:extLst>
          </p:cNvPr>
          <p:cNvGrpSpPr/>
          <p:nvPr/>
        </p:nvGrpSpPr>
        <p:grpSpPr>
          <a:xfrm>
            <a:off x="1687063" y="2537839"/>
            <a:ext cx="5357206" cy="1256290"/>
            <a:chOff x="311419" y="3386316"/>
            <a:chExt cx="4009979" cy="113959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45E720A9-F1BE-A798-2FB5-7CE3F7218230}"/>
                </a:ext>
              </a:extLst>
            </p:cNvPr>
            <p:cNvGrpSpPr/>
            <p:nvPr/>
          </p:nvGrpSpPr>
          <p:grpSpPr>
            <a:xfrm>
              <a:off x="405311" y="3559723"/>
              <a:ext cx="3916087" cy="966192"/>
              <a:chOff x="-524047" y="204649"/>
              <a:chExt cx="11932920" cy="1710781"/>
            </a:xfrm>
          </p:grpSpPr>
          <p:sp>
            <p:nvSpPr>
              <p:cNvPr id="50" name="Rectangle 93">
                <a:extLst>
                  <a:ext uri="{FF2B5EF4-FFF2-40B4-BE49-F238E27FC236}">
                    <a16:creationId xmlns:a16="http://schemas.microsoft.com/office/drawing/2014/main" xmlns="" id="{F885FFB3-9343-E7DB-357C-14063679A395}"/>
                  </a:ext>
                </a:extLst>
              </p:cNvPr>
              <p:cNvSpPr/>
              <p:nvPr/>
            </p:nvSpPr>
            <p:spPr>
              <a:xfrm>
                <a:off x="-524047" y="204649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2FD20B98-52FF-BA73-DBB5-6633CB802B94}"/>
                  </a:ext>
                </a:extLst>
              </p:cNvPr>
              <p:cNvSpPr txBox="1"/>
              <p:nvPr/>
            </p:nvSpPr>
            <p:spPr>
              <a:xfrm>
                <a:off x="3169266" y="267378"/>
                <a:ext cx="5722031" cy="1507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50</a:t>
                </a:r>
              </a:p>
            </p:txBody>
          </p:sp>
        </p:grpSp>
        <p:sp>
          <p:nvSpPr>
            <p:cNvPr id="49" name="Google Shape;3606;p43">
              <a:extLst>
                <a:ext uri="{FF2B5EF4-FFF2-40B4-BE49-F238E27FC236}">
                  <a16:creationId xmlns:a16="http://schemas.microsoft.com/office/drawing/2014/main" xmlns="" id="{622A6404-8D5E-D20F-D851-3C5F89FAE0C1}"/>
                </a:ext>
              </a:extLst>
            </p:cNvPr>
            <p:cNvSpPr/>
            <p:nvPr/>
          </p:nvSpPr>
          <p:spPr>
            <a:xfrm>
              <a:off x="311419" y="3386316"/>
              <a:ext cx="918025" cy="1042459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8980710-187F-BD20-E923-9868087331FF}"/>
              </a:ext>
            </a:extLst>
          </p:cNvPr>
          <p:cNvGrpSpPr/>
          <p:nvPr/>
        </p:nvGrpSpPr>
        <p:grpSpPr>
          <a:xfrm>
            <a:off x="3431765" y="4273001"/>
            <a:ext cx="5374605" cy="1197950"/>
            <a:chOff x="264580" y="1643820"/>
            <a:chExt cx="4235200" cy="108760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6B87BB19-2064-4F03-EE08-B1151B96760C}"/>
                </a:ext>
              </a:extLst>
            </p:cNvPr>
            <p:cNvGrpSpPr/>
            <p:nvPr/>
          </p:nvGrpSpPr>
          <p:grpSpPr>
            <a:xfrm>
              <a:off x="655913" y="1706624"/>
              <a:ext cx="3843867" cy="1024801"/>
              <a:chOff x="129540" y="24240"/>
              <a:chExt cx="11932920" cy="1814557"/>
            </a:xfrm>
          </p:grpSpPr>
          <p:sp>
            <p:nvSpPr>
              <p:cNvPr id="55" name="Rectangle 98">
                <a:extLst>
                  <a:ext uri="{FF2B5EF4-FFF2-40B4-BE49-F238E27FC236}">
                    <a16:creationId xmlns:a16="http://schemas.microsoft.com/office/drawing/2014/main" xmlns="" id="{1887E11C-1631-8EE4-F35A-EB45BD63E33E}"/>
                  </a:ext>
                </a:extLst>
              </p:cNvPr>
              <p:cNvSpPr/>
              <p:nvPr/>
            </p:nvSpPr>
            <p:spPr>
              <a:xfrm>
                <a:off x="129540" y="128016"/>
                <a:ext cx="11932920" cy="1710781"/>
              </a:xfrm>
              <a:custGeom>
                <a:avLst/>
                <a:gdLst>
                  <a:gd name="connsiteX0" fmla="*/ 0 w 11932920"/>
                  <a:gd name="connsiteY0" fmla="*/ 0 h 1710781"/>
                  <a:gd name="connsiteX1" fmla="*/ 11932920 w 11932920"/>
                  <a:gd name="connsiteY1" fmla="*/ 0 h 1710781"/>
                  <a:gd name="connsiteX2" fmla="*/ 11932920 w 11932920"/>
                  <a:gd name="connsiteY2" fmla="*/ 1710781 h 1710781"/>
                  <a:gd name="connsiteX3" fmla="*/ 0 w 11932920"/>
                  <a:gd name="connsiteY3" fmla="*/ 1710781 h 1710781"/>
                  <a:gd name="connsiteX4" fmla="*/ 0 w 11932920"/>
                  <a:gd name="connsiteY4" fmla="*/ 0 h 17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2920" h="1710781" fill="none" extrusionOk="0">
                    <a:moveTo>
                      <a:pt x="0" y="0"/>
                    </a:moveTo>
                    <a:cubicBezTo>
                      <a:pt x="3894799" y="-133017"/>
                      <a:pt x="6957242" y="-123057"/>
                      <a:pt x="11932920" y="0"/>
                    </a:cubicBezTo>
                    <a:cubicBezTo>
                      <a:pt x="11781855" y="306264"/>
                      <a:pt x="11935788" y="1228254"/>
                      <a:pt x="11932920" y="1710781"/>
                    </a:cubicBezTo>
                    <a:cubicBezTo>
                      <a:pt x="6069223" y="1708580"/>
                      <a:pt x="2854444" y="1581010"/>
                      <a:pt x="0" y="1710781"/>
                    </a:cubicBezTo>
                    <a:cubicBezTo>
                      <a:pt x="66034" y="1169151"/>
                      <a:pt x="34881" y="356270"/>
                      <a:pt x="0" y="0"/>
                    </a:cubicBezTo>
                    <a:close/>
                  </a:path>
                  <a:path w="11932920" h="1710781" stroke="0" extrusionOk="0">
                    <a:moveTo>
                      <a:pt x="0" y="0"/>
                    </a:moveTo>
                    <a:cubicBezTo>
                      <a:pt x="5260551" y="-157587"/>
                      <a:pt x="8849332" y="-63908"/>
                      <a:pt x="11932920" y="0"/>
                    </a:cubicBezTo>
                    <a:cubicBezTo>
                      <a:pt x="11890298" y="255585"/>
                      <a:pt x="11929257" y="1165646"/>
                      <a:pt x="11932920" y="1710781"/>
                    </a:cubicBezTo>
                    <a:cubicBezTo>
                      <a:pt x="7499845" y="1609783"/>
                      <a:pt x="2568714" y="1831837"/>
                      <a:pt x="0" y="1710781"/>
                    </a:cubicBezTo>
                    <a:cubicBezTo>
                      <a:pt x="119464" y="1236510"/>
                      <a:pt x="102617" y="813765"/>
                      <a:pt x="0" y="0"/>
                    </a:cubicBezTo>
                    <a:close/>
                  </a:path>
                </a:pathLst>
              </a:custGeom>
              <a:ln>
                <a:extLst>
                  <a:ext uri="{C807C97D-BFC1-408E-A445-0C87EB9F89A2}">
                    <ask:lineSketchStyleProps xmlns:ask="http://schemas.microsoft.com/office/drawing/2018/sketchyshapes" xmlns="" sd="101832881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43671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128A85DC-2F41-D16E-9DC3-2790EF2DB245}"/>
                  </a:ext>
                </a:extLst>
              </p:cNvPr>
              <p:cNvSpPr txBox="1"/>
              <p:nvPr/>
            </p:nvSpPr>
            <p:spPr>
              <a:xfrm>
                <a:off x="183113" y="24240"/>
                <a:ext cx="11221897" cy="1509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500" b="1" i="0" u="none" strike="noStrike" kern="1200" cap="none" spc="0" normalizeH="0" baseline="0" noProof="0" dirty="0">
                    <a:ln w="0"/>
                    <a:solidFill>
                      <a:srgbClr val="4472C4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</a:p>
            </p:txBody>
          </p:sp>
        </p:grpSp>
        <p:sp>
          <p:nvSpPr>
            <p:cNvPr id="54" name="Google Shape;3606;p43">
              <a:extLst>
                <a:ext uri="{FF2B5EF4-FFF2-40B4-BE49-F238E27FC236}">
                  <a16:creationId xmlns:a16="http://schemas.microsoft.com/office/drawing/2014/main" xmlns="" id="{44342317-34B6-BB5B-D871-6153A4594B25}"/>
                </a:ext>
              </a:extLst>
            </p:cNvPr>
            <p:cNvSpPr/>
            <p:nvPr/>
          </p:nvSpPr>
          <p:spPr>
            <a:xfrm>
              <a:off x="264580" y="1643820"/>
              <a:ext cx="918025" cy="1051871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srgbClr val="CA36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kumimoji="0" sz="5500" b="0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8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xmlns="" id="{334F9C0C-C938-3950-9112-B5D73A2E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6" y="3687417"/>
            <a:ext cx="4265621" cy="34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51" y="238438"/>
            <a:ext cx="2237784" cy="86349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8D1607B-14AB-2F5A-B0CA-347CCE6192A8}"/>
              </a:ext>
            </a:extLst>
          </p:cNvPr>
          <p:cNvGrpSpPr/>
          <p:nvPr/>
        </p:nvGrpSpPr>
        <p:grpSpPr>
          <a:xfrm>
            <a:off x="973383" y="1625716"/>
            <a:ext cx="9521697" cy="1989696"/>
            <a:chOff x="562540" y="3785761"/>
            <a:chExt cx="9521697" cy="19896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87F7031-E83B-26BA-D292-6D6F172D602D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30" name="Rounded Rectangle 147">
                <a:extLst>
                  <a:ext uri="{FF2B5EF4-FFF2-40B4-BE49-F238E27FC236}">
                    <a16:creationId xmlns:a16="http://schemas.microsoft.com/office/drawing/2014/main" xmlns="" id="{34755B55-D262-0139-8F41-9228F86CD312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CB4550E-2AE1-45AA-3834-510C9261692F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908C4D2A-685F-FEA9-7004-D5F91B1EB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31F1CECC-1A14-05D6-8507-9AB04EAF7D78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45EE07ED-C7C4-421B-DB3A-5E2D8C643A35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9AE264D5-5A64-B3F1-BEBD-CB0654448770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4BAC803F-1BBB-EB6A-D403-C7F497B56C0E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942E0748-187A-A1C8-8324-4C388DC06838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26ECC27C-0B79-9EAF-1BCC-14F5E8D07A13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E72E8079-7AF9-9366-F7FA-142E3D210A25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E2C91289-2DD7-C6E5-31CE-1FFA1F05805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172D03B8-14D0-AD51-BFE8-1ED00D0306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26DA794E-97C1-6CEF-A123-78DFE83BAC50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182FE7A-DC44-4322-000C-68D1A7CD9220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4FE41BC-38AE-D928-2EF7-5FB3E797E269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16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3FB50D7-DB6C-D08E-F528-DCE0607DF5BB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BFD0A1D-B6AF-FBEB-A8A0-8AC1EAEC25B5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957B843-D3DF-ACFF-9DE2-A72C9A3A5DBC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19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9BE3B38-C464-F171-7275-B5F65D7BFFFD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3244D1F-F38C-E6E0-E549-20CA21831B5B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ABA577E-553B-3B6E-FF5A-93E1031B0051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FC204EF-EEB5-D687-145F-D879959AED2A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A0EE51F-CAA5-D111-393A-CA4FCD45CFDD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24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D8E9630-0352-6B25-9D8C-3E6A5157D20C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sp>
          <p:nvSpPr>
            <p:cNvPr id="26" name="Rounded Rectangle 142">
              <a:extLst>
                <a:ext uri="{FF2B5EF4-FFF2-40B4-BE49-F238E27FC236}">
                  <a16:creationId xmlns:a16="http://schemas.microsoft.com/office/drawing/2014/main" xmlns="" id="{4A782FC2-76D8-8E9C-E43B-CC7E779EA8E0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ounded Rectangle 144">
              <a:extLst>
                <a:ext uri="{FF2B5EF4-FFF2-40B4-BE49-F238E27FC236}">
                  <a16:creationId xmlns:a16="http://schemas.microsoft.com/office/drawing/2014/main" xmlns="" id="{1BACF331-C3A0-F73B-508E-C9131A9F0C28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Rounded Rectangle 145">
              <a:extLst>
                <a:ext uri="{FF2B5EF4-FFF2-40B4-BE49-F238E27FC236}">
                  <a16:creationId xmlns:a16="http://schemas.microsoft.com/office/drawing/2014/main" xmlns="" id="{100D14B4-EF4B-B07F-6111-646344E6147F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Rounded Rectangle 146">
              <a:extLst>
                <a:ext uri="{FF2B5EF4-FFF2-40B4-BE49-F238E27FC236}">
                  <a16:creationId xmlns:a16="http://schemas.microsoft.com/office/drawing/2014/main" xmlns="" id="{77023CDD-048F-256E-2E92-C8E6737F0B3E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2563049" y="48971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3185144" y="55290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/>
              <a:t>Số?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FD77320-4B84-34AC-3D83-E826D12EDCEF}"/>
              </a:ext>
            </a:extLst>
          </p:cNvPr>
          <p:cNvGrpSpPr/>
          <p:nvPr/>
        </p:nvGrpSpPr>
        <p:grpSpPr>
          <a:xfrm>
            <a:off x="973382" y="3995540"/>
            <a:ext cx="9537166" cy="2141327"/>
            <a:chOff x="593565" y="3634130"/>
            <a:chExt cx="9537166" cy="214132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47947A8B-55C6-2137-3076-6DB76562608F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65" name="Rounded Rectangle 104">
                <a:extLst>
                  <a:ext uri="{FF2B5EF4-FFF2-40B4-BE49-F238E27FC236}">
                    <a16:creationId xmlns:a16="http://schemas.microsoft.com/office/drawing/2014/main" xmlns="" id="{DED1C8C9-5B85-EB4A-3D13-69A5118594FB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F2EB6F0C-6321-91D0-4752-9E70C62AC5D8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xmlns="" id="{3C068C97-D600-3324-39B6-CC3710D7A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A8050909-0994-BB27-387D-D1B7A053ABA1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2984C114-E50F-B405-AFFB-2C4DDC98431C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BA3CCFAC-01C9-5467-76B0-525D76B720E5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E2A827FF-6C0C-1E66-A9BC-C09CDD28BF7D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xmlns="" id="{B5C07B1C-3F5F-2A3F-EDEB-0CCCDC2D6256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xmlns="" id="{E98D64C5-F0A1-B07E-6E08-FC0054C64D21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xmlns="" id="{16B848E4-9818-0A5D-BB82-05815176FE29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xmlns="" id="{173D18FC-773A-10B3-3515-87C2786D512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xmlns="" id="{3895008A-A2CC-A553-DC2D-2403007D9735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987F3D09-9A02-CF52-BEF2-77BFE2AD95B3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B4CD2C62-0CA4-64FD-642E-82C2345658FC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C060CF23-87F3-F003-5134-76DDE9CA2B0A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41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0C4FDF95-6E22-7C77-D375-899006F60826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42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0213584C-2090-A873-38A6-3248F7FA5D8B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43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FA14A114-B8EC-68D8-8245-B133966186E6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0224F1A8-B70E-56E1-D0E1-45900E797307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45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0352BB0B-DF21-5B41-AA14-FFB2C85D0F0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F7438A1-5BC3-CC12-9F44-EAB1996A46FA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C21D7CF-366F-8A27-4106-C9FA6405493A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48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0250A75-2DC8-B5D3-5A8A-A4A667AEF3B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ED68927-B67D-07DC-5CAC-0F1F71E6D6BE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60" name="Rounded Rectangle 99">
              <a:extLst>
                <a:ext uri="{FF2B5EF4-FFF2-40B4-BE49-F238E27FC236}">
                  <a16:creationId xmlns:a16="http://schemas.microsoft.com/office/drawing/2014/main" xmlns="" id="{7883F931-9FB9-9C64-BB98-385D63E93F13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1" name="Rounded Rectangle 100">
              <a:extLst>
                <a:ext uri="{FF2B5EF4-FFF2-40B4-BE49-F238E27FC236}">
                  <a16:creationId xmlns:a16="http://schemas.microsoft.com/office/drawing/2014/main" xmlns="" id="{4601BA44-E997-1C40-40E5-7CD794572AA2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ounded Rectangle 101">
              <a:extLst>
                <a:ext uri="{FF2B5EF4-FFF2-40B4-BE49-F238E27FC236}">
                  <a16:creationId xmlns:a16="http://schemas.microsoft.com/office/drawing/2014/main" xmlns="" id="{3047081A-B105-AD08-C753-9CBA25988640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ounded Rectangle 102">
              <a:extLst>
                <a:ext uri="{FF2B5EF4-FFF2-40B4-BE49-F238E27FC236}">
                  <a16:creationId xmlns:a16="http://schemas.microsoft.com/office/drawing/2014/main" xmlns="" id="{354C51D2-C56F-FBF7-EDD3-E3ECC50331B4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ounded Rectangle 103">
              <a:extLst>
                <a:ext uri="{FF2B5EF4-FFF2-40B4-BE49-F238E27FC236}">
                  <a16:creationId xmlns:a16="http://schemas.microsoft.com/office/drawing/2014/main" xmlns="" id="{489D6469-C51A-9CB5-0312-BEA6E170E98E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8" name="Rounded Rectangle 129">
            <a:extLst>
              <a:ext uri="{FF2B5EF4-FFF2-40B4-BE49-F238E27FC236}">
                <a16:creationId xmlns:a16="http://schemas.microsoft.com/office/drawing/2014/main" xmlns="" id="{D5BA18A3-AA9A-29EF-4323-92F439D3529A}"/>
              </a:ext>
            </a:extLst>
          </p:cNvPr>
          <p:cNvSpPr/>
          <p:nvPr/>
        </p:nvSpPr>
        <p:spPr>
          <a:xfrm>
            <a:off x="4356131" y="2891963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9" name="Rounded Rectangle 130">
            <a:extLst>
              <a:ext uri="{FF2B5EF4-FFF2-40B4-BE49-F238E27FC236}">
                <a16:creationId xmlns:a16="http://schemas.microsoft.com/office/drawing/2014/main" xmlns="" id="{46DA1CA2-EC71-C61E-6413-9633E4C6699D}"/>
              </a:ext>
            </a:extLst>
          </p:cNvPr>
          <p:cNvSpPr/>
          <p:nvPr/>
        </p:nvSpPr>
        <p:spPr>
          <a:xfrm>
            <a:off x="5861331" y="289246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" name="Rounded Rectangle 131">
            <a:extLst>
              <a:ext uri="{FF2B5EF4-FFF2-40B4-BE49-F238E27FC236}">
                <a16:creationId xmlns:a16="http://schemas.microsoft.com/office/drawing/2014/main" xmlns="" id="{BDA80ACF-E861-F351-DEA3-2907B1695A6D}"/>
              </a:ext>
            </a:extLst>
          </p:cNvPr>
          <p:cNvSpPr/>
          <p:nvPr/>
        </p:nvSpPr>
        <p:spPr>
          <a:xfrm>
            <a:off x="6591769" y="289268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" name="Rounded Rectangle 132">
            <a:extLst>
              <a:ext uri="{FF2B5EF4-FFF2-40B4-BE49-F238E27FC236}">
                <a16:creationId xmlns:a16="http://schemas.microsoft.com/office/drawing/2014/main" xmlns="" id="{6C8C9AA4-4996-9413-CEFA-DA3C0B912BA1}"/>
              </a:ext>
            </a:extLst>
          </p:cNvPr>
          <p:cNvSpPr/>
          <p:nvPr/>
        </p:nvSpPr>
        <p:spPr>
          <a:xfrm>
            <a:off x="8150328" y="288634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2" name="Rounded Rectangle 134">
            <a:extLst>
              <a:ext uri="{FF2B5EF4-FFF2-40B4-BE49-F238E27FC236}">
                <a16:creationId xmlns:a16="http://schemas.microsoft.com/office/drawing/2014/main" xmlns="" id="{D7467148-3F32-D2B7-E500-3D94D7577D78}"/>
              </a:ext>
            </a:extLst>
          </p:cNvPr>
          <p:cNvSpPr/>
          <p:nvPr/>
        </p:nvSpPr>
        <p:spPr>
          <a:xfrm>
            <a:off x="3549467" y="539240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93" name="Rounded Rectangle 135">
            <a:extLst>
              <a:ext uri="{FF2B5EF4-FFF2-40B4-BE49-F238E27FC236}">
                <a16:creationId xmlns:a16="http://schemas.microsoft.com/office/drawing/2014/main" xmlns="" id="{D0C1E7AC-69C1-5BC8-EA2A-A07D3F664E1A}"/>
              </a:ext>
            </a:extLst>
          </p:cNvPr>
          <p:cNvSpPr/>
          <p:nvPr/>
        </p:nvSpPr>
        <p:spPr>
          <a:xfrm>
            <a:off x="5055618" y="540927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94" name="Rounded Rectangle 136">
            <a:extLst>
              <a:ext uri="{FF2B5EF4-FFF2-40B4-BE49-F238E27FC236}">
                <a16:creationId xmlns:a16="http://schemas.microsoft.com/office/drawing/2014/main" xmlns="" id="{A7057434-FD96-61C1-3ABB-72CBE620879D}"/>
              </a:ext>
            </a:extLst>
          </p:cNvPr>
          <p:cNvSpPr/>
          <p:nvPr/>
        </p:nvSpPr>
        <p:spPr>
          <a:xfrm>
            <a:off x="6605704" y="54094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95" name="Rounded Rectangle 137">
            <a:extLst>
              <a:ext uri="{FF2B5EF4-FFF2-40B4-BE49-F238E27FC236}">
                <a16:creationId xmlns:a16="http://schemas.microsoft.com/office/drawing/2014/main" xmlns="" id="{AF7BDB99-6886-0DC6-6FC3-51FB13B9B9E9}"/>
              </a:ext>
            </a:extLst>
          </p:cNvPr>
          <p:cNvSpPr/>
          <p:nvPr/>
        </p:nvSpPr>
        <p:spPr>
          <a:xfrm>
            <a:off x="7335758" y="540927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96" name="Rounded Rectangle 138">
            <a:extLst>
              <a:ext uri="{FF2B5EF4-FFF2-40B4-BE49-F238E27FC236}">
                <a16:creationId xmlns:a16="http://schemas.microsoft.com/office/drawing/2014/main" xmlns="" id="{7CCFB280-1BD5-F90C-FC3B-C775B5224446}"/>
              </a:ext>
            </a:extLst>
          </p:cNvPr>
          <p:cNvSpPr/>
          <p:nvPr/>
        </p:nvSpPr>
        <p:spPr>
          <a:xfrm>
            <a:off x="8851234" y="539175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D28E41-7C42-3A18-A8DE-B525E177B053}"/>
              </a:ext>
            </a:extLst>
          </p:cNvPr>
          <p:cNvGrpSpPr/>
          <p:nvPr/>
        </p:nvGrpSpPr>
        <p:grpSpPr>
          <a:xfrm>
            <a:off x="485013" y="251900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5911DFD-27D0-A06B-1F2D-898064A0201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8032847-877E-ABAA-3AF5-C1C7121687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559FB6-0075-9CBA-BD4B-AA05B4CBDE4E}"/>
              </a:ext>
            </a:extLst>
          </p:cNvPr>
          <p:cNvSpPr txBox="1"/>
          <p:nvPr/>
        </p:nvSpPr>
        <p:spPr>
          <a:xfrm>
            <a:off x="1190625" y="477009"/>
            <a:ext cx="991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27, 56, 95, 84, 72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tổng</a:t>
            </a:r>
            <a:r>
              <a:rPr lang="en-US" sz="3200" b="1" dirty="0"/>
              <a:t> (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mẫu</a:t>
            </a:r>
            <a:r>
              <a:rPr lang="en-US" sz="3200" b="1" dirty="0"/>
              <a:t>): </a:t>
            </a:r>
            <a:endParaRPr lang="x-none" sz="3200" b="1" dirty="0"/>
          </a:p>
        </p:txBody>
      </p:sp>
      <p:pic>
        <p:nvPicPr>
          <p:cNvPr id="22" name="Picture 2" descr="Christine Lösch | Dribbble">
            <a:extLst>
              <a:ext uri="{FF2B5EF4-FFF2-40B4-BE49-F238E27FC236}">
                <a16:creationId xmlns:a16="http://schemas.microsoft.com/office/drawing/2014/main" xmlns="" id="{191200B6-49B1-4AB8-EEEF-FB0CDB40B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1641168" y="2258954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B501442-6BDD-57A7-F7B1-52320C1831BD}"/>
              </a:ext>
            </a:extLst>
          </p:cNvPr>
          <p:cNvGrpSpPr/>
          <p:nvPr/>
        </p:nvGrpSpPr>
        <p:grpSpPr>
          <a:xfrm>
            <a:off x="3432543" y="1235982"/>
            <a:ext cx="4905375" cy="1168400"/>
            <a:chOff x="3181349" y="1828800"/>
            <a:chExt cx="4905375" cy="1168400"/>
          </a:xfrm>
        </p:grpSpPr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xmlns="" id="{DE6138C6-08B6-1860-4EBE-125DF0C4A31D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555C5D1-85B7-2DA0-BA9F-B47195F1B39C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27 =   20 + 7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074DD7-5194-B1D4-EE4E-C09E6144B899}"/>
              </a:ext>
            </a:extLst>
          </p:cNvPr>
          <p:cNvSpPr txBox="1"/>
          <p:nvPr/>
        </p:nvSpPr>
        <p:spPr>
          <a:xfrm>
            <a:off x="5100488" y="2513918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56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F8AE2E-0234-D163-ADCC-46C0BA9093CF}"/>
              </a:ext>
            </a:extLst>
          </p:cNvPr>
          <p:cNvSpPr txBox="1"/>
          <p:nvPr/>
        </p:nvSpPr>
        <p:spPr>
          <a:xfrm>
            <a:off x="5992663" y="2523442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5ED8B4-6EF4-DC7C-D379-BE17EF19132C}"/>
              </a:ext>
            </a:extLst>
          </p:cNvPr>
          <p:cNvSpPr txBox="1"/>
          <p:nvPr/>
        </p:nvSpPr>
        <p:spPr>
          <a:xfrm>
            <a:off x="5100488" y="370096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95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406BABC-1279-3800-DCE4-C048FFE74037}"/>
              </a:ext>
            </a:extLst>
          </p:cNvPr>
          <p:cNvSpPr txBox="1"/>
          <p:nvPr/>
        </p:nvSpPr>
        <p:spPr>
          <a:xfrm>
            <a:off x="6068863" y="3691438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390562A-1E13-034B-0687-911D94AFAD84}"/>
              </a:ext>
            </a:extLst>
          </p:cNvPr>
          <p:cNvSpPr txBox="1"/>
          <p:nvPr/>
        </p:nvSpPr>
        <p:spPr>
          <a:xfrm>
            <a:off x="5100488" y="477188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84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EEB3E2-C08F-390C-15F3-7364F5CF0BAD}"/>
              </a:ext>
            </a:extLst>
          </p:cNvPr>
          <p:cNvSpPr txBox="1"/>
          <p:nvPr/>
        </p:nvSpPr>
        <p:spPr>
          <a:xfrm>
            <a:off x="6059338" y="474330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A52391-D699-1530-D3E2-2EEDE90D41BD}"/>
              </a:ext>
            </a:extLst>
          </p:cNvPr>
          <p:cNvSpPr txBox="1"/>
          <p:nvPr/>
        </p:nvSpPr>
        <p:spPr>
          <a:xfrm>
            <a:off x="5100488" y="5665068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72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774FD8-C5A3-497E-E1E4-BF1B50FED900}"/>
              </a:ext>
            </a:extLst>
          </p:cNvPr>
          <p:cNvSpPr txBox="1"/>
          <p:nvPr/>
        </p:nvSpPr>
        <p:spPr>
          <a:xfrm>
            <a:off x="6087913" y="5643832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21310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6685C9-FDA5-0E38-22AF-1E78CAA8051D}"/>
              </a:ext>
            </a:extLst>
          </p:cNvPr>
          <p:cNvGrpSpPr/>
          <p:nvPr/>
        </p:nvGrpSpPr>
        <p:grpSpPr>
          <a:xfrm>
            <a:off x="976769" y="7587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245CA286-146B-9D94-AFB4-BC030146ABE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C7B585-76F7-363C-4095-43DC727D01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97610-3BE8-AFAF-139F-20A020EB264A}"/>
              </a:ext>
            </a:extLst>
          </p:cNvPr>
          <p:cNvSpPr txBox="1"/>
          <p:nvPr/>
        </p:nvSpPr>
        <p:spPr>
          <a:xfrm>
            <a:off x="1636964" y="983832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B12898-CE78-6F3B-B584-BD97BD3EBA65}"/>
              </a:ext>
            </a:extLst>
          </p:cNvPr>
          <p:cNvGrpSpPr/>
          <p:nvPr/>
        </p:nvGrpSpPr>
        <p:grpSpPr>
          <a:xfrm>
            <a:off x="1075447" y="2133709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3A9CE13-69A5-F87F-9705-C8510F9F9394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  89 =   80 +   </a:t>
              </a:r>
              <a:endParaRPr lang="x-none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722B3E2A-5020-F899-E8B7-DD5F48155370}"/>
                </a:ext>
              </a:extLst>
            </p:cNvPr>
            <p:cNvSpPr/>
            <p:nvPr/>
          </p:nvSpPr>
          <p:spPr>
            <a:xfrm>
              <a:off x="3179159" y="125713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ABA0701-4666-3B1A-0896-4F0AB236970D}"/>
                </a:ext>
              </a:extLst>
            </p:cNvPr>
            <p:cNvSpPr/>
            <p:nvPr/>
          </p:nvSpPr>
          <p:spPr>
            <a:xfrm>
              <a:off x="1976672" y="255995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647A9BA-CEC5-267E-C0F3-69F74DB0C05E}"/>
                </a:ext>
              </a:extLst>
            </p:cNvPr>
            <p:cNvSpPr/>
            <p:nvPr/>
          </p:nvSpPr>
          <p:spPr>
            <a:xfrm>
              <a:off x="7677506" y="130793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B6D9F5EA-62D4-02DD-8894-C5A444119722}"/>
                </a:ext>
              </a:extLst>
            </p:cNvPr>
            <p:cNvSpPr/>
            <p:nvPr/>
          </p:nvSpPr>
          <p:spPr>
            <a:xfrm>
              <a:off x="8314722" y="258027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1F72E3A-D290-E045-F2EB-53392B4EE486}"/>
              </a:ext>
            </a:extLst>
          </p:cNvPr>
          <p:cNvSpPr/>
          <p:nvPr/>
        </p:nvSpPr>
        <p:spPr>
          <a:xfrm>
            <a:off x="3438884" y="2558456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28B550F-C929-2C65-5EEB-1878392A370A}"/>
              </a:ext>
            </a:extLst>
          </p:cNvPr>
          <p:cNvSpPr/>
          <p:nvPr/>
        </p:nvSpPr>
        <p:spPr>
          <a:xfrm>
            <a:off x="7967711" y="257274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C3EC41D-0FD5-0F09-9995-19CDC9C9B7F0}"/>
              </a:ext>
            </a:extLst>
          </p:cNvPr>
          <p:cNvSpPr/>
          <p:nvPr/>
        </p:nvSpPr>
        <p:spPr>
          <a:xfrm>
            <a:off x="2266877" y="385497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A6A7D29-9C3D-81A1-47B4-F438A725B6B9}"/>
              </a:ext>
            </a:extLst>
          </p:cNvPr>
          <p:cNvSpPr/>
          <p:nvPr/>
        </p:nvSpPr>
        <p:spPr>
          <a:xfrm>
            <a:off x="8584607" y="386275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83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412</Words>
  <Application>Microsoft Office PowerPoint</Application>
  <PresentationFormat>Custom</PresentationFormat>
  <Paragraphs>151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19</cp:revision>
  <dcterms:created xsi:type="dcterms:W3CDTF">2024-04-26T09:11:17Z</dcterms:created>
  <dcterms:modified xsi:type="dcterms:W3CDTF">2025-09-19T22:13:53Z</dcterms:modified>
</cp:coreProperties>
</file>