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.wav" ContentType="audio/x-wav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  <p:sldMasterId id="2147483726" r:id="rId4"/>
  </p:sldMasterIdLst>
  <p:notesMasterIdLst>
    <p:notesMasterId r:id="rId25"/>
  </p:notesMasterIdLst>
  <p:sldIdLst>
    <p:sldId id="2645" r:id="rId5"/>
    <p:sldId id="2647" r:id="rId6"/>
    <p:sldId id="312" r:id="rId7"/>
    <p:sldId id="313" r:id="rId8"/>
    <p:sldId id="314" r:id="rId9"/>
    <p:sldId id="315" r:id="rId10"/>
    <p:sldId id="316" r:id="rId11"/>
    <p:sldId id="319" r:id="rId12"/>
    <p:sldId id="2634" r:id="rId13"/>
    <p:sldId id="2635" r:id="rId14"/>
    <p:sldId id="2636" r:id="rId15"/>
    <p:sldId id="2637" r:id="rId16"/>
    <p:sldId id="2642" r:id="rId17"/>
    <p:sldId id="2643" r:id="rId18"/>
    <p:sldId id="2638" r:id="rId19"/>
    <p:sldId id="346" r:id="rId20"/>
    <p:sldId id="2640" r:id="rId21"/>
    <p:sldId id="345" r:id="rId22"/>
    <p:sldId id="2639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0A49A-32D3-4631-9F1D-28638D924041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9500E-A5DD-40C5-8D4B-DAFDACB69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539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31774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946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2473497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0875151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0428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19879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826940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239419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61601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63651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010363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89704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6583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02488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0649601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22862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60467176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04912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44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54464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674190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6849056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960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599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288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07951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75327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28301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238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697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08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682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433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87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913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455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432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975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663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447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766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7408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3256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6753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4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4881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241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751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8617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095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909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56954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678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3205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8029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01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1060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55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4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99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srgbClr val="43434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7170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290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434343"/>
                </a:solidFill>
              </a:endParaRPr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65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46939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96533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741841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3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9" r:id="rId4"/>
    <p:sldLayoutId id="2147483670" r:id="rId5"/>
    <p:sldLayoutId id="214748367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0106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31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45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png"/><Relationship Id="rId34" Type="http://schemas.openxmlformats.org/officeDocument/2006/relationships/image" Target="../media/image3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20.png"/><Relationship Id="rId20" Type="http://schemas.microsoft.com/office/2007/relationships/hdphoto" Target="../media/hdphoto2.wdp"/><Relationship Id="rId29" Type="http://schemas.openxmlformats.org/officeDocument/2006/relationships/image" Target="../media/image31.gif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32" Type="http://schemas.openxmlformats.org/officeDocument/2006/relationships/image" Target="../media/image34.png"/><Relationship Id="rId5" Type="http://schemas.openxmlformats.org/officeDocument/2006/relationships/image" Target="../media/image10.png"/><Relationship Id="rId15" Type="http://schemas.microsoft.com/office/2007/relationships/hdphoto" Target="../media/hdphoto1.wdp"/><Relationship Id="rId23" Type="http://schemas.openxmlformats.org/officeDocument/2006/relationships/image" Target="../media/image26.png"/><Relationship Id="rId28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31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8.png"/><Relationship Id="rId18" Type="http://schemas.openxmlformats.org/officeDocument/2006/relationships/image" Target="../media/image31.gif"/><Relationship Id="rId26" Type="http://schemas.openxmlformats.org/officeDocument/2006/relationships/image" Target="../media/image42.png"/><Relationship Id="rId3" Type="http://schemas.openxmlformats.org/officeDocument/2006/relationships/image" Target="../media/image36.jpg"/><Relationship Id="rId21" Type="http://schemas.openxmlformats.org/officeDocument/2006/relationships/slide" Target="slide5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17" Type="http://schemas.openxmlformats.org/officeDocument/2006/relationships/image" Target="../media/image29.png"/><Relationship Id="rId25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24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23" Type="http://schemas.openxmlformats.org/officeDocument/2006/relationships/slide" Target="slide6.xml"/><Relationship Id="rId10" Type="http://schemas.microsoft.com/office/2007/relationships/hdphoto" Target="../media/hdphoto1.wdp"/><Relationship Id="rId19" Type="http://schemas.openxmlformats.org/officeDocument/2006/relationships/image" Target="../media/image35.png"/><Relationship Id="rId4" Type="http://schemas.openxmlformats.org/officeDocument/2006/relationships/slide" Target="slide16.xml"/><Relationship Id="rId9" Type="http://schemas.openxmlformats.org/officeDocument/2006/relationships/image" Target="../media/image19.png"/><Relationship Id="rId14" Type="http://schemas.microsoft.com/office/2007/relationships/hdphoto" Target="../media/hdphoto5.wdp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43.png"/><Relationship Id="rId10" Type="http://schemas.microsoft.com/office/2007/relationships/hdphoto" Target="../media/hdphoto8.wdp"/><Relationship Id="rId4" Type="http://schemas.openxmlformats.org/officeDocument/2006/relationships/image" Target="../media/image36.jp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openxmlformats.org/officeDocument/2006/relationships/slide" Target="slide4.xml"/><Relationship Id="rId5" Type="http://schemas.openxmlformats.org/officeDocument/2006/relationships/image" Target="../media/image46.png"/><Relationship Id="rId10" Type="http://schemas.microsoft.com/office/2007/relationships/hdphoto" Target="../media/hdphoto11.wdp"/><Relationship Id="rId4" Type="http://schemas.openxmlformats.org/officeDocument/2006/relationships/image" Target="../media/image36.jp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11" Type="http://schemas.openxmlformats.org/officeDocument/2006/relationships/slide" Target="slide4.xml"/><Relationship Id="rId5" Type="http://schemas.openxmlformats.org/officeDocument/2006/relationships/image" Target="../media/image49.png"/><Relationship Id="rId10" Type="http://schemas.microsoft.com/office/2007/relationships/hdphoto" Target="../media/hdphoto13.wdp"/><Relationship Id="rId4" Type="http://schemas.openxmlformats.org/officeDocument/2006/relationships/image" Target="../media/image36.jp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xmlns="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xmlns="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xmlns="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xmlns="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xmlns="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xmlns="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xmlns="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xmlns="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xmlns="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xmlns="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xmlns="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xmlns="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xmlns="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xmlns="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xmlns="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xmlns="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xmlns="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xmlns="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xmlns="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xmlns="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xmlns="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xmlns="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xmlns="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xmlns="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xmlns="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xmlns="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xmlns="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xmlns="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xmlns="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xmlns="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xmlns="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xmlns="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xmlns="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xmlns="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xmlns="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xmlns="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xmlns="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xmlns="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xmlns="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xmlns="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xmlns="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xmlns="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xmlns="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xmlns="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xmlns="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xmlns="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xmlns="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xmlns="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xmlns="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xmlns="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xmlns="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xmlns="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xmlns="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xmlns="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xmlns="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xmlns="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xmlns="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xmlns="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xmlns="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xmlns="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xmlns="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xmlns="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xmlns="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xmlns="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xmlns="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xmlns="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xmlns="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xmlns="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xmlns="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xmlns="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xmlns="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xmlns="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xmlns="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xmlns="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xmlns="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xmlns="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xmlns="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xmlns="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xmlns="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xmlns="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xmlns="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xmlns="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xmlns="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xmlns="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xmlns="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xmlns="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xmlns="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xmlns="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xmlns="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xmlns="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xmlns="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xmlns="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xmlns="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xmlns="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xmlns="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xmlns="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xmlns="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xmlns="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xmlns="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xmlns="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xmlns="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xmlns="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xmlns="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xmlns="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xmlns="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xmlns="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xmlns="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xmlns="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xmlns="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xmlns="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xmlns="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xmlns="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xmlns="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xmlns="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xmlns="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xmlns="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xmlns="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xmlns="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xmlns="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xmlns="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xmlns="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xmlns="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xmlns="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xmlns="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xmlns="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xmlns="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xmlns="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xmlns="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xmlns="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xmlns="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xmlns="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xmlns="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xmlns="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xmlns="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xmlns="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xmlns="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xmlns="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xmlns="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xmlns="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xmlns="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xmlns="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xmlns="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xmlns="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xmlns="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xmlns="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xmlns="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xmlns="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xmlns="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xmlns="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xmlns="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F2154CC-B399-E72A-5E10-7EB7A75588F8}"/>
              </a:ext>
            </a:extLst>
          </p:cNvPr>
          <p:cNvSpPr/>
          <p:nvPr/>
        </p:nvSpPr>
        <p:spPr>
          <a:xfrm>
            <a:off x="3057832" y="1838632"/>
            <a:ext cx="8750710" cy="318565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469A11-15C0-CD14-CF3A-7EAE3B87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16" y="2202080"/>
            <a:ext cx="7504826" cy="1993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340D4-3456-4468-E11E-05E4CD060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302" y="4038755"/>
            <a:ext cx="251177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B2674EA-8401-D2C9-0E4B-2E6AC11A6D86}"/>
              </a:ext>
            </a:extLst>
          </p:cNvPr>
          <p:cNvGrpSpPr/>
          <p:nvPr/>
        </p:nvGrpSpPr>
        <p:grpSpPr>
          <a:xfrm>
            <a:off x="757966" y="99943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7F9FAFED-13C0-6EFF-1059-7DA99311DD6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27AE97C-73ED-A4F2-515E-0B0EC64F1A3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E5A0-79F5-D927-E4CD-B8F986940755}"/>
              </a:ext>
            </a:extLst>
          </p:cNvPr>
          <p:cNvSpPr txBox="1"/>
          <p:nvPr/>
        </p:nvSpPr>
        <p:spPr>
          <a:xfrm>
            <a:off x="1418161" y="1134138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EDABFC2-1B6B-9598-1782-B3ECB30D2DF5}"/>
              </a:ext>
            </a:extLst>
          </p:cNvPr>
          <p:cNvGrpSpPr/>
          <p:nvPr/>
        </p:nvGrpSpPr>
        <p:grpSpPr>
          <a:xfrm>
            <a:off x="231658" y="2331720"/>
            <a:ext cx="10188128" cy="2598241"/>
            <a:chOff x="597418" y="1623060"/>
            <a:chExt cx="10188128" cy="25982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FCB913-32F6-52CA-84DD-44638C9DF2F8}"/>
                </a:ext>
              </a:extLst>
            </p:cNvPr>
            <p:cNvSpPr txBox="1"/>
            <p:nvPr/>
          </p:nvSpPr>
          <p:spPr>
            <a:xfrm>
              <a:off x="59741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20 + 6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DD9AEF9-1713-44E3-EA04-EBCEFAA28FC9}"/>
                </a:ext>
              </a:extLst>
            </p:cNvPr>
            <p:cNvSpPr txBox="1"/>
            <p:nvPr/>
          </p:nvSpPr>
          <p:spPr>
            <a:xfrm>
              <a:off x="73457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+ 20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D967951-AA34-BC1F-9377-2FB1AC4A0B09}"/>
                </a:ext>
              </a:extLst>
            </p:cNvPr>
            <p:cNvSpPr txBox="1"/>
            <p:nvPr/>
          </p:nvSpPr>
          <p:spPr>
            <a:xfrm>
              <a:off x="438455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57 - 7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838D895-9939-8525-068F-4B3463DFBE49}"/>
                </a:ext>
              </a:extLst>
            </p:cNvPr>
            <p:cNvSpPr txBox="1"/>
            <p:nvPr/>
          </p:nvSpPr>
          <p:spPr>
            <a:xfrm>
              <a:off x="461315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75 - 70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27D0CA7-56FC-572E-3F6E-B448EE67C0B6}"/>
                </a:ext>
              </a:extLst>
            </p:cNvPr>
            <p:cNvSpPr txBox="1"/>
            <p:nvPr/>
          </p:nvSpPr>
          <p:spPr>
            <a:xfrm>
              <a:off x="8285998" y="16230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 + 40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1FE6661-ACA1-8FC9-C0A2-B967919247C2}"/>
                </a:ext>
              </a:extLst>
            </p:cNvPr>
            <p:cNvSpPr txBox="1"/>
            <p:nvPr/>
          </p:nvSpPr>
          <p:spPr>
            <a:xfrm>
              <a:off x="8285998" y="3451860"/>
              <a:ext cx="24995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69 - 19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B7C30D-785F-9B0A-4CEA-D5C26DC7E84E}"/>
              </a:ext>
            </a:extLst>
          </p:cNvPr>
          <p:cNvSpPr txBox="1"/>
          <p:nvPr/>
        </p:nvSpPr>
        <p:spPr>
          <a:xfrm>
            <a:off x="2167138" y="23317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6BE1D2A-F05F-2279-18F5-F19F8BF2C20F}"/>
              </a:ext>
            </a:extLst>
          </p:cNvPr>
          <p:cNvSpPr txBox="1"/>
          <p:nvPr/>
        </p:nvSpPr>
        <p:spPr>
          <a:xfrm>
            <a:off x="2414036" y="41605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8A8D809-0FFF-2C03-C145-04213F279247}"/>
              </a:ext>
            </a:extLst>
          </p:cNvPr>
          <p:cNvSpPr txBox="1"/>
          <p:nvPr/>
        </p:nvSpPr>
        <p:spPr>
          <a:xfrm>
            <a:off x="5878266" y="23317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70DA15-CB54-10C4-0949-4A31DBAB6BE0}"/>
              </a:ext>
            </a:extLst>
          </p:cNvPr>
          <p:cNvSpPr txBox="1"/>
          <p:nvPr/>
        </p:nvSpPr>
        <p:spPr>
          <a:xfrm>
            <a:off x="6148024" y="4160520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89D373-E6A9-72AF-D900-3A3D051DF11D}"/>
              </a:ext>
            </a:extLst>
          </p:cNvPr>
          <p:cNvSpPr txBox="1"/>
          <p:nvPr/>
        </p:nvSpPr>
        <p:spPr>
          <a:xfrm>
            <a:off x="9723120" y="2358479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8416BE7-E5DA-A560-F98D-D4E7CF6910BA}"/>
              </a:ext>
            </a:extLst>
          </p:cNvPr>
          <p:cNvSpPr txBox="1"/>
          <p:nvPr/>
        </p:nvSpPr>
        <p:spPr>
          <a:xfrm>
            <a:off x="9809998" y="4187279"/>
            <a:ext cx="164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</a:t>
            </a:r>
            <a:r>
              <a:rPr kumimoji="0" lang="x-none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50</a:t>
            </a:r>
          </a:p>
        </p:txBody>
      </p:sp>
      <p:pic>
        <p:nvPicPr>
          <p:cNvPr id="21" name="Picture 4" descr="Download Ruler Png - Cartoon Picture Of Ruler PNG Image with No Background  - PNGkey.com">
            <a:extLst>
              <a:ext uri="{FF2B5EF4-FFF2-40B4-BE49-F238E27FC236}">
                <a16:creationId xmlns:a16="http://schemas.microsoft.com/office/drawing/2014/main" xmlns="" id="{F55AC6F9-B471-CF88-7605-13C180DA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208">
            <a:off x="492476" y="5452195"/>
            <a:ext cx="3576514" cy="16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ình ảnh Kẹp Giấy Kẹp Giấy Màu Kẹp Văn Phòng Phẩm, Kẹp Giấy Minh Họa, Văn  Phòng Phẩm, Văn miễn phí tải tập tin PNG PSDComment và Vector">
            <a:extLst>
              <a:ext uri="{FF2B5EF4-FFF2-40B4-BE49-F238E27FC236}">
                <a16:creationId xmlns:a16="http://schemas.microsoft.com/office/drawing/2014/main" xmlns="" id="{F2DBD47C-D191-F5E9-F0C7-B121A601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1347" flipH="1">
            <a:off x="8175553" y="-188554"/>
            <a:ext cx="1773877" cy="232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artoon Illustration - Calculator png download - 2362*2362 - Free  Transparent Cartoon png Download. - Clip Art Library">
            <a:extLst>
              <a:ext uri="{FF2B5EF4-FFF2-40B4-BE49-F238E27FC236}">
                <a16:creationId xmlns:a16="http://schemas.microsoft.com/office/drawing/2014/main" xmlns="" id="{D47F6952-064C-6549-A74F-BC340C1C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-158428"/>
            <a:ext cx="2131060" cy="21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ubber Anime Animation Eraser Cartoon Hand Drawn, Eraser Clipart,  Stationery, Decorative Drawing PNG Transparent Image and Clipart for Free  Download">
            <a:extLst>
              <a:ext uri="{FF2B5EF4-FFF2-40B4-BE49-F238E27FC236}">
                <a16:creationId xmlns:a16="http://schemas.microsoft.com/office/drawing/2014/main" xmlns="" id="{CBB1D083-B798-0C30-223A-E6325F67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1000">
            <a:off x="-151685" y="5293944"/>
            <a:ext cx="1928039" cy="19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16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2B517BF-75E9-770A-B8A4-9A083F449085}"/>
              </a:ext>
            </a:extLst>
          </p:cNvPr>
          <p:cNvGrpSpPr/>
          <p:nvPr/>
        </p:nvGrpSpPr>
        <p:grpSpPr>
          <a:xfrm>
            <a:off x="1021015" y="46784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F6DA8F5-A3F5-1935-258A-FCF9EACC952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8BFF8EE-4A66-3D0F-ED08-CC745D81351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093D76-97C3-E8AA-5BC2-F12075DEE7DA}"/>
              </a:ext>
            </a:extLst>
          </p:cNvPr>
          <p:cNvSpPr txBox="1"/>
          <p:nvPr/>
        </p:nvSpPr>
        <p:spPr>
          <a:xfrm>
            <a:off x="1681210" y="692949"/>
            <a:ext cx="943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phép tính nào dưới đây có kết quả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bé hơn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8F8A86-8B1A-BCB8-E347-D22A0CAA1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>
          <a:xfrm>
            <a:off x="1626841" y="1472972"/>
            <a:ext cx="8528050" cy="47937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62D340B6-71B9-1FE3-D92A-AF4A869C2068}"/>
              </a:ext>
            </a:extLst>
          </p:cNvPr>
          <p:cNvSpPr/>
          <p:nvPr/>
        </p:nvSpPr>
        <p:spPr>
          <a:xfrm>
            <a:off x="2037109" y="2791431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9662F67-3BF8-547D-82AE-7484096C37C1}"/>
              </a:ext>
            </a:extLst>
          </p:cNvPr>
          <p:cNvSpPr/>
          <p:nvPr/>
        </p:nvSpPr>
        <p:spPr>
          <a:xfrm>
            <a:off x="6537599" y="2666344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BD69F84-A711-D5D9-D8B8-B5DF07491F73}"/>
              </a:ext>
            </a:extLst>
          </p:cNvPr>
          <p:cNvSpPr/>
          <p:nvPr/>
        </p:nvSpPr>
        <p:spPr>
          <a:xfrm>
            <a:off x="2528816" y="4290559"/>
            <a:ext cx="1808647" cy="103868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AC2C89-5683-E59D-B8E7-9E0C198DBD19}"/>
              </a:ext>
            </a:extLst>
          </p:cNvPr>
          <p:cNvGrpSpPr/>
          <p:nvPr/>
        </p:nvGrpSpPr>
        <p:grpSpPr>
          <a:xfrm>
            <a:off x="1031647" y="519896"/>
            <a:ext cx="605826" cy="830997"/>
            <a:chOff x="3174278" y="246848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84E59BD-76C6-8E62-7442-A9ABF6F38DE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F78AC7-96A7-DFB9-9BF5-15B1C12E7625}"/>
                </a:ext>
              </a:extLst>
            </p:cNvPr>
            <p:cNvSpPr txBox="1"/>
            <p:nvPr/>
          </p:nvSpPr>
          <p:spPr>
            <a:xfrm>
              <a:off x="3257222" y="24684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BB25A7-F224-5BD1-97BB-055E12D3C914}"/>
              </a:ext>
            </a:extLst>
          </p:cNvPr>
          <p:cNvSpPr txBox="1"/>
          <p:nvPr/>
        </p:nvSpPr>
        <p:spPr>
          <a:xfrm>
            <a:off x="1691842" y="735480"/>
            <a:ext cx="943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Những phép tính nào dưới đây có kết quả </a:t>
            </a:r>
            <a:r>
              <a:rPr kumimoji="0" lang="vi-VN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lớn hơn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64D55A1-5A32-C0B5-089B-F6DAF57AA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/>
        </p:blipFill>
        <p:spPr>
          <a:xfrm>
            <a:off x="1637473" y="1515503"/>
            <a:ext cx="8528050" cy="479379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E2B2A9B-EB06-03C5-BC34-9D43C0098868}"/>
              </a:ext>
            </a:extLst>
          </p:cNvPr>
          <p:cNvSpPr/>
          <p:nvPr/>
        </p:nvSpPr>
        <p:spPr>
          <a:xfrm>
            <a:off x="4297985" y="2378451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76C8A27-0A6C-25D2-4DE4-0EA734DFDC27}"/>
              </a:ext>
            </a:extLst>
          </p:cNvPr>
          <p:cNvSpPr/>
          <p:nvPr/>
        </p:nvSpPr>
        <p:spPr>
          <a:xfrm>
            <a:off x="7330109" y="4281026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8FBA02D-77BC-47C0-7172-D3FD9468BA32}"/>
              </a:ext>
            </a:extLst>
          </p:cNvPr>
          <p:cNvSpPr/>
          <p:nvPr/>
        </p:nvSpPr>
        <p:spPr>
          <a:xfrm>
            <a:off x="4830148" y="4028290"/>
            <a:ext cx="1808647" cy="1038680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A8885E-8633-7688-3513-6925CF5DAF4C}"/>
              </a:ext>
            </a:extLst>
          </p:cNvPr>
          <p:cNvSpPr/>
          <p:nvPr/>
        </p:nvSpPr>
        <p:spPr>
          <a:xfrm>
            <a:off x="1895348" y="2792367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D37982-6EED-DE6B-A6C9-C5D45CF4D9F7}"/>
              </a:ext>
            </a:extLst>
          </p:cNvPr>
          <p:cNvGrpSpPr/>
          <p:nvPr/>
        </p:nvGrpSpPr>
        <p:grpSpPr>
          <a:xfrm>
            <a:off x="1313329" y="522237"/>
            <a:ext cx="605826" cy="830997"/>
            <a:chOff x="3174278" y="265898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21A65C8F-013C-E995-FEDA-0509EAAEB20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C9028FB-6733-A303-7EB9-A9AA62CF6F79}"/>
                </a:ext>
              </a:extLst>
            </p:cNvPr>
            <p:cNvSpPr txBox="1"/>
            <p:nvPr/>
          </p:nvSpPr>
          <p:spPr>
            <a:xfrm>
              <a:off x="3209597" y="265898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D55605-56CE-C359-E1CE-305527495174}"/>
              </a:ext>
            </a:extLst>
          </p:cNvPr>
          <p:cNvSpPr txBox="1"/>
          <p:nvPr/>
        </p:nvSpPr>
        <p:spPr>
          <a:xfrm>
            <a:off x="1654828" y="618673"/>
            <a:ext cx="943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Tìm chữ số thích hợp.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FA894A-BCF3-073A-0646-4546226E7660}"/>
              </a:ext>
            </a:extLst>
          </p:cNvPr>
          <p:cNvSpPr/>
          <p:nvPr/>
        </p:nvSpPr>
        <p:spPr>
          <a:xfrm>
            <a:off x="1919155" y="17531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E8D039-0285-04BE-1B6F-291161A0D65B}"/>
              </a:ext>
            </a:extLst>
          </p:cNvPr>
          <p:cNvSpPr/>
          <p:nvPr/>
        </p:nvSpPr>
        <p:spPr>
          <a:xfrm>
            <a:off x="2518964" y="3897900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FEC08C7-3DA7-A81C-B6F6-E8508C453FBB}"/>
              </a:ext>
            </a:extLst>
          </p:cNvPr>
          <p:cNvSpPr/>
          <p:nvPr/>
        </p:nvSpPr>
        <p:spPr>
          <a:xfrm>
            <a:off x="2541423" y="2677065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0ED1177-8115-0A13-848D-5104F389272F}"/>
              </a:ext>
            </a:extLst>
          </p:cNvPr>
          <p:cNvCxnSpPr/>
          <p:nvPr/>
        </p:nvCxnSpPr>
        <p:spPr>
          <a:xfrm flipV="1">
            <a:off x="1516201" y="3756568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E0AB14-AB8A-FA15-484A-C5A3ECFD34EF}"/>
              </a:ext>
            </a:extLst>
          </p:cNvPr>
          <p:cNvSpPr/>
          <p:nvPr/>
        </p:nvSpPr>
        <p:spPr>
          <a:xfrm>
            <a:off x="1978953" y="381098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80A5B7-4E10-44B3-8DF4-26DF9F6FF44D}"/>
              </a:ext>
            </a:extLst>
          </p:cNvPr>
          <p:cNvSpPr/>
          <p:nvPr/>
        </p:nvSpPr>
        <p:spPr>
          <a:xfrm>
            <a:off x="2566154" y="17531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73DC9BD-6953-F240-2FAF-85D75021D5EA}"/>
              </a:ext>
            </a:extLst>
          </p:cNvPr>
          <p:cNvSpPr/>
          <p:nvPr/>
        </p:nvSpPr>
        <p:spPr>
          <a:xfrm>
            <a:off x="1140802" y="2086095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2132C81-F1D0-FB36-97FE-1E53E31C8638}"/>
              </a:ext>
            </a:extLst>
          </p:cNvPr>
          <p:cNvSpPr/>
          <p:nvPr/>
        </p:nvSpPr>
        <p:spPr>
          <a:xfrm>
            <a:off x="1903947" y="265147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C078D1-F45F-6809-1E8D-618D93D7EEF4}"/>
              </a:ext>
            </a:extLst>
          </p:cNvPr>
          <p:cNvSpPr/>
          <p:nvPr/>
        </p:nvSpPr>
        <p:spPr>
          <a:xfrm>
            <a:off x="1150233" y="2086095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7A44DA-FDBD-1469-5C8C-A6416D8E5E79}"/>
              </a:ext>
            </a:extLst>
          </p:cNvPr>
          <p:cNvSpPr txBox="1"/>
          <p:nvPr/>
        </p:nvSpPr>
        <p:spPr>
          <a:xfrm>
            <a:off x="2617595" y="3846642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FC5CA81-F9D3-9149-4019-D0F0518E0457}"/>
              </a:ext>
            </a:extLst>
          </p:cNvPr>
          <p:cNvSpPr/>
          <p:nvPr/>
        </p:nvSpPr>
        <p:spPr>
          <a:xfrm>
            <a:off x="2597483" y="378259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1DCAFC-FFAE-B25A-F256-5FBEDADC40C2}"/>
              </a:ext>
            </a:extLst>
          </p:cNvPr>
          <p:cNvSpPr txBox="1"/>
          <p:nvPr/>
        </p:nvSpPr>
        <p:spPr>
          <a:xfrm>
            <a:off x="1969989" y="2740512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59B0BD2-C13F-3880-586B-F1D66989BFC0}"/>
              </a:ext>
            </a:extLst>
          </p:cNvPr>
          <p:cNvSpPr/>
          <p:nvPr/>
        </p:nvSpPr>
        <p:spPr>
          <a:xfrm>
            <a:off x="5641533" y="1849188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92A2989-2FFF-2822-8BA1-ACF38BCC85BC}"/>
              </a:ext>
            </a:extLst>
          </p:cNvPr>
          <p:cNvSpPr/>
          <p:nvPr/>
        </p:nvSpPr>
        <p:spPr>
          <a:xfrm>
            <a:off x="6337554" y="171156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0A98D61-6806-00A4-4665-6E950628352F}"/>
              </a:ext>
            </a:extLst>
          </p:cNvPr>
          <p:cNvSpPr/>
          <p:nvPr/>
        </p:nvSpPr>
        <p:spPr>
          <a:xfrm>
            <a:off x="5053858" y="2156359"/>
            <a:ext cx="415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B460027-7EEB-40CB-63A8-057B9B39D697}"/>
              </a:ext>
            </a:extLst>
          </p:cNvPr>
          <p:cNvSpPr/>
          <p:nvPr/>
        </p:nvSpPr>
        <p:spPr>
          <a:xfrm>
            <a:off x="6337554" y="2669673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E816159-5244-8D28-3CF7-68D53E761800}"/>
              </a:ext>
            </a:extLst>
          </p:cNvPr>
          <p:cNvSpPr/>
          <p:nvPr/>
        </p:nvSpPr>
        <p:spPr>
          <a:xfrm>
            <a:off x="5664775" y="370751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5561131-8D46-EE09-FA5A-AEC1759C540F}"/>
              </a:ext>
            </a:extLst>
          </p:cNvPr>
          <p:cNvCxnSpPr/>
          <p:nvPr/>
        </p:nvCxnSpPr>
        <p:spPr>
          <a:xfrm flipV="1">
            <a:off x="5261607" y="3717237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6CC25DB-6486-59A0-C767-AE6FFAA31C19}"/>
              </a:ext>
            </a:extLst>
          </p:cNvPr>
          <p:cNvSpPr/>
          <p:nvPr/>
        </p:nvSpPr>
        <p:spPr>
          <a:xfrm>
            <a:off x="5680112" y="171521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5727204-DC6A-AA90-5EDC-A23BFE79992B}"/>
              </a:ext>
            </a:extLst>
          </p:cNvPr>
          <p:cNvSpPr txBox="1"/>
          <p:nvPr/>
        </p:nvSpPr>
        <p:spPr>
          <a:xfrm>
            <a:off x="5688022" y="1757733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EAE4058-EC2C-B263-E6D6-D8803CA70E9E}"/>
              </a:ext>
            </a:extLst>
          </p:cNvPr>
          <p:cNvSpPr/>
          <p:nvPr/>
        </p:nvSpPr>
        <p:spPr>
          <a:xfrm>
            <a:off x="5605729" y="2676436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6E2BD57-C316-F516-F826-3DB725E0D78E}"/>
              </a:ext>
            </a:extLst>
          </p:cNvPr>
          <p:cNvSpPr/>
          <p:nvPr/>
        </p:nvSpPr>
        <p:spPr>
          <a:xfrm>
            <a:off x="6352866" y="3816573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B94AFDB-0594-050A-3AEA-0951945AD080}"/>
              </a:ext>
            </a:extLst>
          </p:cNvPr>
          <p:cNvSpPr txBox="1"/>
          <p:nvPr/>
        </p:nvSpPr>
        <p:spPr>
          <a:xfrm>
            <a:off x="6409932" y="3765315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C3FAC52-941B-EFD1-604B-27577FE7A54B}"/>
              </a:ext>
            </a:extLst>
          </p:cNvPr>
          <p:cNvSpPr/>
          <p:nvPr/>
        </p:nvSpPr>
        <p:spPr>
          <a:xfrm>
            <a:off x="6391445" y="3724804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003496E-184A-CF40-C949-B6E848C297D4}"/>
              </a:ext>
            </a:extLst>
          </p:cNvPr>
          <p:cNvSpPr/>
          <p:nvPr/>
        </p:nvSpPr>
        <p:spPr>
          <a:xfrm>
            <a:off x="10107925" y="1831543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D60169D-E989-660C-8AB1-6921E5FE4C73}"/>
              </a:ext>
            </a:extLst>
          </p:cNvPr>
          <p:cNvSpPr/>
          <p:nvPr/>
        </p:nvSpPr>
        <p:spPr>
          <a:xfrm>
            <a:off x="9543341" y="2830090"/>
            <a:ext cx="646546" cy="6927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6B5C190-815A-2BAC-43AD-D0686FCCA85E}"/>
              </a:ext>
            </a:extLst>
          </p:cNvPr>
          <p:cNvCxnSpPr/>
          <p:nvPr/>
        </p:nvCxnSpPr>
        <p:spPr>
          <a:xfrm flipV="1">
            <a:off x="9098448" y="3691304"/>
            <a:ext cx="1856509" cy="1354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4CFEFCAB-4F1C-A696-BC50-A1ECBB830C77}"/>
              </a:ext>
            </a:extLst>
          </p:cNvPr>
          <p:cNvSpPr/>
          <p:nvPr/>
        </p:nvSpPr>
        <p:spPr>
          <a:xfrm>
            <a:off x="8698019" y="2203204"/>
            <a:ext cx="588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718534-100E-179D-68FD-9CDE7CEF6D5A}"/>
              </a:ext>
            </a:extLst>
          </p:cNvPr>
          <p:cNvSpPr/>
          <p:nvPr/>
        </p:nvSpPr>
        <p:spPr>
          <a:xfrm>
            <a:off x="10110562" y="2685068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CAD590D-A998-21A5-8865-501CBE10D76D}"/>
              </a:ext>
            </a:extLst>
          </p:cNvPr>
          <p:cNvSpPr/>
          <p:nvPr/>
        </p:nvSpPr>
        <p:spPr>
          <a:xfrm>
            <a:off x="9525836" y="1719238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BF01A3-D044-6738-1264-E5DCD8328072}"/>
              </a:ext>
            </a:extLst>
          </p:cNvPr>
          <p:cNvSpPr/>
          <p:nvPr/>
        </p:nvSpPr>
        <p:spPr>
          <a:xfrm>
            <a:off x="10110563" y="3750345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4538A9A-9FCD-C21D-86FE-453F9A9A2252}"/>
              </a:ext>
            </a:extLst>
          </p:cNvPr>
          <p:cNvSpPr/>
          <p:nvPr/>
        </p:nvSpPr>
        <p:spPr>
          <a:xfrm>
            <a:off x="9546923" y="3738931"/>
            <a:ext cx="6188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0066912-2FD0-ABB5-CE34-C744E0E60F9C}"/>
              </a:ext>
            </a:extLst>
          </p:cNvPr>
          <p:cNvSpPr/>
          <p:nvPr/>
        </p:nvSpPr>
        <p:spPr>
          <a:xfrm>
            <a:off x="9596386" y="268506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691DA96-5268-AC1F-FFAB-CF1F917AD925}"/>
              </a:ext>
            </a:extLst>
          </p:cNvPr>
          <p:cNvSpPr/>
          <p:nvPr/>
        </p:nvSpPr>
        <p:spPr>
          <a:xfrm>
            <a:off x="10161808" y="1716241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3B66B6E-E10C-1BF5-80E3-C9FE7283D8FB}"/>
              </a:ext>
            </a:extLst>
          </p:cNvPr>
          <p:cNvSpPr txBox="1"/>
          <p:nvPr/>
        </p:nvSpPr>
        <p:spPr>
          <a:xfrm>
            <a:off x="10175581" y="1770737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7A7F675-69BB-FD57-5550-388CAD97B30E}"/>
              </a:ext>
            </a:extLst>
          </p:cNvPr>
          <p:cNvSpPr txBox="1"/>
          <p:nvPr/>
        </p:nvSpPr>
        <p:spPr>
          <a:xfrm>
            <a:off x="9604933" y="2770490"/>
            <a:ext cx="426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158117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9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repeatCount="200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7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8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383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9" presetID="26" presetClass="emph" presetSubtype="0" repeatCount="2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7" grpId="0" build="allAtOnce"/>
      <p:bldP spid="18" grpId="0" build="allAtOnce"/>
      <p:bldP spid="19" grpId="0" build="allAtOnce"/>
      <p:bldP spid="21" grpId="0"/>
      <p:bldP spid="21" grpId="1"/>
      <p:bldP spid="21" grpId="2"/>
      <p:bldP spid="22" grpId="0"/>
      <p:bldP spid="22" grpId="1"/>
      <p:bldP spid="22" grpId="2"/>
      <p:bldP spid="22" grpId="3"/>
      <p:bldP spid="24" grpId="0"/>
      <p:bldP spid="24" grpId="1"/>
      <p:bldP spid="24" grpId="2"/>
      <p:bldP spid="24" grpId="3"/>
      <p:bldP spid="26" grpId="0" build="allAtOnce"/>
      <p:bldP spid="32" grpId="0"/>
      <p:bldP spid="32" grpId="1"/>
      <p:bldP spid="32" grpId="2"/>
      <p:bldP spid="32" grpId="3"/>
      <p:bldP spid="35" grpId="0"/>
      <p:bldP spid="35" grpId="1"/>
      <p:bldP spid="35" grpId="2"/>
      <p:bldP spid="35" grpId="3"/>
      <p:bldP spid="47" grpId="0"/>
      <p:bldP spid="47" grpId="1"/>
      <p:bldP spid="47" grpId="2"/>
      <p:bldP spid="47" grpId="3"/>
      <p:bldP spid="48" grpId="0"/>
      <p:bldP spid="48" grpId="1"/>
      <p:bldP spid="48" grpId="2"/>
      <p:bldP spid="48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084B1B3-3428-00E7-A7DD-3C839DA16CAF}"/>
              </a:ext>
            </a:extLst>
          </p:cNvPr>
          <p:cNvGrpSpPr/>
          <p:nvPr/>
        </p:nvGrpSpPr>
        <p:grpSpPr>
          <a:xfrm>
            <a:off x="1329360" y="340250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ACB3EA08-3F21-B425-BFE1-E2E97F6BABA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95DE5F1-5153-96C9-4BD7-EA08508CFDF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914EED-2DFA-05A0-DA8C-B888A56607AD}"/>
              </a:ext>
            </a:extLst>
          </p:cNvPr>
          <p:cNvSpPr txBox="1"/>
          <p:nvPr/>
        </p:nvSpPr>
        <p:spPr>
          <a:xfrm>
            <a:off x="1989555" y="436028"/>
            <a:ext cx="9435405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Đàn trâu và bò của nhà bác Bình có 28 con, trong đó có 12 con trâu. Hỏi bác Bình có bao nhiêu con bò?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F65A67C-A400-E2F5-5229-52AA1B22BEDF}"/>
              </a:ext>
            </a:extLst>
          </p:cNvPr>
          <p:cNvGrpSpPr/>
          <p:nvPr/>
        </p:nvGrpSpPr>
        <p:grpSpPr>
          <a:xfrm>
            <a:off x="6404345" y="2525576"/>
            <a:ext cx="5497402" cy="3237723"/>
            <a:chOff x="752918" y="3254202"/>
            <a:chExt cx="7066964" cy="32377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EA62A30-D6AA-C852-77E6-99F03125823B}"/>
                </a:ext>
              </a:extLst>
            </p:cNvPr>
            <p:cNvSpPr/>
            <p:nvPr/>
          </p:nvSpPr>
          <p:spPr>
            <a:xfrm>
              <a:off x="752918" y="3254202"/>
              <a:ext cx="7066964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Bác Bình có số con bò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(con)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bò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xmlns="" id="{EC77BE58-F17A-7CE2-CE86-02C6BF9F70E5}"/>
                </a:ext>
              </a:extLst>
            </p:cNvPr>
            <p:cNvSpPr/>
            <p:nvPr/>
          </p:nvSpPr>
          <p:spPr>
            <a:xfrm>
              <a:off x="1750796" y="4791749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xmlns="" id="{939F13B9-2482-46DD-CB28-E6B3B9DFD6E4}"/>
                </a:ext>
              </a:extLst>
            </p:cNvPr>
            <p:cNvSpPr/>
            <p:nvPr/>
          </p:nvSpPr>
          <p:spPr>
            <a:xfrm>
              <a:off x="3445673" y="479174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1">
              <a:extLst>
                <a:ext uri="{FF2B5EF4-FFF2-40B4-BE49-F238E27FC236}">
                  <a16:creationId xmlns:a16="http://schemas.microsoft.com/office/drawing/2014/main" xmlns="" id="{444911E2-A9D7-BFE3-05F1-D9A5A645F42E}"/>
                </a:ext>
              </a:extLst>
            </p:cNvPr>
            <p:cNvSpPr/>
            <p:nvPr/>
          </p:nvSpPr>
          <p:spPr>
            <a:xfrm>
              <a:off x="5129331" y="480071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xmlns="" id="{E2A2FBB8-7EB6-A1C2-64F7-A265050A34B0}"/>
                </a:ext>
              </a:extLst>
            </p:cNvPr>
            <p:cNvSpPr/>
            <p:nvPr/>
          </p:nvSpPr>
          <p:spPr>
            <a:xfrm>
              <a:off x="3953447" y="5816286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xmlns="" id="{8BEB941B-873B-94E0-C169-7DF4B8BE4C25}"/>
              </a:ext>
            </a:extLst>
          </p:cNvPr>
          <p:cNvSpPr/>
          <p:nvPr/>
        </p:nvSpPr>
        <p:spPr>
          <a:xfrm>
            <a:off x="7160511" y="407098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xmlns="" id="{22255793-1AAF-68A0-0BD2-4BC46B7105D4}"/>
              </a:ext>
            </a:extLst>
          </p:cNvPr>
          <p:cNvSpPr/>
          <p:nvPr/>
        </p:nvSpPr>
        <p:spPr>
          <a:xfrm>
            <a:off x="8434398" y="40693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xmlns="" id="{AB87A2FE-BC2D-8C9E-AB8F-346F59A8B86D}"/>
              </a:ext>
            </a:extLst>
          </p:cNvPr>
          <p:cNvSpPr/>
          <p:nvPr/>
        </p:nvSpPr>
        <p:spPr>
          <a:xfrm>
            <a:off x="9773867" y="407288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xmlns="" id="{3B203682-7DE5-448D-D90D-12219C460786}"/>
              </a:ext>
            </a:extLst>
          </p:cNvPr>
          <p:cNvSpPr/>
          <p:nvPr/>
        </p:nvSpPr>
        <p:spPr>
          <a:xfrm>
            <a:off x="8866688" y="507696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DB903AB-31E6-9AD1-5239-32D08CC4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90" y="1763581"/>
            <a:ext cx="5545342" cy="43288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346805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xmlns="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xmlns="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xmlns="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xmlns="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xmlns="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xmlns="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xmlns="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xmlns="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xmlns="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xmlns="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xmlns="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xmlns="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xmlns="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xmlns="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xmlns="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xmlns="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xmlns="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xmlns="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xmlns="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xmlns="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xmlns="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xmlns="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xmlns="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xmlns="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xmlns="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xmlns="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xmlns="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xmlns="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xmlns="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xmlns="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xmlns="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xmlns="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xmlns="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xmlns="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xmlns="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xmlns="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xmlns="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xmlns="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xmlns="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xmlns="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xmlns="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xmlns="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xmlns="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xmlns="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xmlns="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xmlns="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xmlns="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xmlns="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xmlns="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xmlns="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xmlns="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xmlns="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xmlns="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xmlns="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xmlns="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xmlns="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xmlns="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xmlns="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xmlns="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xmlns="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xmlns="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xmlns="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xmlns="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xmlns="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xmlns="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xmlns="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xmlns="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xmlns="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xmlns="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xmlns="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xmlns="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xmlns="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xmlns="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xmlns="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xmlns="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xmlns="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xmlns="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xmlns="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xmlns="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xmlns="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xmlns="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xmlns="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xmlns="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xmlns="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xmlns="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xmlns="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xmlns="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xmlns="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xmlns="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xmlns="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xmlns="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xmlns="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xmlns="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xmlns="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xmlns="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xmlns="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xmlns="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xmlns="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xmlns="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xmlns="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xmlns="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xmlns="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xmlns="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xmlns="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xmlns="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xmlns="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xmlns="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xmlns="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xmlns="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xmlns="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xmlns="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xmlns="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xmlns="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xmlns="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xmlns="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xmlns="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xmlns="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xmlns="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xmlns="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xmlns="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xmlns="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xmlns="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xmlns="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xmlns="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xmlns="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xmlns="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xmlns="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xmlns="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xmlns="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xmlns="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xmlns="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xmlns="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xmlns="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xmlns="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xmlns="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xmlns="" id="{B66E862F-7296-4CDC-83EC-3F4C91D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3143" y="2360436"/>
            <a:ext cx="3883688" cy="3987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33483E-8E87-0D95-28C2-83830AE87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317" y="2539619"/>
            <a:ext cx="6961683" cy="25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29BAF5-A753-2E7B-77CB-3BC7BC96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20" y="206205"/>
            <a:ext cx="10642381" cy="56611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45BCC6-D1D9-FBE9-12A7-3DC6B7581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7" y="5322351"/>
            <a:ext cx="3324640" cy="894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BF3D04-89E3-472A-C709-2F78B9A7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364" y="-333446"/>
            <a:ext cx="3596271" cy="3370228"/>
          </a:xfrm>
          <a:prstGeom prst="rect">
            <a:avLst/>
          </a:prstGeom>
        </p:spPr>
      </p:pic>
      <p:sp>
        <p:nvSpPr>
          <p:cNvPr id="6" name="Google Shape;4250;p44">
            <a:extLst>
              <a:ext uri="{FF2B5EF4-FFF2-40B4-BE49-F238E27FC236}">
                <a16:creationId xmlns:a16="http://schemas.microsoft.com/office/drawing/2014/main" xmlns="" id="{1118A9E0-6401-6BB5-CDB0-B6F2F4EB0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0650" y="2253151"/>
            <a:ext cx="7522063" cy="306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b="1" i="0" dirty="0">
                <a:latin typeface="UTM Avo" panose="02040603050506020204" pitchFamily="18" charset="0"/>
              </a:rPr>
              <a:t>CÁC EM HÃY XEM CÁC PHÉP TÍNH SAU ĐÂY ĐÚNG HAY SAI NHÉ!</a:t>
            </a:r>
            <a:endParaRPr b="1" i="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xmlns="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Sai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133D8B-782D-8B6C-5679-0032002F03F5}"/>
              </a:ext>
            </a:extLst>
          </p:cNvPr>
          <p:cNvSpPr txBox="1"/>
          <p:nvPr/>
        </p:nvSpPr>
        <p:spPr>
          <a:xfrm>
            <a:off x="7705725" y="1090216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35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27ECBF-3A52-72D0-4733-F4E514935555}"/>
              </a:ext>
            </a:extLst>
          </p:cNvPr>
          <p:cNvSpPr txBox="1"/>
          <p:nvPr/>
        </p:nvSpPr>
        <p:spPr>
          <a:xfrm>
            <a:off x="7180492" y="207617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5C5241-AF26-3E88-CF62-4B9FA9E6E3ED}"/>
              </a:ext>
            </a:extLst>
          </p:cNvPr>
          <p:cNvSpPr txBox="1"/>
          <p:nvPr/>
        </p:nvSpPr>
        <p:spPr>
          <a:xfrm>
            <a:off x="7743826" y="2594771"/>
            <a:ext cx="1123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7172325" y="3690585"/>
            <a:ext cx="21621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280323-8C69-5613-065A-9FF4A55E3BEE}"/>
              </a:ext>
            </a:extLst>
          </p:cNvPr>
          <p:cNvSpPr txBox="1"/>
          <p:nvPr/>
        </p:nvSpPr>
        <p:spPr>
          <a:xfrm>
            <a:off x="7696200" y="3676742"/>
            <a:ext cx="2314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85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E43D3D-3F7B-4B4A-D6A3-49BA60738895}"/>
              </a:ext>
            </a:extLst>
          </p:cNvPr>
          <p:cNvSpPr txBox="1"/>
          <p:nvPr/>
        </p:nvSpPr>
        <p:spPr>
          <a:xfrm>
            <a:off x="7686675" y="3690541"/>
            <a:ext cx="35609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0302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04297 -0.004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xmlns="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ĐÚNG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133D8B-782D-8B6C-5679-0032002F03F5}"/>
              </a:ext>
            </a:extLst>
          </p:cNvPr>
          <p:cNvSpPr txBox="1"/>
          <p:nvPr/>
        </p:nvSpPr>
        <p:spPr>
          <a:xfrm>
            <a:off x="8658225" y="1090216"/>
            <a:ext cx="2608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82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27ECBF-3A52-72D0-4733-F4E514935555}"/>
              </a:ext>
            </a:extLst>
          </p:cNvPr>
          <p:cNvSpPr txBox="1"/>
          <p:nvPr/>
        </p:nvSpPr>
        <p:spPr>
          <a:xfrm>
            <a:off x="8123467" y="1799945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+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5C5241-AF26-3E88-CF62-4B9FA9E6E3ED}"/>
              </a:ext>
            </a:extLst>
          </p:cNvPr>
          <p:cNvSpPr txBox="1"/>
          <p:nvPr/>
        </p:nvSpPr>
        <p:spPr>
          <a:xfrm>
            <a:off x="8763000" y="2099471"/>
            <a:ext cx="2475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11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8439150" y="3319110"/>
            <a:ext cx="1933575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280323-8C69-5613-065A-9FF4A55E3BEE}"/>
              </a:ext>
            </a:extLst>
          </p:cNvPr>
          <p:cNvSpPr txBox="1"/>
          <p:nvPr/>
        </p:nvSpPr>
        <p:spPr>
          <a:xfrm>
            <a:off x="8808578" y="3200492"/>
            <a:ext cx="1316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93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8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F87145-7C5C-1B15-1134-1015AF795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553" y="433573"/>
            <a:ext cx="11918313" cy="5990855"/>
          </a:xfrm>
          <a:prstGeom prst="rect">
            <a:avLst/>
          </a:prstGeom>
        </p:spPr>
      </p:pic>
      <p:sp>
        <p:nvSpPr>
          <p:cNvPr id="20" name="Google Shape;4191;p39">
            <a:extLst>
              <a:ext uri="{FF2B5EF4-FFF2-40B4-BE49-F238E27FC236}">
                <a16:creationId xmlns:a16="http://schemas.microsoft.com/office/drawing/2014/main" xmlns="" id="{7F58C30D-55F8-AA7E-18AA-8472472A32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2240" y="2729677"/>
            <a:ext cx="4514843" cy="17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7200" b="1" dirty="0">
                <a:solidFill>
                  <a:srgbClr val="FF0000"/>
                </a:solidFill>
              </a:rPr>
              <a:t>ĐÚNG</a:t>
            </a:r>
            <a:endParaRPr sz="7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133D8B-782D-8B6C-5679-0032002F03F5}"/>
              </a:ext>
            </a:extLst>
          </p:cNvPr>
          <p:cNvSpPr txBox="1"/>
          <p:nvPr/>
        </p:nvSpPr>
        <p:spPr>
          <a:xfrm>
            <a:off x="7075714" y="1090216"/>
            <a:ext cx="4190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7200" b="1" kern="0" dirty="0">
                <a:solidFill>
                  <a:srgbClr val="000000"/>
                </a:solidFill>
                <a:latin typeface="Bevan" panose="020B0604020202020204" charset="0"/>
                <a:cs typeface="Arial"/>
                <a:sym typeface="Arial"/>
              </a:rPr>
              <a:t>82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127ECBF-3A52-72D0-4733-F4E514935555}"/>
              </a:ext>
            </a:extLst>
          </p:cNvPr>
          <p:cNvSpPr txBox="1"/>
          <p:nvPr/>
        </p:nvSpPr>
        <p:spPr>
          <a:xfrm>
            <a:off x="6428017" y="2247620"/>
            <a:ext cx="1023255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-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5C5241-AF26-3E88-CF62-4B9FA9E6E3ED}"/>
              </a:ext>
            </a:extLst>
          </p:cNvPr>
          <p:cNvSpPr txBox="1"/>
          <p:nvPr/>
        </p:nvSpPr>
        <p:spPr>
          <a:xfrm>
            <a:off x="7086600" y="2528096"/>
            <a:ext cx="1266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21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CE6DB0BB-77B0-5C11-C245-AD12BD8E4B5D}"/>
              </a:ext>
            </a:extLst>
          </p:cNvPr>
          <p:cNvCxnSpPr>
            <a:cxnSpLocks/>
          </p:cNvCxnSpPr>
          <p:nvPr/>
        </p:nvCxnSpPr>
        <p:spPr>
          <a:xfrm flipH="1">
            <a:off x="6705600" y="3928710"/>
            <a:ext cx="18288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280323-8C69-5613-065A-9FF4A55E3BEE}"/>
              </a:ext>
            </a:extLst>
          </p:cNvPr>
          <p:cNvSpPr txBox="1"/>
          <p:nvPr/>
        </p:nvSpPr>
        <p:spPr>
          <a:xfrm>
            <a:off x="7132179" y="4010117"/>
            <a:ext cx="12498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van" panose="020B0604020202020204" charset="0"/>
                <a:ea typeface="+mn-ea"/>
                <a:cs typeface="Arial"/>
                <a:sym typeface="Arial"/>
              </a:rPr>
              <a:t>61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van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27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xmlns="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67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xmlns="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xmlns="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xmlns="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xmlns="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xmlns="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xmlns="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xmlns="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xmlns="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xmlns="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xmlns="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xmlns="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xmlns="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0658476" y="6084165"/>
            <a:ext cx="1379794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+ 20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204870" y="3798477"/>
              <a:ext cx="57728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82334" y="1055629"/>
            <a:ext cx="7588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40 + 50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05209" y="2498739"/>
            <a:ext cx="5468931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48447" y="4328873"/>
              <a:ext cx="35034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  <a:sym typeface="Arial"/>
                </a:rPr>
                <a:t>90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14675" y="514885"/>
            <a:ext cx="9110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8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35 + 5 =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1" cy="4789574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98669" y="3814255"/>
              <a:ext cx="40397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/>
                  <a:sym typeface="Arial"/>
                </a:rPr>
                <a:t>40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xmlns="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xmlns="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xmlns="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xmlns="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xmlns="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xmlns="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xmlns="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xmlns="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xmlns="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xmlns="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xmlns="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xmlns="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xmlns="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xmlns="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xmlns="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DE4C0B-476A-CB4E-133F-F555C47A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59" y="1627865"/>
            <a:ext cx="1077256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F63388-6DA1-31F1-14DA-40A474CCAFFD}"/>
              </a:ext>
            </a:extLst>
          </p:cNvPr>
          <p:cNvGrpSpPr/>
          <p:nvPr/>
        </p:nvGrpSpPr>
        <p:grpSpPr>
          <a:xfrm>
            <a:off x="556431" y="459255"/>
            <a:ext cx="605826" cy="830997"/>
            <a:chOff x="315522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DE35AAD-5FA1-1695-D562-E1271A5B3335}"/>
                </a:ext>
              </a:extLst>
            </p:cNvPr>
            <p:cNvSpPr/>
            <p:nvPr/>
          </p:nvSpPr>
          <p:spPr>
            <a:xfrm>
              <a:off x="315522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B424B20-96D2-EC9F-AFEA-63F29B5548B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ounded Rectangle 43">
            <a:extLst>
              <a:ext uri="{FF2B5EF4-FFF2-40B4-BE49-F238E27FC236}">
                <a16:creationId xmlns:a16="http://schemas.microsoft.com/office/drawing/2014/main" xmlns="" id="{29099EC7-EA46-C314-E6F3-5B705BCAD8F0}"/>
              </a:ext>
            </a:extLst>
          </p:cNvPr>
          <p:cNvSpPr/>
          <p:nvPr/>
        </p:nvSpPr>
        <p:spPr>
          <a:xfrm>
            <a:off x="1206458" y="64160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6273B3-4CE2-3575-1571-8E1C07ABFF7C}"/>
              </a:ext>
            </a:extLst>
          </p:cNvPr>
          <p:cNvSpPr txBox="1"/>
          <p:nvPr/>
        </p:nvSpPr>
        <p:spPr>
          <a:xfrm>
            <a:off x="1178427" y="628836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5764153-936F-1005-B17E-9F7DC429244A}"/>
              </a:ext>
            </a:extLst>
          </p:cNvPr>
          <p:cNvGrpSpPr/>
          <p:nvPr/>
        </p:nvGrpSpPr>
        <p:grpSpPr>
          <a:xfrm>
            <a:off x="2198816" y="1404509"/>
            <a:ext cx="8360490" cy="2386015"/>
            <a:chOff x="2270364" y="2352136"/>
            <a:chExt cx="8360490" cy="23860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04A5CD9D-9E1F-B6A8-1B90-FF6E9FAF5411}"/>
                </a:ext>
              </a:extLst>
            </p:cNvPr>
            <p:cNvGrpSpPr/>
            <p:nvPr/>
          </p:nvGrpSpPr>
          <p:grpSpPr>
            <a:xfrm>
              <a:off x="2270364" y="2352136"/>
              <a:ext cx="7319730" cy="2386015"/>
              <a:chOff x="2270364" y="2352136"/>
              <a:chExt cx="7319730" cy="238601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F7A446A0-1C5F-BE57-458C-3EBF84F8F51B}"/>
                  </a:ext>
                </a:extLst>
              </p:cNvPr>
              <p:cNvSpPr/>
              <p:nvPr/>
            </p:nvSpPr>
            <p:spPr>
              <a:xfrm>
                <a:off x="2586160" y="2352136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B41F3D3E-AF9A-CC37-FB0A-D0CB7EC8FE12}"/>
                  </a:ext>
                </a:extLst>
              </p:cNvPr>
              <p:cNvSpPr/>
              <p:nvPr/>
            </p:nvSpPr>
            <p:spPr>
              <a:xfrm>
                <a:off x="2270364" y="2801811"/>
                <a:ext cx="45397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8AB88DA-0EA8-EA92-3DC4-0518F7FF45E7}"/>
                  </a:ext>
                </a:extLst>
              </p:cNvPr>
              <p:cNvSpPr/>
              <p:nvPr/>
            </p:nvSpPr>
            <p:spPr>
              <a:xfrm>
                <a:off x="2579058" y="3143547"/>
                <a:ext cx="44944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5780DECC-4199-B3A6-08F9-9576D32D864E}"/>
                  </a:ext>
                </a:extLst>
              </p:cNvPr>
              <p:cNvCxnSpPr/>
              <p:nvPr/>
            </p:nvCxnSpPr>
            <p:spPr>
              <a:xfrm>
                <a:off x="2444626" y="3910019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2D944497-9964-92D8-B203-07A385A62725}"/>
                  </a:ext>
                </a:extLst>
              </p:cNvPr>
              <p:cNvSpPr/>
              <p:nvPr/>
            </p:nvSpPr>
            <p:spPr>
              <a:xfrm>
                <a:off x="2881125" y="4020860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BC832766-5B88-6C79-B4D5-9497E3A0ABB5}"/>
                  </a:ext>
                </a:extLst>
              </p:cNvPr>
              <p:cNvSpPr/>
              <p:nvPr/>
            </p:nvSpPr>
            <p:spPr>
              <a:xfrm>
                <a:off x="2600030" y="4020364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3149C148-D1B2-59FC-2E5F-0BFA45B916B0}"/>
                  </a:ext>
                </a:extLst>
              </p:cNvPr>
              <p:cNvSpPr/>
              <p:nvPr/>
            </p:nvSpPr>
            <p:spPr>
              <a:xfrm>
                <a:off x="5692302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59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7A4CDCFF-FE42-5D45-B18A-B8624B384889}"/>
                  </a:ext>
                </a:extLst>
              </p:cNvPr>
              <p:cNvSpPr/>
              <p:nvPr/>
            </p:nvSpPr>
            <p:spPr>
              <a:xfrm>
                <a:off x="5330012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7DA7E703-643C-862D-2AB8-3D960048E794}"/>
                  </a:ext>
                </a:extLst>
              </p:cNvPr>
              <p:cNvSpPr/>
              <p:nvPr/>
            </p:nvSpPr>
            <p:spPr>
              <a:xfrm>
                <a:off x="5921222" y="3191052"/>
                <a:ext cx="64742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7B2F2CE4-FEDB-1D34-B7FF-8DE47583BA89}"/>
                  </a:ext>
                </a:extLst>
              </p:cNvPr>
              <p:cNvCxnSpPr/>
              <p:nvPr/>
            </p:nvCxnSpPr>
            <p:spPr>
              <a:xfrm>
                <a:off x="5550768" y="3919424"/>
                <a:ext cx="88063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C681AE6A-97FF-105B-ABFA-E5D2E523CF89}"/>
                  </a:ext>
                </a:extLst>
              </p:cNvPr>
              <p:cNvSpPr/>
              <p:nvPr/>
            </p:nvSpPr>
            <p:spPr>
              <a:xfrm>
                <a:off x="5987267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01D5C633-0EAA-54BC-526C-ADDCAB42FF8F}"/>
                  </a:ext>
                </a:extLst>
              </p:cNvPr>
              <p:cNvSpPr/>
              <p:nvPr/>
            </p:nvSpPr>
            <p:spPr>
              <a:xfrm>
                <a:off x="5706172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81E5E565-0838-9AD4-369D-4BAA11053E87}"/>
                  </a:ext>
                </a:extLst>
              </p:cNvPr>
              <p:cNvSpPr/>
              <p:nvPr/>
            </p:nvSpPr>
            <p:spPr>
              <a:xfrm>
                <a:off x="8650039" y="2361541"/>
                <a:ext cx="7553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87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FC911EB2-84C9-AFEA-B4DB-E99331C00DE9}"/>
                  </a:ext>
                </a:extLst>
              </p:cNvPr>
              <p:cNvSpPr/>
              <p:nvPr/>
            </p:nvSpPr>
            <p:spPr>
              <a:xfrm>
                <a:off x="8334243" y="2811216"/>
                <a:ext cx="3385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8BF51A27-A35D-465B-C64D-6E629E77C990}"/>
                  </a:ext>
                </a:extLst>
              </p:cNvPr>
              <p:cNvSpPr/>
              <p:nvPr/>
            </p:nvSpPr>
            <p:spPr>
              <a:xfrm>
                <a:off x="8672797" y="3191052"/>
                <a:ext cx="88063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32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9D469670-048C-B900-6B53-78FC50316789}"/>
                  </a:ext>
                </a:extLst>
              </p:cNvPr>
              <p:cNvCxnSpPr/>
              <p:nvPr/>
            </p:nvCxnSpPr>
            <p:spPr>
              <a:xfrm>
                <a:off x="8524525" y="3919424"/>
                <a:ext cx="106556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0D6D3028-37A8-288D-51AF-204E4ABFADA4}"/>
                  </a:ext>
                </a:extLst>
              </p:cNvPr>
              <p:cNvSpPr/>
              <p:nvPr/>
            </p:nvSpPr>
            <p:spPr>
              <a:xfrm>
                <a:off x="8945004" y="4030265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29FA2344-5E5C-D2E4-1B82-F8DBBC516CC4}"/>
                  </a:ext>
                </a:extLst>
              </p:cNvPr>
              <p:cNvSpPr/>
              <p:nvPr/>
            </p:nvSpPr>
            <p:spPr>
              <a:xfrm>
                <a:off x="8663909" y="4029769"/>
                <a:ext cx="4700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</a:t>
                </a:r>
              </a:p>
            </p:txBody>
          </p:sp>
        </p:grpSp>
        <p:sp>
          <p:nvSpPr>
            <p:cNvPr id="10" name="Rounded Rectangle 63">
              <a:extLst>
                <a:ext uri="{FF2B5EF4-FFF2-40B4-BE49-F238E27FC236}">
                  <a16:creationId xmlns:a16="http://schemas.microsoft.com/office/drawing/2014/main" xmlns="" id="{1BEC20CD-54FB-3401-7FF5-9FCE9F9AADF1}"/>
                </a:ext>
              </a:extLst>
            </p:cNvPr>
            <p:cNvSpPr/>
            <p:nvPr/>
          </p:nvSpPr>
          <p:spPr>
            <a:xfrm>
              <a:off x="3674962" y="3966483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64">
              <a:extLst>
                <a:ext uri="{FF2B5EF4-FFF2-40B4-BE49-F238E27FC236}">
                  <a16:creationId xmlns:a16="http://schemas.microsoft.com/office/drawing/2014/main" xmlns="" id="{39B2A102-FC92-5EF6-3C06-5E458D20D8F8}"/>
                </a:ext>
              </a:extLst>
            </p:cNvPr>
            <p:cNvSpPr/>
            <p:nvPr/>
          </p:nvSpPr>
          <p:spPr>
            <a:xfrm>
              <a:off x="6849530" y="3967985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65">
              <a:extLst>
                <a:ext uri="{FF2B5EF4-FFF2-40B4-BE49-F238E27FC236}">
                  <a16:creationId xmlns:a16="http://schemas.microsoft.com/office/drawing/2014/main" xmlns="" id="{3581630C-E301-188A-641B-F424DF9003A5}"/>
                </a:ext>
              </a:extLst>
            </p:cNvPr>
            <p:cNvSpPr/>
            <p:nvPr/>
          </p:nvSpPr>
          <p:spPr>
            <a:xfrm>
              <a:off x="9843513" y="3952487"/>
              <a:ext cx="78734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xmlns="" id="{4401B96A-C0BD-1CAD-B53D-282A05925B8D}"/>
              </a:ext>
            </a:extLst>
          </p:cNvPr>
          <p:cNvSpPr/>
          <p:nvPr/>
        </p:nvSpPr>
        <p:spPr>
          <a:xfrm>
            <a:off x="3607036" y="3016540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xmlns="" id="{44BEC737-5E38-F2FD-E2F4-014EE22EB879}"/>
              </a:ext>
            </a:extLst>
          </p:cNvPr>
          <p:cNvSpPr/>
          <p:nvPr/>
        </p:nvSpPr>
        <p:spPr>
          <a:xfrm>
            <a:off x="6781604" y="3018042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34" name="Rounded Rectangle 68">
            <a:extLst>
              <a:ext uri="{FF2B5EF4-FFF2-40B4-BE49-F238E27FC236}">
                <a16:creationId xmlns:a16="http://schemas.microsoft.com/office/drawing/2014/main" xmlns="" id="{3FA2456C-1C11-A17E-DA39-DABF91FF4602}"/>
              </a:ext>
            </a:extLst>
          </p:cNvPr>
          <p:cNvSpPr/>
          <p:nvPr/>
        </p:nvSpPr>
        <p:spPr>
          <a:xfrm>
            <a:off x="9775587" y="30025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449</Words>
  <Application>Microsoft Office PowerPoint</Application>
  <PresentationFormat>Custom</PresentationFormat>
  <Paragraphs>135</Paragraphs>
  <Slides>20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Find a Rainbow Day by Slidesgo</vt:lpstr>
      <vt:lpstr>Printable Number Sense Activities for Pre-K by Slidesgo</vt:lpstr>
      <vt:lpstr>Math Subject for High School - 10th Grade: Circles by Slidesgo</vt:lpstr>
      <vt:lpstr>1_Find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EM HÃY XEM CÁC PHÉP TÍNH SAU ĐÂY ĐÚNG HAY SAI NHÉ!</vt:lpstr>
      <vt:lpstr>Sai</vt:lpstr>
      <vt:lpstr>ĐÚNG</vt:lpstr>
      <vt:lpstr>ĐÚNG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12</cp:revision>
  <dcterms:created xsi:type="dcterms:W3CDTF">2024-04-26T05:13:37Z</dcterms:created>
  <dcterms:modified xsi:type="dcterms:W3CDTF">2025-09-19T22:07:06Z</dcterms:modified>
</cp:coreProperties>
</file>