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22" r:id="rId2"/>
    <p:sldMasterId id="2147483729" r:id="rId3"/>
    <p:sldMasterId id="2147483737" r:id="rId4"/>
    <p:sldMasterId id="2147483744" r:id="rId5"/>
    <p:sldMasterId id="2147483756" r:id="rId6"/>
    <p:sldMasterId id="2147483776" r:id="rId7"/>
    <p:sldMasterId id="2147483788" r:id="rId8"/>
    <p:sldMasterId id="2147483800" r:id="rId9"/>
  </p:sldMasterIdLst>
  <p:notesMasterIdLst>
    <p:notesMasterId r:id="rId30"/>
  </p:notesMasterIdLst>
  <p:handoutMasterIdLst>
    <p:handoutMasterId r:id="rId31"/>
  </p:handoutMasterIdLst>
  <p:sldIdLst>
    <p:sldId id="305" r:id="rId10"/>
    <p:sldId id="259" r:id="rId11"/>
    <p:sldId id="309" r:id="rId12"/>
    <p:sldId id="307" r:id="rId13"/>
    <p:sldId id="258" r:id="rId14"/>
    <p:sldId id="320" r:id="rId15"/>
    <p:sldId id="265" r:id="rId16"/>
    <p:sldId id="308" r:id="rId17"/>
    <p:sldId id="2638" r:id="rId18"/>
    <p:sldId id="323" r:id="rId19"/>
    <p:sldId id="274" r:id="rId20"/>
    <p:sldId id="310" r:id="rId21"/>
    <p:sldId id="2640" r:id="rId22"/>
    <p:sldId id="2639" r:id="rId23"/>
    <p:sldId id="296" r:id="rId24"/>
    <p:sldId id="260" r:id="rId25"/>
    <p:sldId id="2636" r:id="rId26"/>
    <p:sldId id="374" r:id="rId27"/>
    <p:sldId id="328" r:id="rId28"/>
    <p:sldId id="5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BAF756AB-A688-499A-8473-FDB6583B1AF1}"/>
    <pc:docChg chg="delSld">
      <pc:chgData name="Phạm Duyên Duyên" userId="3b97a4a6544ae72a" providerId="LiveId" clId="{BAF756AB-A688-499A-8473-FDB6583B1AF1}" dt="2025-09-20T03:11:38.524" v="0" actId="2696"/>
      <pc:docMkLst>
        <pc:docMk/>
      </pc:docMkLst>
      <pc:sldChg chg="del">
        <pc:chgData name="Phạm Duyên Duyên" userId="3b97a4a6544ae72a" providerId="LiveId" clId="{BAF756AB-A688-499A-8473-FDB6583B1AF1}" dt="2025-09-20T03:11:38.524" v="0" actId="2696"/>
        <pc:sldMkLst>
          <pc:docMk/>
          <pc:sldMk cId="2143453044" sldId="2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35D56-A3EF-2631-76B5-CAC14F655C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C8E7B-972B-5A3C-EA1E-2670791AC0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0611C-CA03-435B-BBF5-CC7E08793FC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BDFA2-2458-57D6-F36C-C865ED8D99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96D7B-43B8-A3E9-41AB-2448C79E3C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00832-CB34-47E9-8B90-30680B29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07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55DA-F6FD-4B46-AA16-0500CDB9443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DDF1-44DA-44F7-BF58-0E6025989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7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0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6D1C49-37DA-4B02-8313-B53A641E3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08" y="478536"/>
            <a:ext cx="1280624" cy="12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6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9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160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8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75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396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42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957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81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423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2017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34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7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5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40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3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7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3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9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35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8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5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22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0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8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6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8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1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5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4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9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6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6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537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0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8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8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7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5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9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1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9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3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79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7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19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5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9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73236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27191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0520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79127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930467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681242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2945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860345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957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01286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2708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2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674C97-0BC4-E2CF-899F-1843870D65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99336"/>
            <a:ext cx="1488061" cy="14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075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C6ED7C-BFDD-7A5D-7BF8-69E55588A00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99336"/>
            <a:ext cx="1488061" cy="14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612" y="95497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62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174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61102"/>
            <a:ext cx="8692751" cy="1107996"/>
            <a:chOff x="1001754" y="961102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4034128" y="961102"/>
              <a:ext cx="11188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0F6C42-426C-EA4F-B757-0C1B1E20B63B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01DCCADD-103B-3FD5-2D94-66EA7A553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9B0473-16A2-531C-6AC6-35C489705173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6D65F-A906-C67E-720D-E69F6C1C7329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4E6543-279B-6161-F87D-88564FC41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3ACD3-21DF-A574-97D8-18A95E0FC3A5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152BE-E986-50AA-C24F-20F3A49241A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C62234-FBB0-EBC1-8A96-8D1C604AD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76217A-B7D3-F372-9F7D-BE696A2EA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68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F4DA57-2EA1-52F5-7DCB-72F6985F5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361B-C36E-BECA-3BD3-D8995B919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18FBE-095E-8E02-683F-7F79E4DF18D1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1852-0582-FEA3-C1A9-DF665BFD6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71" y="2516405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5" y="3181451"/>
            <a:ext cx="4294566" cy="747455"/>
            <a:chOff x="1122333" y="3181451"/>
            <a:chExt cx="5177983" cy="74745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07532" y="3181451"/>
              <a:ext cx="4986316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7667625" y="4238301"/>
            <a:ext cx="2343776" cy="1119663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45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84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181451"/>
            <a:ext cx="9276141" cy="747455"/>
            <a:chOff x="1122333" y="3181451"/>
            <a:chExt cx="5177983" cy="74745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07532" y="3181451"/>
              <a:ext cx="4986316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tiếng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như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thế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3714750" y="4238303"/>
            <a:ext cx="6296651" cy="1886272"/>
            <a:chOff x="3111906" y="2642792"/>
            <a:chExt cx="5177983" cy="1116072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Khoảng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giữa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ghi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tiếng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1 con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chữ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4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Bạn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χ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ǩ chia sẻ ngĠ </a:t>
              </a:r>
              <a:r>
                <a:rPr kumimoji="0" lang="el-GR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λ</a:t>
              </a:r>
              <a:r>
                <a:rPr kumimoji="0" lang="vi-VN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ǽi.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305425" y="4238303"/>
            <a:ext cx="473455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B, b,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0E623C3-2286-45D0-BE19-0BBFB040C34D}"/>
              </a:ext>
            </a:extLst>
          </p:cNvPr>
          <p:cNvSpPr txBox="1"/>
          <p:nvPr/>
        </p:nvSpPr>
        <p:spPr>
          <a:xfrm>
            <a:off x="2331804" y="3184926"/>
            <a:ext cx="801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Bạn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χ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ǩ chia 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sẻ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ngĠ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λ</a:t>
            </a:r>
            <a:r>
              <a:rPr lang="en-US" sz="3600" b="1" dirty="0" err="1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ǽi</a:t>
            </a:r>
            <a:r>
              <a:rPr lang="en-US" sz="3600" b="1" dirty="0">
                <a:ln w="6350" cmpd="thinThick">
                  <a:noFill/>
                </a:ln>
                <a:solidFill>
                  <a:prstClr val="black"/>
                </a:solidFill>
                <a:latin typeface="HP001 5 hàng" panose="020B0603050302020204" pitchFamily="34" charset="0"/>
              </a:rPr>
              <a:t>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3981450" y="1989967"/>
            <a:ext cx="1712624" cy="1343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EAAD917-99A7-4311-8AE7-E443C9136711}"/>
              </a:ext>
            </a:extLst>
          </p:cNvPr>
          <p:cNvCxnSpPr>
            <a:cxnSpLocks/>
          </p:cNvCxnSpPr>
          <p:nvPr/>
        </p:nvCxnSpPr>
        <p:spPr>
          <a:xfrm flipH="1">
            <a:off x="5410200" y="2148739"/>
            <a:ext cx="3313764" cy="1146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1A6424-A382-4C7C-BAF9-8124107BE25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3657600"/>
            <a:ext cx="413485" cy="1955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8751D6F-FF41-4A31-800E-F29154C7114F}"/>
              </a:ext>
            </a:extLst>
          </p:cNvPr>
          <p:cNvSpPr txBox="1"/>
          <p:nvPr/>
        </p:nvSpPr>
        <p:spPr>
          <a:xfrm>
            <a:off x="6642618" y="5555719"/>
            <a:ext cx="3293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71041" y="291390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71041" y="4046919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χ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ǩ chia sẻ ngĠ </a:t>
            </a:r>
            <a:r>
              <a:rPr kumimoji="0" lang="el-G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λ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ǽi.</a:t>
            </a:r>
          </a:p>
        </p:txBody>
      </p:sp>
      <p:sp>
        <p:nvSpPr>
          <p:cNvPr id="8" name="Text Box 829">
            <a:extLst>
              <a:ext uri="{FF2B5EF4-FFF2-40B4-BE49-F238E27FC236}">
                <a16:creationId xmlns:a16="http://schemas.microsoft.com/office/drawing/2014/main" id="{7087A321-CADC-4A5A-8E6C-BF6E3EC183D4}"/>
              </a:ext>
            </a:extLst>
          </p:cNvPr>
          <p:cNvSpPr txBox="1"/>
          <p:nvPr/>
        </p:nvSpPr>
        <p:spPr>
          <a:xfrm>
            <a:off x="1971041" y="1874374"/>
            <a:ext cx="708848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5D26B-C54C-356D-D889-750A72713CDD}"/>
              </a:ext>
            </a:extLst>
          </p:cNvPr>
          <p:cNvSpPr txBox="1"/>
          <p:nvPr/>
        </p:nvSpPr>
        <p:spPr>
          <a:xfrm>
            <a:off x="6819900" y="1876425"/>
            <a:ext cx="4810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000" dirty="0">
                <a:solidFill>
                  <a:srgbClr val="2222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vinh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8EDCFB-2D65-483B-01B3-CAEF00F9420D}"/>
              </a:ext>
            </a:extLst>
          </p:cNvPr>
          <p:cNvSpPr/>
          <p:nvPr/>
        </p:nvSpPr>
        <p:spPr>
          <a:xfrm>
            <a:off x="5800725" y="400050"/>
            <a:ext cx="60483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Bạn </a:t>
            </a: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χ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ǩ chia sẻ ngĠ </a:t>
            </a:r>
            <a:r>
              <a:rPr kumimoji="0" lang="el-G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λ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ǽi.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5DAF7F-3C98-955A-CA2D-186580AF42E3}"/>
              </a:ext>
            </a:extLst>
          </p:cNvPr>
          <p:cNvSpPr txBox="1"/>
          <p:nvPr/>
        </p:nvSpPr>
        <p:spPr>
          <a:xfrm>
            <a:off x="1324558" y="2415572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0EC770-2133-98D9-105E-55C6414D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347" y="2891142"/>
            <a:ext cx="2776919" cy="3438068"/>
          </a:xfrm>
          <a:prstGeom prst="rect">
            <a:avLst/>
          </a:prstGeom>
        </p:spPr>
      </p:pic>
      <p:pic>
        <p:nvPicPr>
          <p:cNvPr id="12" name="图片 16" descr="24">
            <a:extLst>
              <a:ext uri="{FF2B5EF4-FFF2-40B4-BE49-F238E27FC236}">
                <a16:creationId xmlns:a16="http://schemas.microsoft.com/office/drawing/2014/main" id="{9CAE7BD5-5E53-3B8F-9BE4-EBF9A11C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026" y="1083945"/>
            <a:ext cx="872490" cy="923290"/>
          </a:xfrm>
          <a:prstGeom prst="rect">
            <a:avLst/>
          </a:prstGeom>
        </p:spPr>
      </p:pic>
      <p:pic>
        <p:nvPicPr>
          <p:cNvPr id="13" name="图片 26" descr="24">
            <a:extLst>
              <a:ext uri="{FF2B5EF4-FFF2-40B4-BE49-F238E27FC236}">
                <a16:creationId xmlns:a16="http://schemas.microsoft.com/office/drawing/2014/main" id="{9FDA6B0A-E641-0383-4E6C-5F291CCF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97" y="969022"/>
            <a:ext cx="548640" cy="580390"/>
          </a:xfrm>
          <a:prstGeom prst="rect">
            <a:avLst/>
          </a:prstGeom>
        </p:spPr>
      </p:pic>
      <p:pic>
        <p:nvPicPr>
          <p:cNvPr id="14" name="图片 27" descr="14">
            <a:extLst>
              <a:ext uri="{FF2B5EF4-FFF2-40B4-BE49-F238E27FC236}">
                <a16:creationId xmlns:a16="http://schemas.microsoft.com/office/drawing/2014/main" id="{D8517A7A-A2ED-3111-4339-D6401395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53" y="3759349"/>
            <a:ext cx="1162410" cy="2223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2864F-3E0D-96D5-4E1C-ACF25E642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002" y="690270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F795DB-AE9E-1EEE-4D47-97C09A1A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5788"/>
            <a:ext cx="4327398" cy="1779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CF9304-C582-4E2C-A0AF-76A5B3733BAE}"/>
              </a:ext>
            </a:extLst>
          </p:cNvPr>
          <p:cNvSpPr txBox="1"/>
          <p:nvPr/>
        </p:nvSpPr>
        <p:spPr>
          <a:xfrm>
            <a:off x="2359502" y="119377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16FC3-2EB6-4F16-BF79-30CFBE2CB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690" y="1742509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7006B-7EBB-78DB-2691-85D68F186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127" y="2829933"/>
            <a:ext cx="9931245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AD1A9A-B337-4C3D-95BB-F24F457AB507}"/>
              </a:ext>
            </a:extLst>
          </p:cNvPr>
          <p:cNvSpPr/>
          <p:nvPr/>
        </p:nvSpPr>
        <p:spPr>
          <a:xfrm>
            <a:off x="1353710" y="825796"/>
            <a:ext cx="9565927" cy="4405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kids wearing matching outfits&#10;&#10;Description automatically generated with low confidence">
            <a:extLst>
              <a:ext uri="{FF2B5EF4-FFF2-40B4-BE49-F238E27FC236}">
                <a16:creationId xmlns:a16="http://schemas.microsoft.com/office/drawing/2014/main" id="{1A8660FA-BCA2-57C1-E990-301FA67F7D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07" y="2261763"/>
            <a:ext cx="8727918" cy="5818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B1291-CB54-C858-7AD1-500019909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986" y="1283108"/>
            <a:ext cx="609652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8C948C-3BBB-960C-F4B8-F75A9BE0ABF5}"/>
              </a:ext>
            </a:extLst>
          </p:cNvPr>
          <p:cNvSpPr txBox="1"/>
          <p:nvPr/>
        </p:nvSpPr>
        <p:spPr>
          <a:xfrm>
            <a:off x="3111759" y="647622"/>
            <a:ext cx="5906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Chuẩn</a:t>
            </a: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bị</a:t>
            </a: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dụng</a:t>
            </a:r>
            <a:r>
              <a:rPr kumimoji="0" lang="en-US" sz="60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 </a:t>
            </a: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gradFill>
                  <a:gsLst>
                    <a:gs pos="30000">
                      <a:srgbClr val="1A77FF"/>
                    </a:gs>
                    <a:gs pos="87000">
                      <a:srgbClr val="F8CA78"/>
                    </a:gs>
                    <a:gs pos="56000">
                      <a:srgbClr val="F63333"/>
                    </a:gs>
                  </a:gsLst>
                  <a:lin ang="5400000" scaled="1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mpleSoft Bold" panose="02000000000000000000" pitchFamily="2" charset="0"/>
                <a:cs typeface="+mn-cs"/>
              </a:rPr>
              <a:t>cụ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gradFill>
                <a:gsLst>
                  <a:gs pos="30000">
                    <a:srgbClr val="1A77FF"/>
                  </a:gs>
                  <a:gs pos="87000">
                    <a:srgbClr val="F8CA78"/>
                  </a:gs>
                  <a:gs pos="56000">
                    <a:srgbClr val="F63333"/>
                  </a:gs>
                </a:gsLst>
                <a:lin ang="5400000" scaled="1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mpleSoft Bold" panose="02000000000000000000" pitchFamily="2" charset="0"/>
              <a:cs typeface="+mn-cs"/>
            </a:endParaRPr>
          </a:p>
        </p:txBody>
      </p:sp>
      <p:pic>
        <p:nvPicPr>
          <p:cNvPr id="1026" name="Picture 2" descr="Bảng gỗ học sinh tiểu học 3477">
            <a:extLst>
              <a:ext uri="{FF2B5EF4-FFF2-40B4-BE49-F238E27FC236}">
                <a16:creationId xmlns:a16="http://schemas.microsoft.com/office/drawing/2014/main" id="{29329476-E479-6867-2E8D-C73EB5D63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C1171-569E-D293-43D8-F795461B3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AC9F4-5777-79DC-5A7F-FE1A67619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189887" y="1605295"/>
            <a:ext cx="3091543" cy="4207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13C0D5-C264-95C0-5FAC-FC917B8E5EC0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FD503-0A25-DB8F-46D5-F81629CD1327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E2A7D-A160-0B6A-81BB-82ED56AC7F5C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AA8B21-215F-6668-5A6C-BC5F42287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033" y="1873506"/>
            <a:ext cx="7931583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03C4B86-2ED1-3D3E-93F0-CBD7E6802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724"/>
          <a:stretch/>
        </p:blipFill>
        <p:spPr>
          <a:xfrm>
            <a:off x="6719396" y="1613249"/>
            <a:ext cx="4139103" cy="42869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1105706" y="2567119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pic>
        <p:nvPicPr>
          <p:cNvPr id="4" name="Picture 3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C68FFBBD-7589-EA41-D206-0E4B9B868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724"/>
          <a:stretch/>
        </p:blipFill>
        <p:spPr>
          <a:xfrm>
            <a:off x="6719396" y="1613249"/>
            <a:ext cx="4139103" cy="4286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420000" cy="1838801"/>
          </a:xfrm>
          <a:custGeom>
            <a:avLst/>
            <a:gdLst>
              <a:gd name="connsiteX0" fmla="*/ 0 w 3420000"/>
              <a:gd name="connsiteY0" fmla="*/ 306473 h 1838801"/>
              <a:gd name="connsiteX1" fmla="*/ 306473 w 3420000"/>
              <a:gd name="connsiteY1" fmla="*/ 0 h 1838801"/>
              <a:gd name="connsiteX2" fmla="*/ 867884 w 3420000"/>
              <a:gd name="connsiteY2" fmla="*/ 0 h 1838801"/>
              <a:gd name="connsiteX3" fmla="*/ 1485436 w 3420000"/>
              <a:gd name="connsiteY3" fmla="*/ 0 h 1838801"/>
              <a:gd name="connsiteX4" fmla="*/ 1990705 w 3420000"/>
              <a:gd name="connsiteY4" fmla="*/ 0 h 1838801"/>
              <a:gd name="connsiteX5" fmla="*/ 2580187 w 3420000"/>
              <a:gd name="connsiteY5" fmla="*/ 0 h 1838801"/>
              <a:gd name="connsiteX6" fmla="*/ 3113527 w 3420000"/>
              <a:gd name="connsiteY6" fmla="*/ 0 h 1838801"/>
              <a:gd name="connsiteX7" fmla="*/ 3420000 w 3420000"/>
              <a:gd name="connsiteY7" fmla="*/ 306473 h 1838801"/>
              <a:gd name="connsiteX8" fmla="*/ 3420000 w 3420000"/>
              <a:gd name="connsiteY8" fmla="*/ 894883 h 1838801"/>
              <a:gd name="connsiteX9" fmla="*/ 3420000 w 3420000"/>
              <a:gd name="connsiteY9" fmla="*/ 1532328 h 1838801"/>
              <a:gd name="connsiteX10" fmla="*/ 3113527 w 3420000"/>
              <a:gd name="connsiteY10" fmla="*/ 1838801 h 1838801"/>
              <a:gd name="connsiteX11" fmla="*/ 2552116 w 3420000"/>
              <a:gd name="connsiteY11" fmla="*/ 1838801 h 1838801"/>
              <a:gd name="connsiteX12" fmla="*/ 1934564 w 3420000"/>
              <a:gd name="connsiteY12" fmla="*/ 1838801 h 1838801"/>
              <a:gd name="connsiteX13" fmla="*/ 1401224 w 3420000"/>
              <a:gd name="connsiteY13" fmla="*/ 1838801 h 1838801"/>
              <a:gd name="connsiteX14" fmla="*/ 811743 w 3420000"/>
              <a:gd name="connsiteY14" fmla="*/ 1838801 h 1838801"/>
              <a:gd name="connsiteX15" fmla="*/ 306473 w 3420000"/>
              <a:gd name="connsiteY15" fmla="*/ 1838801 h 1838801"/>
              <a:gd name="connsiteX16" fmla="*/ 0 w 3420000"/>
              <a:gd name="connsiteY16" fmla="*/ 1532328 h 1838801"/>
              <a:gd name="connsiteX17" fmla="*/ 0 w 3420000"/>
              <a:gd name="connsiteY17" fmla="*/ 907142 h 1838801"/>
              <a:gd name="connsiteX18" fmla="*/ 0 w 3420000"/>
              <a:gd name="connsiteY18" fmla="*/ 306473 h 183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20000" h="1838801" fill="none" extrusionOk="0">
                <a:moveTo>
                  <a:pt x="0" y="306473"/>
                </a:moveTo>
                <a:cubicBezTo>
                  <a:pt x="-31234" y="116288"/>
                  <a:pt x="104685" y="-22416"/>
                  <a:pt x="306473" y="0"/>
                </a:cubicBezTo>
                <a:cubicBezTo>
                  <a:pt x="451024" y="-11730"/>
                  <a:pt x="742605" y="10336"/>
                  <a:pt x="867884" y="0"/>
                </a:cubicBezTo>
                <a:cubicBezTo>
                  <a:pt x="993163" y="-10336"/>
                  <a:pt x="1347224" y="22073"/>
                  <a:pt x="1485436" y="0"/>
                </a:cubicBezTo>
                <a:cubicBezTo>
                  <a:pt x="1623648" y="-22073"/>
                  <a:pt x="1780380" y="23824"/>
                  <a:pt x="1990705" y="0"/>
                </a:cubicBezTo>
                <a:cubicBezTo>
                  <a:pt x="2201030" y="-23824"/>
                  <a:pt x="2423025" y="-17424"/>
                  <a:pt x="2580187" y="0"/>
                </a:cubicBezTo>
                <a:cubicBezTo>
                  <a:pt x="2737349" y="17424"/>
                  <a:pt x="2924778" y="-22114"/>
                  <a:pt x="3113527" y="0"/>
                </a:cubicBezTo>
                <a:cubicBezTo>
                  <a:pt x="3304875" y="-33780"/>
                  <a:pt x="3418740" y="123009"/>
                  <a:pt x="3420000" y="306473"/>
                </a:cubicBezTo>
                <a:cubicBezTo>
                  <a:pt x="3423167" y="480293"/>
                  <a:pt x="3423299" y="616545"/>
                  <a:pt x="3420000" y="894883"/>
                </a:cubicBezTo>
                <a:cubicBezTo>
                  <a:pt x="3416702" y="1173221"/>
                  <a:pt x="3400990" y="1239272"/>
                  <a:pt x="3420000" y="1532328"/>
                </a:cubicBezTo>
                <a:cubicBezTo>
                  <a:pt x="3433936" y="1697119"/>
                  <a:pt x="3266377" y="1855208"/>
                  <a:pt x="3113527" y="1838801"/>
                </a:cubicBezTo>
                <a:cubicBezTo>
                  <a:pt x="2950175" y="1829688"/>
                  <a:pt x="2748825" y="1838333"/>
                  <a:pt x="2552116" y="1838801"/>
                </a:cubicBezTo>
                <a:cubicBezTo>
                  <a:pt x="2355407" y="1839269"/>
                  <a:pt x="2236429" y="1848509"/>
                  <a:pt x="1934564" y="1838801"/>
                </a:cubicBezTo>
                <a:cubicBezTo>
                  <a:pt x="1632699" y="1829093"/>
                  <a:pt x="1537200" y="1820094"/>
                  <a:pt x="1401224" y="1838801"/>
                </a:cubicBezTo>
                <a:cubicBezTo>
                  <a:pt x="1265248" y="1857508"/>
                  <a:pt x="1018912" y="1859342"/>
                  <a:pt x="811743" y="1838801"/>
                </a:cubicBezTo>
                <a:cubicBezTo>
                  <a:pt x="604574" y="1818260"/>
                  <a:pt x="534273" y="1839074"/>
                  <a:pt x="306473" y="1838801"/>
                </a:cubicBezTo>
                <a:cubicBezTo>
                  <a:pt x="156333" y="1842914"/>
                  <a:pt x="34910" y="1706134"/>
                  <a:pt x="0" y="1532328"/>
                </a:cubicBezTo>
                <a:cubicBezTo>
                  <a:pt x="-30255" y="1308410"/>
                  <a:pt x="2743" y="1036402"/>
                  <a:pt x="0" y="907142"/>
                </a:cubicBezTo>
                <a:cubicBezTo>
                  <a:pt x="-2743" y="777882"/>
                  <a:pt x="-18887" y="542578"/>
                  <a:pt x="0" y="306473"/>
                </a:cubicBezTo>
                <a:close/>
              </a:path>
              <a:path w="3420000" h="1838801" stroke="0" extrusionOk="0">
                <a:moveTo>
                  <a:pt x="0" y="306473"/>
                </a:moveTo>
                <a:cubicBezTo>
                  <a:pt x="7431" y="133901"/>
                  <a:pt x="162400" y="24377"/>
                  <a:pt x="306473" y="0"/>
                </a:cubicBezTo>
                <a:cubicBezTo>
                  <a:pt x="560487" y="29728"/>
                  <a:pt x="797815" y="-23518"/>
                  <a:pt x="924025" y="0"/>
                </a:cubicBezTo>
                <a:cubicBezTo>
                  <a:pt x="1050235" y="23518"/>
                  <a:pt x="1274063" y="-24900"/>
                  <a:pt x="1429295" y="0"/>
                </a:cubicBezTo>
                <a:cubicBezTo>
                  <a:pt x="1584527" y="24900"/>
                  <a:pt x="1725299" y="-23943"/>
                  <a:pt x="1934564" y="0"/>
                </a:cubicBezTo>
                <a:cubicBezTo>
                  <a:pt x="2143829" y="23943"/>
                  <a:pt x="2312667" y="-19348"/>
                  <a:pt x="2439834" y="0"/>
                </a:cubicBezTo>
                <a:cubicBezTo>
                  <a:pt x="2567001" y="19348"/>
                  <a:pt x="2863976" y="7257"/>
                  <a:pt x="3113527" y="0"/>
                </a:cubicBezTo>
                <a:cubicBezTo>
                  <a:pt x="3284237" y="28582"/>
                  <a:pt x="3384117" y="139796"/>
                  <a:pt x="3420000" y="306473"/>
                </a:cubicBezTo>
                <a:cubicBezTo>
                  <a:pt x="3448724" y="576472"/>
                  <a:pt x="3409830" y="666971"/>
                  <a:pt x="3420000" y="894883"/>
                </a:cubicBezTo>
                <a:cubicBezTo>
                  <a:pt x="3430171" y="1122795"/>
                  <a:pt x="3433649" y="1360326"/>
                  <a:pt x="3420000" y="1532328"/>
                </a:cubicBezTo>
                <a:cubicBezTo>
                  <a:pt x="3423054" y="1709343"/>
                  <a:pt x="3317666" y="1841064"/>
                  <a:pt x="3113527" y="1838801"/>
                </a:cubicBezTo>
                <a:cubicBezTo>
                  <a:pt x="2903025" y="1864461"/>
                  <a:pt x="2675986" y="1809335"/>
                  <a:pt x="2524046" y="1838801"/>
                </a:cubicBezTo>
                <a:cubicBezTo>
                  <a:pt x="2372106" y="1868267"/>
                  <a:pt x="2039478" y="1854941"/>
                  <a:pt x="1906494" y="1838801"/>
                </a:cubicBezTo>
                <a:cubicBezTo>
                  <a:pt x="1773510" y="1822661"/>
                  <a:pt x="1551069" y="1858630"/>
                  <a:pt x="1345083" y="1838801"/>
                </a:cubicBezTo>
                <a:cubicBezTo>
                  <a:pt x="1139097" y="1818972"/>
                  <a:pt x="603227" y="1881284"/>
                  <a:pt x="306473" y="1838801"/>
                </a:cubicBezTo>
                <a:cubicBezTo>
                  <a:pt x="123975" y="1855295"/>
                  <a:pt x="-257" y="1689380"/>
                  <a:pt x="0" y="1532328"/>
                </a:cubicBezTo>
                <a:cubicBezTo>
                  <a:pt x="-13629" y="1330085"/>
                  <a:pt x="8719" y="1194273"/>
                  <a:pt x="0" y="894883"/>
                </a:cubicBezTo>
                <a:cubicBezTo>
                  <a:pt x="-8719" y="595494"/>
                  <a:pt x="14136" y="426949"/>
                  <a:pt x="0" y="306473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hoa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cỡ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nhỏ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DF223A6-DA1F-1720-28E3-0C0BE5775A98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C5F2D2-1DEF-435F-27E2-2A6D9736B50E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" name="组合 46">
                <a:extLst>
                  <a:ext uri="{FF2B5EF4-FFF2-40B4-BE49-F238E27FC236}">
                    <a16:creationId xmlns:a16="http://schemas.microsoft.com/office/drawing/2014/main" id="{D7CD6D5E-240E-468B-D9B3-0A6424731BF6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8" name="梯形 50">
                  <a:extLst>
                    <a:ext uri="{FF2B5EF4-FFF2-40B4-BE49-F238E27FC236}">
                      <a16:creationId xmlns:a16="http://schemas.microsoft.com/office/drawing/2014/main" id="{47FC5A4A-AE83-D934-5DDC-A5AA324CD657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9" name="矩形 49">
                  <a:extLst>
                    <a:ext uri="{FF2B5EF4-FFF2-40B4-BE49-F238E27FC236}">
                      <a16:creationId xmlns:a16="http://schemas.microsoft.com/office/drawing/2014/main" id="{139364F9-135C-0F88-CC7A-ADC5C7CC088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7" name="Google Shape;697;p24">
                <a:extLst>
                  <a:ext uri="{FF2B5EF4-FFF2-40B4-BE49-F238E27FC236}">
                    <a16:creationId xmlns:a16="http://schemas.microsoft.com/office/drawing/2014/main" id="{0D8C4A0F-8527-D913-98BB-1668A31997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B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48567C-370E-F615-BC38-C754A2AC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91486" y="29676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07833404-B1F5-4DA6-B252-14677ABA8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4975" y="1983736"/>
            <a:ext cx="6011624" cy="384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3" name="HƯỚNG DẪN QUY TRÌNH VIẾT CHỮ B HOA CỠ NHỎ">
            <a:hlinkClick r:id="" action="ppaction://media"/>
            <a:extLst>
              <a:ext uri="{FF2B5EF4-FFF2-40B4-BE49-F238E27FC236}">
                <a16:creationId xmlns:a16="http://schemas.microsoft.com/office/drawing/2014/main" id="{02A6ED3F-8367-2D81-D703-E7D329B702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57" end="8915.0702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2150" y="2400300"/>
            <a:ext cx="58928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355</Words>
  <Application>Microsoft Office PowerPoint</Application>
  <PresentationFormat>Widescreen</PresentationFormat>
  <Paragraphs>62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#9Slide03 AmpleSoft Bold</vt:lpstr>
      <vt:lpstr>Arial</vt:lpstr>
      <vt:lpstr>Arial-Rounded</vt:lpstr>
      <vt:lpstr>Calibri</vt:lpstr>
      <vt:lpstr>Cambria</vt:lpstr>
      <vt:lpstr>HP001 4 hàng</vt:lpstr>
      <vt:lpstr>HP001 5 hàng</vt:lpstr>
      <vt:lpstr>HP001 5H</vt:lpstr>
      <vt:lpstr>inpin heiti</vt:lpstr>
      <vt:lpstr>Odibee Sans</vt:lpstr>
      <vt:lpstr>字魂36号-正文宋楷</vt:lpstr>
      <vt:lpstr>字魂37号-波纹乖乖体</vt:lpstr>
      <vt:lpstr>字魂59号-创粗黑</vt:lpstr>
      <vt:lpstr>字魂70号-灵悦黑体</vt:lpstr>
      <vt:lpstr>思源黑体 CN Normal</vt:lpstr>
      <vt:lpstr>1_Office 主题​​</vt:lpstr>
      <vt:lpstr>包图主题2</vt:lpstr>
      <vt:lpstr>千图网海量PPT模板www.58pic.com​​</vt:lpstr>
      <vt:lpstr>2_Office 主题​​</vt:lpstr>
      <vt:lpstr>2_Office Theme</vt:lpstr>
      <vt:lpstr>1_Office 主题</vt:lpstr>
      <vt:lpstr>Office 主题​​</vt:lpstr>
      <vt:lpstr>3_Office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Duyên Duyên</cp:lastModifiedBy>
  <cp:revision>36</cp:revision>
  <dcterms:created xsi:type="dcterms:W3CDTF">2021-07-24T10:48:22Z</dcterms:created>
  <dcterms:modified xsi:type="dcterms:W3CDTF">2025-09-20T03:11:41Z</dcterms:modified>
</cp:coreProperties>
</file>