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4" r:id="rId3"/>
  </p:sldMasterIdLst>
  <p:notesMasterIdLst>
    <p:notesMasterId r:id="rId19"/>
  </p:notesMasterIdLst>
  <p:sldIdLst>
    <p:sldId id="260" r:id="rId4"/>
    <p:sldId id="2007577143" r:id="rId5"/>
    <p:sldId id="2007577144" r:id="rId6"/>
    <p:sldId id="320" r:id="rId7"/>
    <p:sldId id="360" r:id="rId8"/>
    <p:sldId id="2007577145" r:id="rId9"/>
    <p:sldId id="2007577146" r:id="rId10"/>
    <p:sldId id="257" r:id="rId11"/>
    <p:sldId id="256" r:id="rId12"/>
    <p:sldId id="361" r:id="rId13"/>
    <p:sldId id="2007577140" r:id="rId14"/>
    <p:sldId id="2007577141" r:id="rId15"/>
    <p:sldId id="2007577142" r:id="rId16"/>
    <p:sldId id="356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2F020-66F8-4D52-85DE-D0183CCC6E12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960FA-E579-4358-88C6-19F5E250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9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tai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thỏ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nay.</a:t>
            </a: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960FA-E579-4358-88C6-19F5E25008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91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960FA-E579-4358-88C6-19F5E2500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7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2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8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0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6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5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3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2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7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4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35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94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04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9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5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95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4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6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1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441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1121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5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4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12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478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3CFAE0-C3D5-4D12-9CF4-0A0D45992494}"/>
              </a:ext>
            </a:extLst>
          </p:cNvPr>
          <p:cNvSpPr txBox="1">
            <a:spLocks/>
          </p:cNvSpPr>
          <p:nvPr userDrawn="1"/>
        </p:nvSpPr>
        <p:spPr>
          <a:xfrm>
            <a:off x="10527323" y="4762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/>
              <a:t>Design by: </a:t>
            </a:r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86171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DD2A2-085F-4530-83C5-39A2FEB0D46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0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17" Type="http://schemas.openxmlformats.org/officeDocument/2006/relationships/image" Target="../media/image38.png"/><Relationship Id="rId2" Type="http://schemas.openxmlformats.org/officeDocument/2006/relationships/audio" Target="../media/media4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microsoft.com/office/2007/relationships/hdphoto" Target="../media/hdphoto3.wdp"/><Relationship Id="rId19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6.png"/><Relationship Id="rId3" Type="http://schemas.microsoft.com/office/2007/relationships/media" Target="../media/media6.mp3"/><Relationship Id="rId7" Type="http://schemas.openxmlformats.org/officeDocument/2006/relationships/image" Target="../media/image43.png"/><Relationship Id="rId12" Type="http://schemas.microsoft.com/office/2007/relationships/hdphoto" Target="../media/hdphoto12.wdp"/><Relationship Id="rId2" Type="http://schemas.openxmlformats.org/officeDocument/2006/relationships/audio" Target="../media/media5.mp3"/><Relationship Id="rId16" Type="http://schemas.openxmlformats.org/officeDocument/2006/relationships/image" Target="../media/image48.png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9.xml"/><Relationship Id="rId15" Type="http://schemas.microsoft.com/office/2007/relationships/hdphoto" Target="../media/hdphoto13.wdp"/><Relationship Id="rId10" Type="http://schemas.microsoft.com/office/2007/relationships/hdphoto" Target="../media/hdphoto11.wdp"/><Relationship Id="rId4" Type="http://schemas.openxmlformats.org/officeDocument/2006/relationships/audio" Target="../media/media6.mp3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C15030-84BB-C991-DC7A-F04B266C7EDB}"/>
              </a:ext>
            </a:extLst>
          </p:cNvPr>
          <p:cNvSpPr txBox="1"/>
          <p:nvPr/>
        </p:nvSpPr>
        <p:spPr>
          <a:xfrm>
            <a:off x="1133475" y="1000125"/>
            <a:ext cx="8372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6" name="Graphic 15">
            <a:extLst>
              <a:ext uri="{FF2B5EF4-FFF2-40B4-BE49-F238E27FC236}">
                <a16:creationId xmlns:a16="http://schemas.microsoft.com/office/drawing/2014/main" id="{99965FCC-6E91-3C06-068E-CDD3E062D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207118" y="1685458"/>
            <a:ext cx="4737630" cy="50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2E7EE0-C1E0-4F43-9773-687E84064B9C}"/>
              </a:ext>
            </a:extLst>
          </p:cNvPr>
          <p:cNvSpPr/>
          <p:nvPr/>
        </p:nvSpPr>
        <p:spPr>
          <a:xfrm>
            <a:off x="8017318" y="1777595"/>
            <a:ext cx="3463481" cy="1683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5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C4E8B7-E638-1F38-3649-044A847843FB}"/>
              </a:ext>
            </a:extLst>
          </p:cNvPr>
          <p:cNvSpPr txBox="1"/>
          <p:nvPr/>
        </p:nvSpPr>
        <p:spPr>
          <a:xfrm>
            <a:off x="4306900" y="606085"/>
            <a:ext cx="629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4C4D-3465-B705-C216-A3DBC51D2596}"/>
              </a:ext>
            </a:extLst>
          </p:cNvPr>
          <p:cNvSpPr txBox="1"/>
          <p:nvPr/>
        </p:nvSpPr>
        <p:spPr>
          <a:xfrm>
            <a:off x="727969" y="2221549"/>
            <a:ext cx="5380544" cy="221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Khuôn mặt bầu bĩnh.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Mái tóc đen nhánh.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Vầng trán cao.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D47DE-9406-54A2-0EB2-1B53750DC5AB}"/>
              </a:ext>
            </a:extLst>
          </p:cNvPr>
          <p:cNvSpPr txBox="1"/>
          <p:nvPr/>
        </p:nvSpPr>
        <p:spPr>
          <a:xfrm>
            <a:off x="6294393" y="2197047"/>
            <a:ext cx="5320557" cy="221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Đôi mắt sáng.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Mái tóc mượt mà.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Khuôn mặt sáng.</a:t>
            </a:r>
          </a:p>
        </p:txBody>
      </p:sp>
    </p:spTree>
    <p:extLst>
      <p:ext uri="{BB962C8B-B14F-4D97-AF65-F5344CB8AC3E}">
        <p14:creationId xmlns:p14="http://schemas.microsoft.com/office/powerpoint/2010/main" val="16835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B14873-606B-5B69-D82D-6157F90A9F1F}"/>
              </a:ext>
            </a:extLst>
          </p:cNvPr>
          <p:cNvSpPr txBox="1"/>
          <p:nvPr/>
        </p:nvSpPr>
        <p:spPr>
          <a:xfrm>
            <a:off x="2305050" y="305440"/>
            <a:ext cx="8772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 một câu nêu đặc điểm ngoại hình của một bạn trong lớp em.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31E12-53F3-DB70-8163-AB4978A58DC8}"/>
              </a:ext>
            </a:extLst>
          </p:cNvPr>
          <p:cNvSpPr txBox="1"/>
          <p:nvPr/>
        </p:nvSpPr>
        <p:spPr>
          <a:xfrm>
            <a:off x="1114654" y="1820808"/>
            <a:ext cx="6219345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Bạn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An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có đôi mắt đen láy.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00E29-0E56-5039-EA1D-D5BC46149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86010">
            <a:off x="2793444" y="2850225"/>
            <a:ext cx="2428237" cy="3151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D47459-C351-1EDC-AE83-050A53DF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67914">
            <a:off x="6906550" y="1562468"/>
            <a:ext cx="2242725" cy="2993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122CF2-B8D1-6FD1-564D-16A0B4516FA2}"/>
              </a:ext>
            </a:extLst>
          </p:cNvPr>
          <p:cNvSpPr txBox="1"/>
          <p:nvPr/>
        </p:nvSpPr>
        <p:spPr>
          <a:xfrm>
            <a:off x="5658084" y="5073219"/>
            <a:ext cx="641554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Bạn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Lan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có mái tóc mượt mà.</a:t>
            </a:r>
          </a:p>
        </p:txBody>
      </p:sp>
    </p:spTree>
    <p:extLst>
      <p:ext uri="{BB962C8B-B14F-4D97-AF65-F5344CB8AC3E}">
        <p14:creationId xmlns:p14="http://schemas.microsoft.com/office/powerpoint/2010/main" val="13882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Thỏ Con  Nhạc Thiếu Nhi_720pFH">
            <a:hlinkClick r:id="" action="ppaction://media"/>
            <a:extLst>
              <a:ext uri="{FF2B5EF4-FFF2-40B4-BE49-F238E27FC236}">
                <a16:creationId xmlns:a16="http://schemas.microsoft.com/office/drawing/2014/main" id="{1786FB2B-164F-8D66-972F-97A6251FA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65B36E-F7D2-7C23-6505-4004E3FDC16E}"/>
              </a:ext>
            </a:extLst>
          </p:cNvPr>
          <p:cNvGrpSpPr/>
          <p:nvPr/>
        </p:nvGrpSpPr>
        <p:grpSpPr>
          <a:xfrm>
            <a:off x="564459" y="257175"/>
            <a:ext cx="7769915" cy="2748317"/>
            <a:chOff x="3722255" y="1490091"/>
            <a:chExt cx="5046771" cy="2074467"/>
          </a:xfrm>
        </p:grpSpPr>
        <p:grpSp>
          <p:nvGrpSpPr>
            <p:cNvPr id="4" name="Graphic 7">
              <a:extLst>
                <a:ext uri="{FF2B5EF4-FFF2-40B4-BE49-F238E27FC236}">
                  <a16:creationId xmlns:a16="http://schemas.microsoft.com/office/drawing/2014/main" id="{77BDA851-D56E-08BB-1FDE-80349349BB64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100CBB-DF48-B44B-E3A3-FA812B17F8D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grpSp>
            <p:nvGrpSpPr>
              <p:cNvPr id="8" name="Graphic 7">
                <a:extLst>
                  <a:ext uri="{FF2B5EF4-FFF2-40B4-BE49-F238E27FC236}">
                    <a16:creationId xmlns:a16="http://schemas.microsoft.com/office/drawing/2014/main" id="{9AFD2824-D438-F75B-CAF6-D75FB0CF382E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0029FFA6-B89D-1A51-8492-4850F595D22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EDF672D9-9CAA-43B0-7E9B-24B630DBC7B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55F6448B-F489-91DC-B89D-51AE9BF00923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06932BB2-42A0-EAB9-6AE3-F87DA1FDEF5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77D96AF4-6B77-5B20-AE76-18A1E2665E7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21CC532A-60D3-91F0-1AEB-9EAF343B84B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11" name="Graphic 7">
                  <a:extLst>
                    <a:ext uri="{FF2B5EF4-FFF2-40B4-BE49-F238E27FC236}">
                      <a16:creationId xmlns:a16="http://schemas.microsoft.com/office/drawing/2014/main" id="{30557E7A-2858-EAE9-C992-783AF46611D2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8DF9427-DEA1-6E8B-05D6-2BFBEF9AD97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EA81596-1477-AABA-D38C-D4DA8940F32C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101EB4-7F30-06C4-E5F7-935BDDD7243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33A67BF8-6199-8CAB-7190-A8AEBFBC23E1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063E4-A34C-D83B-2421-297061EEEC13}"/>
                </a:ext>
              </a:extLst>
            </p:cNvPr>
            <p:cNvSpPr txBox="1"/>
            <p:nvPr/>
          </p:nvSpPr>
          <p:spPr>
            <a:xfrm>
              <a:off x="4351690" y="1869557"/>
              <a:ext cx="4145120" cy="1141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Chú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thỏ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có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gì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đáng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yêu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?</a:t>
              </a:r>
              <a:endParaRPr lang="en-US" sz="44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A0B3F4A6-1E67-61C5-B711-BA5F7BD6C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61" y="2068831"/>
            <a:ext cx="3540249" cy="4789170"/>
          </a:xfrm>
          <a:prstGeom prst="rect">
            <a:avLst/>
          </a:prstGeom>
        </p:spPr>
      </p:pic>
      <p:pic>
        <p:nvPicPr>
          <p:cNvPr id="21" name="0">
            <a:hlinkClick r:id="" action="ppaction://media"/>
            <a:extLst>
              <a:ext uri="{FF2B5EF4-FFF2-40B4-BE49-F238E27FC236}">
                <a16:creationId xmlns:a16="http://schemas.microsoft.com/office/drawing/2014/main" id="{F01EC419-12AC-2A9F-C509-6ABC389E8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3810" y="379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7570727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 ….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 ….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 ….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 …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70号-灵悦黑体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4E528A-C78E-C936-4DBB-9FF6B1430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239" y="2136569"/>
            <a:ext cx="6285521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38EEB0-7281-C85C-AC61-5A65EFD50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396" y="1083843"/>
            <a:ext cx="762675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5E62FB-4952-5136-1624-A2F429111131}"/>
              </a:ext>
            </a:extLst>
          </p:cNvPr>
          <p:cNvSpPr/>
          <p:nvPr/>
        </p:nvSpPr>
        <p:spPr>
          <a:xfrm>
            <a:off x="399393" y="262759"/>
            <a:ext cx="11571889" cy="6127531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541CC-2562-6BC9-9222-A4708D42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F69D90-9EA9-C968-0F3D-F11F3A638098}"/>
              </a:ext>
            </a:extLst>
          </p:cNvPr>
          <p:cNvSpPr txBox="1"/>
          <p:nvPr/>
        </p:nvSpPr>
        <p:spPr>
          <a:xfrm>
            <a:off x="1726981" y="705179"/>
            <a:ext cx="9553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</a:endParaRPr>
          </a:p>
        </p:txBody>
      </p:sp>
    </p:spTree>
    <p:extLst>
      <p:ext uri="{BB962C8B-B14F-4D97-AF65-F5344CB8AC3E}">
        <p14:creationId xmlns:p14="http://schemas.microsoft.com/office/powerpoint/2010/main" val="14834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65B36E-F7D2-7C23-6505-4004E3FDC16E}"/>
              </a:ext>
            </a:extLst>
          </p:cNvPr>
          <p:cNvGrpSpPr/>
          <p:nvPr/>
        </p:nvGrpSpPr>
        <p:grpSpPr>
          <a:xfrm>
            <a:off x="564459" y="257175"/>
            <a:ext cx="7769915" cy="3411855"/>
            <a:chOff x="3722255" y="1490091"/>
            <a:chExt cx="5046771" cy="2108221"/>
          </a:xfrm>
        </p:grpSpPr>
        <p:grpSp>
          <p:nvGrpSpPr>
            <p:cNvPr id="4" name="Graphic 7">
              <a:extLst>
                <a:ext uri="{FF2B5EF4-FFF2-40B4-BE49-F238E27FC236}">
                  <a16:creationId xmlns:a16="http://schemas.microsoft.com/office/drawing/2014/main" id="{77BDA851-D56E-08BB-1FDE-80349349BB64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100CBB-DF48-B44B-E3A3-FA812B17F8D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8" name="Graphic 7">
                <a:extLst>
                  <a:ext uri="{FF2B5EF4-FFF2-40B4-BE49-F238E27FC236}">
                    <a16:creationId xmlns:a16="http://schemas.microsoft.com/office/drawing/2014/main" id="{9AFD2824-D438-F75B-CAF6-D75FB0CF382E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0029FFA6-B89D-1A51-8492-4850F595D22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EDF672D9-9CAA-43B0-7E9B-24B630DBC7B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黑体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55F6448B-F489-91DC-B89D-51AE9BF00923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</p:grpSp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06932BB2-42A0-EAB9-6AE3-F87DA1FDEF5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77D96AF4-6B77-5B20-AE76-18A1E2665E7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21CC532A-60D3-91F0-1AEB-9EAF343B84B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</p:grpSp>
            <p:grpSp>
              <p:nvGrpSpPr>
                <p:cNvPr id="11" name="Graphic 7">
                  <a:extLst>
                    <a:ext uri="{FF2B5EF4-FFF2-40B4-BE49-F238E27FC236}">
                      <a16:creationId xmlns:a16="http://schemas.microsoft.com/office/drawing/2014/main" id="{30557E7A-2858-EAE9-C992-783AF46611D2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8DF9427-DEA1-6E8B-05D6-2BFBEF9AD97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EA81596-1477-AABA-D38C-D4DA8940F32C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101EB4-7F30-06C4-E5F7-935BDDD7243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33A67BF8-6199-8CAB-7190-A8AEBFBC23E1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063E4-A34C-D83B-2421-297061EEEC13}"/>
                </a:ext>
              </a:extLst>
            </p:cNvPr>
            <p:cNvSpPr txBox="1"/>
            <p:nvPr/>
          </p:nvSpPr>
          <p:spPr>
            <a:xfrm>
              <a:off x="4351690" y="1869557"/>
              <a:ext cx="4145120" cy="17287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0000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ác bạn hãy cùng tham gia trò chơi ong về tổ để tìm những từ chỉ đặc điểm nhé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A0B3F4A6-1E67-61C5-B711-BA5F7BD6C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61" y="2068831"/>
            <a:ext cx="3540249" cy="478917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5D3158D1-A6FC-1406-90A1-98456E733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8030" y="345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1229710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8024" y="3675003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52" y="4841467"/>
            <a:ext cx="1556348" cy="206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2215" y="3522165"/>
            <a:ext cx="1697185" cy="22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4314881"/>
            <a:ext cx="838200" cy="11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 VỀ TỔ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86998"/>
            <a:ext cx="990600" cy="13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11" y="3210465"/>
            <a:ext cx="781165" cy="10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334" y="2649271"/>
            <a:ext cx="767443" cy="10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5">
            <a:off x="2586144" y="3210446"/>
            <a:ext cx="1065166" cy="14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1" y="3026756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84370" y="9144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 bwMode="auto">
          <a:xfrm>
            <a:off x="0" y="-76200"/>
            <a:ext cx="12192000" cy="6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673023"/>
            <a:ext cx="4114800" cy="2948138"/>
            <a:chOff x="-661647" y="-636801"/>
            <a:chExt cx="4420333" cy="31831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-416073" y="320376"/>
              <a:ext cx="4174759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TN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endPara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55116" y="-423624"/>
            <a:ext cx="3436883" cy="3047081"/>
            <a:chOff x="5976009" y="-456280"/>
            <a:chExt cx="3821214" cy="328843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40838" flipH="1">
              <a:off x="6715410" y="-456280"/>
              <a:ext cx="3081813" cy="328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5976009" y="352028"/>
              <a:ext cx="3680987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TN </a:t>
              </a: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9811" y="5359400"/>
            <a:ext cx="1797789" cy="1301326"/>
            <a:chOff x="-4572000" y="1005253"/>
            <a:chExt cx="6968064" cy="5237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khuôn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717" y="4459014"/>
            <a:ext cx="609600" cy="609600"/>
          </a:xfrm>
          <a:prstGeom prst="rect">
            <a:avLst/>
          </a:prstGeom>
        </p:spPr>
      </p:pic>
      <p:pic>
        <p:nvPicPr>
          <p:cNvPr id="41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4558" y="3451026"/>
            <a:ext cx="609600" cy="609600"/>
          </a:xfrm>
          <a:prstGeom prst="rect">
            <a:avLst/>
          </a:prstGeom>
        </p:spPr>
      </p:pic>
      <p:pic>
        <p:nvPicPr>
          <p:cNvPr id="42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73490"/>
            <a:ext cx="609600" cy="609600"/>
          </a:xfrm>
          <a:prstGeom prst="rect">
            <a:avLst/>
          </a:prstGeom>
        </p:spPr>
      </p:pic>
      <p:pic>
        <p:nvPicPr>
          <p:cNvPr id="43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700854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401201" y="4977128"/>
            <a:ext cx="1797789" cy="1301326"/>
            <a:chOff x="-4572000" y="1005253"/>
            <a:chExt cx="6968064" cy="5237632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ounded Rectangle 37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láy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 flipH="1">
            <a:off x="8282152" y="5305374"/>
            <a:ext cx="1845275" cy="1441659"/>
            <a:chOff x="-4572000" y="1005253"/>
            <a:chExt cx="7646418" cy="5237632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ounded Rectangle 43"/>
            <p:cNvSpPr/>
            <p:nvPr/>
          </p:nvSpPr>
          <p:spPr>
            <a:xfrm>
              <a:off x="-1988389" y="3032903"/>
              <a:ext cx="5062807" cy="3209978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nhánh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 flipH="1">
            <a:off x="6236961" y="5472209"/>
            <a:ext cx="1681571" cy="1441659"/>
            <a:chOff x="-4572000" y="1005253"/>
            <a:chExt cx="6968064" cy="5237632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bầu</a:t>
              </a:r>
              <a:r>
                <a:rPr lang="en-US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bĩnh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flipH="1">
            <a:off x="6215419" y="3776652"/>
            <a:ext cx="1681571" cy="1441659"/>
            <a:chOff x="-4572000" y="1005253"/>
            <a:chExt cx="6968064" cy="5237632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Rounded Rectangle 49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flipH="1">
            <a:off x="7367950" y="4361551"/>
            <a:ext cx="1681571" cy="1441659"/>
            <a:chOff x="-4572000" y="1005253"/>
            <a:chExt cx="6968064" cy="5237632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Rounded Rectangle 52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374662" y="3961993"/>
            <a:ext cx="1797789" cy="1301326"/>
            <a:chOff x="-4572000" y="1005253"/>
            <a:chExt cx="6968064" cy="5237632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mượt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8939936" y="3949446"/>
            <a:ext cx="1681571" cy="1441659"/>
            <a:chOff x="-4572000" y="1005253"/>
            <a:chExt cx="6968064" cy="5237632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667147" y="4662423"/>
            <a:ext cx="1797789" cy="1301326"/>
            <a:chOff x="-4572000" y="1005253"/>
            <a:chExt cx="6968064" cy="5237632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Rounded Rectangle 6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Vầng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trán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91895" y="5531713"/>
            <a:ext cx="1797789" cy="1301326"/>
            <a:chOff x="-4572000" y="1005253"/>
            <a:chExt cx="6968064" cy="523763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tóc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6395" y="2405899"/>
            <a:ext cx="609600" cy="609600"/>
          </a:xfrm>
          <a:prstGeom prst="rect">
            <a:avLst/>
          </a:prstGeom>
        </p:spPr>
      </p:pic>
      <p:pic>
        <p:nvPicPr>
          <p:cNvPr id="67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0878" y="1607924"/>
            <a:ext cx="609600" cy="609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70827" y="1907705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66760" y="-609600"/>
            <a:ext cx="609600" cy="609600"/>
          </a:xfrm>
          <a:prstGeom prst="rect">
            <a:avLst/>
          </a:prstGeom>
        </p:spPr>
      </p:pic>
      <p:pic>
        <p:nvPicPr>
          <p:cNvPr id="7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5345" y="322826"/>
            <a:ext cx="609600" cy="609600"/>
          </a:xfrm>
          <a:prstGeom prst="rect">
            <a:avLst/>
          </a:prstGeom>
        </p:spPr>
      </p:pic>
      <p:pic>
        <p:nvPicPr>
          <p:cNvPr id="7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8634" y="1112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4282 L -0.00391 -0.04282 C -0.00235 -0.04791 0.00508 -0.07291 0.00846 -0.07986 C 0.01015 -0.08333 0.0125 -0.08564 0.01432 -0.08889 C 0.01667 -0.09259 0.01849 -0.09745 0.02096 -0.10069 C 0.03711 -0.12176 0.05039 -0.12986 0.07018 -0.14375 C 0.08437 -0.1537 0.11588 -0.17222 0.1293 -0.17777 C 0.13815 -0.18148 0.14713 -0.1824 0.15599 -0.18518 C 0.17825 -0.19189 0.20065 -0.19699 0.22265 -0.20578 C 0.26575 -0.22338 0.29023 -0.2324 0.33763 -0.25764 L 0.46263 -0.3243 C 0.47682 -0.33194 0.49075 -0.34051 0.50521 -0.34652 C 0.5487 -0.36504 0.54375 -0.36157 0.58021 -0.38078 C 0.59765 -0.39004 0.59466 -0.38796 0.61094 -0.40301 C 0.61302 -0.40486 0.61484 -0.40694 0.6168 -0.40879 C 0.61784 -0.40995 0.61914 -0.41064 0.62018 -0.4118 C 0.62305 -0.41527 0.62396 -0.41713 0.62591 -0.4206 " pathEditMode="relative" ptsTypes="AAAAAAAAAAAAAAA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3333 L 0.00455 -0.03333 C 0.02148 -0.20926 -0.00625 0.06713 0.02031 -0.15347 C 0.02669 -0.20648 0.02955 -0.26088 0.03697 -0.31343 C 0.03945 -0.33125 0.04257 -0.34884 0.04453 -0.3669 C 0.04674 -0.38704 0.04765 -0.40741 0.04947 -0.42755 C 0.05104 -0.44491 0.05286 -0.46227 0.05442 -0.4794 C 0.05481 -0.48773 0.05572 -0.4963 0.05533 -0.50463 C 0.05455 -0.52199 0.05351 -0.53958 0.05117 -0.55648 C 0.05065 -0.55995 0.0483 -0.56134 0.047 -0.56389 C 0.04362 -0.5706 0.0414 -0.58009 0.03697 -0.58472 C 0.01523 -0.60718 0.03476 -0.58588 0.02278 -0.60093 C 0.02044 -0.60417 0.01796 -0.60741 0.01536 -0.60972 C 0.00533 -0.61875 0.01263 -0.60718 0.00703 -0.61713 " pathEditMode="relative" ptsTypes="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2801 L -0.00742 -0.02801 C -0.00468 -0.03102 -0.00208 -0.03449 0.00091 -0.03704 C 0.03854 -0.0706 0.02565 -0.05579 0.07084 -0.0919 C 0.10222 -0.1169 0.11211 -0.13403 0.14167 -0.14213 C 0.15326 -0.14537 0.16511 -0.14606 0.1767 -0.14815 C 0.18646 -0.15 0.19623 -0.15208 0.20586 -0.15393 C 0.21784 -0.15995 0.23008 -0.16435 0.24167 -0.17176 C 0.25599 -0.18079 0.26901 -0.19467 0.28347 -0.20301 C 0.30938 -0.21782 0.33633 -0.22778 0.36263 -0.24143 C 0.37956 -0.25023 0.39662 -0.25856 0.41341 -0.26805 C 0.44349 -0.28495 0.46263 -0.29537 0.48933 -0.31991 C 0.50391 -0.33356 0.51993 -0.34398 0.53256 -0.36296 C 0.56914 -0.41736 0.55938 -0.39629 0.58763 -0.46366 C 0.59584 -0.4831 0.61472 -0.5368 0.62019 -0.55116 C 0.62618 -0.56713 0.62748 -0.56551 0.63099 -0.58079 C 0.63112 -0.58171 0.63099 -0.58264 0.63099 -0.58356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03333 L -0.00612 -0.03333 C -0.01393 -0.0713 -0.0138 -0.07477 -0.02708 -0.11482 C -0.03398 -0.13611 -0.04127 -0.15718 -0.04948 -0.17708 C -0.0526 -0.18449 -0.05599 -0.19144 -0.05872 -0.19931 C -0.06185 -0.20833 -0.06393 -0.21852 -0.06706 -0.22755 C -0.07005 -0.23634 -0.07357 -0.24445 -0.07708 -0.25255 C -0.08346 -0.26759 -0.08698 -0.2713 -0.09206 -0.28681 C -0.09414 -0.29329 -0.10052 -0.3169 -0.10208 -0.32523 C -0.10508 -0.34329 -0.10755 -0.36181 -0.11041 -0.38009 C -0.11211 -0.39144 -0.11341 -0.40278 -0.11536 -0.41412 C -0.11875 -0.4338 -0.1207 -0.4544 -0.12539 -0.47338 C -0.12969 -0.4912 -0.13789 -0.5287 -0.14531 -0.55023 C -0.14765 -0.55695 -0.15 -0.56366 -0.15286 -0.56968 C -0.15885 -0.58195 -0.15859 -0.57732 -0.16458 -0.58588 C -0.16914 -0.59259 -0.1737 -0.59931 -0.17786 -0.60671 C -0.18034 -0.61111 -0.18307 -0.61528 -0.18541 -0.61991 C -0.20742 -0.66482 -0.16445 -0.58333 -0.19622 -0.64514 C -0.19961 -0.65185 -0.20377 -0.65741 -0.20703 -0.66435 L -0.21367 -0.67917 C -0.21523 -0.68773 -0.21328 -0.68009 -0.21784 -0.6882 C -0.21888 -0.68982 -0.21953 -0.69213 -0.22031 -0.69398 C -0.22057 -0.69607 -0.22083 -0.69792 -0.22122 -0.7 C -0.22174 -0.70301 -0.22252 -0.70579 -0.22291 -0.7088 C -0.22318 -0.71181 -0.22291 -0.71482 -0.22291 -0.71759 " pathEditMode="relative" ptsTypes="AAAAAAAAAAAAA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2963 L 0.0043 -0.02963 C 0.00195 -0.03218 -0.00039 -0.03403 -0.00247 -0.03727 C -0.01328 -0.05347 -0.02174 -0.07523 -0.03411 -0.0875 C -0.05104 -0.1044 -0.06745 -0.12315 -0.0849 -0.13796 C -0.11016 -0.15903 -0.13802 -0.17246 -0.16081 -0.20162 C -0.19049 -0.23982 -0.21719 -0.27732 -0.25156 -0.30394 C -0.26432 -0.31366 -0.2776 -0.32199 -0.28997 -0.33357 C -0.31237 -0.3544 -0.32513 -0.37153 -0.34414 -0.3956 C -0.35052 -0.4125 -0.3599 -0.42662 -0.36328 -0.44607 C -0.37161 -0.49421 -0.36081 -0.4331 -0.37161 -0.48912 C -0.37305 -0.49699 -0.37435 -0.50486 -0.37578 -0.51273 C -0.37604 -0.51713 -0.3763 -0.52153 -0.37656 -0.52616 C -0.37747 -0.54121 -0.37734 -0.53611 -0.37734 -0.54375 " pathEditMode="relative" ptsTypes="AAAAAAAAAAAAAA">
                                      <p:cBhvr>
                                        <p:cTn id="2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-0.00533 L -0.01693 -0.00533 C -0.02175 -0.01435 -0.02579 -0.02454 -0.03112 -0.03218 C -0.03842 -0.04236 -0.06954 -0.07153 -0.07696 -0.07662 C -0.08842 -0.08403 -0.10039 -0.08797 -0.11198 -0.09422 C -0.14284 -0.11135 -0.21068 -0.16088 -0.22201 -0.17292 C -0.23177 -0.1831 -0.2418 -0.1926 -0.25118 -0.20394 C -0.25664 -0.21042 -0.26107 -0.21898 -0.26615 -0.22616 C -0.2767 -0.24074 -0.28659 -0.25648 -0.29792 -0.26922 C -0.30313 -0.275 -0.3086 -0.28056 -0.31368 -0.28681 C -0.328 -0.3044 -0.34076 -0.32639 -0.35625 -0.34028 C -0.36511 -0.34815 -0.37435 -0.35486 -0.38295 -0.36389 C -0.38529 -0.36644 -0.39935 -0.38727 -0.40287 -0.39352 C -0.40586 -0.39885 -0.40821 -0.40486 -0.4112 -0.40996 C -0.41407 -0.41482 -0.41758 -0.41852 -0.42045 -0.42315 C -0.42904 -0.4375 -0.42084 -0.42616 -0.42709 -0.44098 C -0.42761 -0.44236 -0.42865 -0.44306 -0.42956 -0.44398 C -0.44271 -0.45625 -0.43802 -0.44861 -0.44284 -0.45718 " pathEditMode="relative" ptsTypes="AAAAAAAAAAAAAAA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04074 L -0.01888 -0.04074 C -0.01914 -0.0537 -0.02018 -0.06644 -0.01979 -0.0794 C -0.01875 -0.10857 -0.01458 -0.13218 -0.00886 -0.15926 C -0.00248 -0.19051 0.00364 -0.21574 0.01771 -0.23935 C 0.02864 -0.25741 0.04323 -0.26713 0.05612 -0.2794 C 0.0668 -0.28958 0.07695 -0.30093 0.08776 -0.31042 C 0.10599 -0.32662 0.12825 -0.33796 0.14453 -0.36227 C 0.14922 -0.36945 0.15391 -0.37732 0.15781 -0.38611 C 0.18203 -0.44167 0.16159 -0.40208 0.17617 -0.44074 C 0.1845 -0.46296 0.1944 -0.4831 0.20195 -0.50602 C 0.2056 -0.5169 0.20859 -0.52847 0.21289 -0.53866 C 0.22083 -0.5581 0.23086 -0.57523 0.23867 -0.59491 C 0.24206 -0.60324 0.24505 -0.61204 0.2487 -0.62014 C 0.25143 -0.62639 0.25482 -0.63195 0.25781 -0.63796 C 0.25898 -0.64028 0.26002 -0.64282 0.2612 -0.64537 C 0.26172 -0.64815 0.26211 -0.65139 0.26289 -0.65417 C 0.26484 -0.6625 0.26549 -0.66296 0.26784 -0.67037 C 0.26849 -0.67245 0.26888 -0.67454 0.26953 -0.67639 C 0.27435 -0.69005 0.27057 -0.67708 0.27292 -0.68519 " pathEditMode="relative" ptsTypes="AAAAAAAAAAAAAAAAAA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-0.05208 L 0.01093 -0.05208 C 0.02148 -0.10879 0.01562 -0.08194 0.03502 -0.15602 C 0.04049 -0.17662 0.05 -0.21805 0.06172 -0.23148 C 0.10534 -0.28148 0.02513 -0.1912 0.12174 -0.28472 C 0.12786 -0.29074 0.13385 -0.29699 0.1401 -0.30254 C 0.15468 -0.31551 0.16289 -0.31828 0.17591 -0.3368 C 0.18034 -0.34305 0.18411 -0.35092 0.18763 -0.35903 C 0.19036 -0.36528 0.19231 -0.37245 0.19427 -0.37963 C 0.19674 -0.38842 0.19909 -0.39722 0.20091 -0.40625 C 0.20182 -0.41065 0.20208 -0.41528 0.2026 -0.41967 C 0.21002 -0.48727 0.20677 -0.45393 0.20677 -0.5544 " pathEditMode="relative" ptsTypes="AAAAAAAAAAAA"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-0.03287 L -0.01992 -0.03287 C -0.00443 -0.15578 -0.02227 -0.02199 0.00247 -0.17963 C 0.00703 -0.2081 0.02357 -0.33217 0.03424 -0.38101 C 0.04153 -0.41527 0.04844 -0.45 0.05833 -0.48194 L 0.07669 -0.5412 C 0.07864 -0.54745 0.0806 -0.55393 0.08255 -0.56041 C 0.0845 -0.56689 0.08789 -0.57754 0.08997 -0.58402 C 0.09127 -0.58796 0.09271 -0.59236 0.09414 -0.59583 C 0.097 -0.60277 0.09726 -0.60185 0.09922 -0.61064 C 0.09961 -0.61273 0.09974 -0.61481 0.1 -0.61666 C 0.10039 -0.61921 0.10052 -0.62176 0.10091 -0.62407 C 0.1013 -0.62708 0.1026 -0.63287 0.1026 -0.63287 " pathEditMode="relative" ptsTypes="AAAAAAAAAAA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 -0.06621 L 0.0211 -0.06621 C 0.01967 -0.06968 0.01836 -0.07338 0.0168 -0.07662 C 0.01224 -0.08681 0.00703 -0.09583 0.00274 -0.10625 C -0.00794 -0.13195 -0.01106 -0.14537 -0.0181 -0.17454 C -0.02109 -0.18611 -0.02435 -0.19769 -0.02643 -0.20996 C -0.02851 -0.22107 -0.02929 -0.23264 -0.0306 -0.24398 C -0.02942 -0.3044 -0.03268 -0.34908 -0.02395 -0.40255 C -0.02278 -0.41019 -0.02096 -0.41759 -0.01901 -0.42477 C -0.01731 -0.43102 -0.01497 -0.43658 -0.01315 -0.44259 C -0.00755 -0.46088 -0.00859 -0.46158 -0.00143 -0.47963 C 0.00078 -0.48519 0.00365 -0.49028 0.00599 -0.49583 C 0.00782 -0.50023 0.00912 -0.50509 0.01107 -0.50926 C 0.01172 -0.51065 0.01355 -0.51204 0.01355 -0.51204 " pathEditMode="relative" ptsTypes="AAAAAAAAAAAAAA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261</Words>
  <Application>Microsoft Office PowerPoint</Application>
  <PresentationFormat>Widescreen</PresentationFormat>
  <Paragraphs>50</Paragraphs>
  <Slides>15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思源黑体</vt:lpstr>
      <vt:lpstr>Arial</vt:lpstr>
      <vt:lpstr>Arial-Rounded</vt:lpstr>
      <vt:lpstr>Calibri</vt:lpstr>
      <vt:lpstr>Calibri Light</vt:lpstr>
      <vt:lpstr>Raleway</vt:lpstr>
      <vt:lpstr>Times New Roman</vt:lpstr>
      <vt:lpstr>UVN Banh Mi</vt:lpstr>
      <vt:lpstr>3_Office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2024-04-15T02:53:43Z</dcterms:created>
  <dcterms:modified xsi:type="dcterms:W3CDTF">2025-07-09T01:17:53Z</dcterms:modified>
</cp:coreProperties>
</file>