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09" r:id="rId3"/>
    <p:sldMasterId id="2147483715" r:id="rId4"/>
    <p:sldMasterId id="2147483745" r:id="rId5"/>
    <p:sldMasterId id="2147483771" r:id="rId6"/>
    <p:sldMasterId id="2147483777" r:id="rId7"/>
    <p:sldMasterId id="2147483789" r:id="rId8"/>
  </p:sldMasterIdLst>
  <p:notesMasterIdLst>
    <p:notesMasterId r:id="rId20"/>
  </p:notesMasterIdLst>
  <p:sldIdLst>
    <p:sldId id="364" r:id="rId9"/>
    <p:sldId id="2927" r:id="rId10"/>
    <p:sldId id="289" r:id="rId11"/>
    <p:sldId id="288" r:id="rId12"/>
    <p:sldId id="2926" r:id="rId13"/>
    <p:sldId id="298" r:id="rId14"/>
    <p:sldId id="2920" r:id="rId15"/>
    <p:sldId id="2642" r:id="rId16"/>
    <p:sldId id="2929" r:id="rId17"/>
    <p:sldId id="2644" r:id="rId18"/>
    <p:sldId id="263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D445FC-CCEC-4B34-9E55-AB4CC1B8C6A5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635633-93AF-48FF-A8B3-D4462DDD8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392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580EA4-A04B-480A-B19E-DC357490E4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0157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17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126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57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6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6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6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6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6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6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6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17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770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8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98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8546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644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708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540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984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327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64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011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280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82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377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553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91176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70603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51813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23691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6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60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136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9/8/2024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09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9/8/2024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13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190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73039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788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7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22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729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06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254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54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39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99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45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333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05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3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528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281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262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996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872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200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64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200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3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200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8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200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06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200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4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859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949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439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185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481459"/>
      </p:ext>
    </p:extLst>
  </p:cSld>
  <p:clrMapOvr>
    <a:masterClrMapping/>
  </p:clrMapOvr>
  <p:transition spd="slow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932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3830283"/>
      </p:ext>
    </p:extLst>
  </p:cSld>
  <p:clrMapOvr>
    <a:masterClrMapping/>
  </p:clrMapOvr>
  <p:transition spd="slow" advTm="3000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658912"/>
      </p:ext>
    </p:extLst>
  </p:cSld>
  <p:clrMapOvr>
    <a:masterClrMapping/>
  </p:clrMapOvr>
  <p:transition spd="slow" advTm="3000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82591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521421-93EF-4775-9AC7-02506137F5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2F0E8A-5C28-4A56-82BD-04BD0B8D04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63749"/>
      </p:ext>
    </p:extLst>
  </p:cSld>
  <p:clrMapOvr>
    <a:masterClrMapping/>
  </p:clrMapOvr>
  <p:transition spd="slow" advTm="3000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40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427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54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3751" y="1600202"/>
            <a:ext cx="70442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041218" y="1600202"/>
            <a:ext cx="704638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29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796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86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214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843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73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5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05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514667" y="274640"/>
            <a:ext cx="3572934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3751" y="274640"/>
            <a:ext cx="10517716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40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032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21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68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28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19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2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5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22607" y="259507"/>
            <a:ext cx="10515600" cy="6281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chemeClr val="bg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55" y="54485"/>
            <a:ext cx="1104843" cy="103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27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121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085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31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15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78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1277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image" Target="../media/image12.png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21.jp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93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9971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39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6063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A08B140-4115-D6BA-6C58-57608D1F07C7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59" y="8052135"/>
            <a:ext cx="1171574" cy="1171574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500860-1352-3DA6-D6B4-A8953D0010E8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6637" y="152058"/>
            <a:ext cx="1670800" cy="16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703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4" r:id="rId19"/>
    <p:sldLayoutId id="2147483765" r:id="rId20"/>
    <p:sldLayoutId id="2147483766" r:id="rId21"/>
    <p:sldLayoutId id="2147483767" r:id="rId22"/>
    <p:sldLayoutId id="2147483768" r:id="rId23"/>
    <p:sldLayoutId id="2147483769" r:id="rId24"/>
    <p:sldLayoutId id="2147483770" r:id="rId25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-1"/>
            <a:ext cx="12192000" cy="6858001"/>
            <a:chOff x="0" y="-2"/>
            <a:chExt cx="12192000" cy="6858001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"/>
              <a:ext cx="12192000" cy="6858001"/>
            </a:xfrm>
            <a:prstGeom prst="rect">
              <a:avLst/>
            </a:prstGeom>
          </p:spPr>
        </p:pic>
        <p:sp>
          <p:nvSpPr>
            <p:cNvPr id="3" name="任意多边形 2"/>
            <p:cNvSpPr/>
            <p:nvPr userDrawn="1"/>
          </p:nvSpPr>
          <p:spPr>
            <a:xfrm>
              <a:off x="272374" y="165325"/>
              <a:ext cx="11760748" cy="6476776"/>
            </a:xfrm>
            <a:custGeom>
              <a:avLst/>
              <a:gdLst>
                <a:gd name="connsiteX0" fmla="*/ 408562 w 11760748"/>
                <a:gd name="connsiteY0" fmla="*/ 2091493 h 6595469"/>
                <a:gd name="connsiteX1" fmla="*/ 418290 w 11760748"/>
                <a:gd name="connsiteY1" fmla="*/ 2237408 h 6595469"/>
                <a:gd name="connsiteX2" fmla="*/ 0 w 11760748"/>
                <a:gd name="connsiteY2" fmla="*/ 924174 h 6595469"/>
                <a:gd name="connsiteX3" fmla="*/ 418290 w 11760748"/>
                <a:gd name="connsiteY3" fmla="*/ 204327 h 6595469"/>
                <a:gd name="connsiteX4" fmla="*/ 1994171 w 11760748"/>
                <a:gd name="connsiteY4" fmla="*/ 243238 h 6595469"/>
                <a:gd name="connsiteX5" fmla="*/ 3287949 w 11760748"/>
                <a:gd name="connsiteY5" fmla="*/ 165416 h 6595469"/>
                <a:gd name="connsiteX6" fmla="*/ 4970835 w 11760748"/>
                <a:gd name="connsiteY6" fmla="*/ 194599 h 6595469"/>
                <a:gd name="connsiteX7" fmla="*/ 6313252 w 11760748"/>
                <a:gd name="connsiteY7" fmla="*/ 46 h 6595469"/>
                <a:gd name="connsiteX8" fmla="*/ 8278239 w 11760748"/>
                <a:gd name="connsiteY8" fmla="*/ 175144 h 6595469"/>
                <a:gd name="connsiteX9" fmla="*/ 9669294 w 11760748"/>
                <a:gd name="connsiteY9" fmla="*/ 58412 h 6595469"/>
                <a:gd name="connsiteX10" fmla="*/ 11011711 w 11760748"/>
                <a:gd name="connsiteY10" fmla="*/ 97323 h 6595469"/>
                <a:gd name="connsiteX11" fmla="*/ 11439728 w 11760748"/>
                <a:gd name="connsiteY11" fmla="*/ 496157 h 6595469"/>
                <a:gd name="connsiteX12" fmla="*/ 11274358 w 11760748"/>
                <a:gd name="connsiteY12" fmla="*/ 1381374 h 6595469"/>
                <a:gd name="connsiteX13" fmla="*/ 11488366 w 11760748"/>
                <a:gd name="connsiteY13" fmla="*/ 2110948 h 6595469"/>
                <a:gd name="connsiteX14" fmla="*/ 11488366 w 11760748"/>
                <a:gd name="connsiteY14" fmla="*/ 2548693 h 6595469"/>
                <a:gd name="connsiteX15" fmla="*/ 11760741 w 11760748"/>
                <a:gd name="connsiteY15" fmla="*/ 3570097 h 6595469"/>
                <a:gd name="connsiteX16" fmla="*/ 11498094 w 11760748"/>
                <a:gd name="connsiteY16" fmla="*/ 4348310 h 6595469"/>
                <a:gd name="connsiteX17" fmla="*/ 11663464 w 11760748"/>
                <a:gd name="connsiteY17" fmla="*/ 5233527 h 6595469"/>
                <a:gd name="connsiteX18" fmla="*/ 11186809 w 11760748"/>
                <a:gd name="connsiteY18" fmla="*/ 6371663 h 6595469"/>
                <a:gd name="connsiteX19" fmla="*/ 10048673 w 11760748"/>
                <a:gd name="connsiteY19" fmla="*/ 6468940 h 6595469"/>
                <a:gd name="connsiteX20" fmla="*/ 8725711 w 11760748"/>
                <a:gd name="connsiteY20" fmla="*/ 6595399 h 6595469"/>
                <a:gd name="connsiteX21" fmla="*/ 5875507 w 11760748"/>
                <a:gd name="connsiteY21" fmla="*/ 6488395 h 6595469"/>
                <a:gd name="connsiteX22" fmla="*/ 3803515 w 11760748"/>
                <a:gd name="connsiteY22" fmla="*/ 6391119 h 6595469"/>
                <a:gd name="connsiteX23" fmla="*/ 2217907 w 11760748"/>
                <a:gd name="connsiteY23" fmla="*/ 6332753 h 6595469"/>
                <a:gd name="connsiteX24" fmla="*/ 1313235 w 11760748"/>
                <a:gd name="connsiteY24" fmla="*/ 6410574 h 6595469"/>
                <a:gd name="connsiteX25" fmla="*/ 233464 w 11760748"/>
                <a:gd name="connsiteY25" fmla="*/ 6274387 h 6595469"/>
                <a:gd name="connsiteX26" fmla="*/ 272375 w 11760748"/>
                <a:gd name="connsiteY26" fmla="*/ 4990336 h 6595469"/>
                <a:gd name="connsiteX27" fmla="*/ 38911 w 11760748"/>
                <a:gd name="connsiteY27" fmla="*/ 4192667 h 6595469"/>
                <a:gd name="connsiteX28" fmla="*/ 155643 w 11760748"/>
                <a:gd name="connsiteY28" fmla="*/ 3268540 h 6595469"/>
                <a:gd name="connsiteX29" fmla="*/ 97277 w 11760748"/>
                <a:gd name="connsiteY29" fmla="*/ 2850250 h 6595469"/>
                <a:gd name="connsiteX30" fmla="*/ 408562 w 11760748"/>
                <a:gd name="connsiteY30" fmla="*/ 2091493 h 6595469"/>
                <a:gd name="connsiteX0" fmla="*/ 97277 w 11760748"/>
                <a:gd name="connsiteY0" fmla="*/ 2850250 h 6595469"/>
                <a:gd name="connsiteX1" fmla="*/ 418290 w 11760748"/>
                <a:gd name="connsiteY1" fmla="*/ 2237408 h 6595469"/>
                <a:gd name="connsiteX2" fmla="*/ 0 w 11760748"/>
                <a:gd name="connsiteY2" fmla="*/ 924174 h 6595469"/>
                <a:gd name="connsiteX3" fmla="*/ 418290 w 11760748"/>
                <a:gd name="connsiteY3" fmla="*/ 204327 h 6595469"/>
                <a:gd name="connsiteX4" fmla="*/ 1994171 w 11760748"/>
                <a:gd name="connsiteY4" fmla="*/ 243238 h 6595469"/>
                <a:gd name="connsiteX5" fmla="*/ 3287949 w 11760748"/>
                <a:gd name="connsiteY5" fmla="*/ 165416 h 6595469"/>
                <a:gd name="connsiteX6" fmla="*/ 4970835 w 11760748"/>
                <a:gd name="connsiteY6" fmla="*/ 194599 h 6595469"/>
                <a:gd name="connsiteX7" fmla="*/ 6313252 w 11760748"/>
                <a:gd name="connsiteY7" fmla="*/ 46 h 6595469"/>
                <a:gd name="connsiteX8" fmla="*/ 8278239 w 11760748"/>
                <a:gd name="connsiteY8" fmla="*/ 175144 h 6595469"/>
                <a:gd name="connsiteX9" fmla="*/ 9669294 w 11760748"/>
                <a:gd name="connsiteY9" fmla="*/ 58412 h 6595469"/>
                <a:gd name="connsiteX10" fmla="*/ 11011711 w 11760748"/>
                <a:gd name="connsiteY10" fmla="*/ 97323 h 6595469"/>
                <a:gd name="connsiteX11" fmla="*/ 11439728 w 11760748"/>
                <a:gd name="connsiteY11" fmla="*/ 496157 h 6595469"/>
                <a:gd name="connsiteX12" fmla="*/ 11274358 w 11760748"/>
                <a:gd name="connsiteY12" fmla="*/ 1381374 h 6595469"/>
                <a:gd name="connsiteX13" fmla="*/ 11488366 w 11760748"/>
                <a:gd name="connsiteY13" fmla="*/ 2110948 h 6595469"/>
                <a:gd name="connsiteX14" fmla="*/ 11488366 w 11760748"/>
                <a:gd name="connsiteY14" fmla="*/ 2548693 h 6595469"/>
                <a:gd name="connsiteX15" fmla="*/ 11760741 w 11760748"/>
                <a:gd name="connsiteY15" fmla="*/ 3570097 h 6595469"/>
                <a:gd name="connsiteX16" fmla="*/ 11498094 w 11760748"/>
                <a:gd name="connsiteY16" fmla="*/ 4348310 h 6595469"/>
                <a:gd name="connsiteX17" fmla="*/ 11663464 w 11760748"/>
                <a:gd name="connsiteY17" fmla="*/ 5233527 h 6595469"/>
                <a:gd name="connsiteX18" fmla="*/ 11186809 w 11760748"/>
                <a:gd name="connsiteY18" fmla="*/ 6371663 h 6595469"/>
                <a:gd name="connsiteX19" fmla="*/ 10048673 w 11760748"/>
                <a:gd name="connsiteY19" fmla="*/ 6468940 h 6595469"/>
                <a:gd name="connsiteX20" fmla="*/ 8725711 w 11760748"/>
                <a:gd name="connsiteY20" fmla="*/ 6595399 h 6595469"/>
                <a:gd name="connsiteX21" fmla="*/ 5875507 w 11760748"/>
                <a:gd name="connsiteY21" fmla="*/ 6488395 h 6595469"/>
                <a:gd name="connsiteX22" fmla="*/ 3803515 w 11760748"/>
                <a:gd name="connsiteY22" fmla="*/ 6391119 h 6595469"/>
                <a:gd name="connsiteX23" fmla="*/ 2217907 w 11760748"/>
                <a:gd name="connsiteY23" fmla="*/ 6332753 h 6595469"/>
                <a:gd name="connsiteX24" fmla="*/ 1313235 w 11760748"/>
                <a:gd name="connsiteY24" fmla="*/ 6410574 h 6595469"/>
                <a:gd name="connsiteX25" fmla="*/ 233464 w 11760748"/>
                <a:gd name="connsiteY25" fmla="*/ 6274387 h 6595469"/>
                <a:gd name="connsiteX26" fmla="*/ 272375 w 11760748"/>
                <a:gd name="connsiteY26" fmla="*/ 4990336 h 6595469"/>
                <a:gd name="connsiteX27" fmla="*/ 38911 w 11760748"/>
                <a:gd name="connsiteY27" fmla="*/ 4192667 h 6595469"/>
                <a:gd name="connsiteX28" fmla="*/ 155643 w 11760748"/>
                <a:gd name="connsiteY28" fmla="*/ 3268540 h 6595469"/>
                <a:gd name="connsiteX29" fmla="*/ 97277 w 11760748"/>
                <a:gd name="connsiteY29" fmla="*/ 2850250 h 659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760748" h="6595469">
                  <a:moveTo>
                    <a:pt x="97277" y="2850250"/>
                  </a:moveTo>
                  <a:cubicBezTo>
                    <a:pt x="141051" y="2678395"/>
                    <a:pt x="434503" y="2558421"/>
                    <a:pt x="418290" y="2237408"/>
                  </a:cubicBezTo>
                  <a:cubicBezTo>
                    <a:pt x="402077" y="1916395"/>
                    <a:pt x="0" y="1263021"/>
                    <a:pt x="0" y="924174"/>
                  </a:cubicBezTo>
                  <a:cubicBezTo>
                    <a:pt x="0" y="585327"/>
                    <a:pt x="85928" y="317816"/>
                    <a:pt x="418290" y="204327"/>
                  </a:cubicBezTo>
                  <a:cubicBezTo>
                    <a:pt x="750652" y="90838"/>
                    <a:pt x="1515895" y="249723"/>
                    <a:pt x="1994171" y="243238"/>
                  </a:cubicBezTo>
                  <a:cubicBezTo>
                    <a:pt x="2472448" y="236753"/>
                    <a:pt x="3287949" y="165416"/>
                    <a:pt x="3287949" y="165416"/>
                  </a:cubicBezTo>
                  <a:cubicBezTo>
                    <a:pt x="3784060" y="157310"/>
                    <a:pt x="4466618" y="222161"/>
                    <a:pt x="4970835" y="194599"/>
                  </a:cubicBezTo>
                  <a:cubicBezTo>
                    <a:pt x="5475052" y="167037"/>
                    <a:pt x="5762018" y="3288"/>
                    <a:pt x="6313252" y="46"/>
                  </a:cubicBezTo>
                  <a:cubicBezTo>
                    <a:pt x="6864486" y="-3196"/>
                    <a:pt x="7718899" y="165416"/>
                    <a:pt x="8278239" y="175144"/>
                  </a:cubicBezTo>
                  <a:cubicBezTo>
                    <a:pt x="8837579" y="184872"/>
                    <a:pt x="9213715" y="71382"/>
                    <a:pt x="9669294" y="58412"/>
                  </a:cubicBezTo>
                  <a:lnTo>
                    <a:pt x="11011711" y="97323"/>
                  </a:lnTo>
                  <a:cubicBezTo>
                    <a:pt x="11306783" y="170280"/>
                    <a:pt x="11395954" y="282149"/>
                    <a:pt x="11439728" y="496157"/>
                  </a:cubicBezTo>
                  <a:cubicBezTo>
                    <a:pt x="11483502" y="710165"/>
                    <a:pt x="11266252" y="1112242"/>
                    <a:pt x="11274358" y="1381374"/>
                  </a:cubicBezTo>
                  <a:cubicBezTo>
                    <a:pt x="11282464" y="1650506"/>
                    <a:pt x="11452698" y="1916395"/>
                    <a:pt x="11488366" y="2110948"/>
                  </a:cubicBezTo>
                  <a:cubicBezTo>
                    <a:pt x="11524034" y="2305501"/>
                    <a:pt x="11442970" y="2305502"/>
                    <a:pt x="11488366" y="2548693"/>
                  </a:cubicBezTo>
                  <a:cubicBezTo>
                    <a:pt x="11533762" y="2791884"/>
                    <a:pt x="11759120" y="3270161"/>
                    <a:pt x="11760741" y="3570097"/>
                  </a:cubicBezTo>
                  <a:cubicBezTo>
                    <a:pt x="11762362" y="3870033"/>
                    <a:pt x="11514307" y="4071072"/>
                    <a:pt x="11498094" y="4348310"/>
                  </a:cubicBezTo>
                  <a:cubicBezTo>
                    <a:pt x="11481881" y="4625548"/>
                    <a:pt x="11715345" y="4896302"/>
                    <a:pt x="11663464" y="5233527"/>
                  </a:cubicBezTo>
                  <a:cubicBezTo>
                    <a:pt x="11611583" y="5570752"/>
                    <a:pt x="11455941" y="6165761"/>
                    <a:pt x="11186809" y="6371663"/>
                  </a:cubicBezTo>
                  <a:cubicBezTo>
                    <a:pt x="10917677" y="6577565"/>
                    <a:pt x="10048673" y="6468940"/>
                    <a:pt x="10048673" y="6468940"/>
                  </a:cubicBezTo>
                  <a:cubicBezTo>
                    <a:pt x="9638490" y="6506229"/>
                    <a:pt x="9421239" y="6592157"/>
                    <a:pt x="8725711" y="6595399"/>
                  </a:cubicBezTo>
                  <a:cubicBezTo>
                    <a:pt x="8030183" y="6598641"/>
                    <a:pt x="5875507" y="6488395"/>
                    <a:pt x="5875507" y="6488395"/>
                  </a:cubicBezTo>
                  <a:lnTo>
                    <a:pt x="3803515" y="6391119"/>
                  </a:lnTo>
                  <a:cubicBezTo>
                    <a:pt x="3193915" y="6365179"/>
                    <a:pt x="2632954" y="6329511"/>
                    <a:pt x="2217907" y="6332753"/>
                  </a:cubicBezTo>
                  <a:cubicBezTo>
                    <a:pt x="1802860" y="6335996"/>
                    <a:pt x="1643975" y="6420302"/>
                    <a:pt x="1313235" y="6410574"/>
                  </a:cubicBezTo>
                  <a:cubicBezTo>
                    <a:pt x="982495" y="6400846"/>
                    <a:pt x="406941" y="6511093"/>
                    <a:pt x="233464" y="6274387"/>
                  </a:cubicBezTo>
                  <a:cubicBezTo>
                    <a:pt x="59987" y="6037681"/>
                    <a:pt x="304800" y="5337289"/>
                    <a:pt x="272375" y="4990336"/>
                  </a:cubicBezTo>
                  <a:cubicBezTo>
                    <a:pt x="239950" y="4643383"/>
                    <a:pt x="58366" y="4479633"/>
                    <a:pt x="38911" y="4192667"/>
                  </a:cubicBezTo>
                  <a:cubicBezTo>
                    <a:pt x="19456" y="3905701"/>
                    <a:pt x="145915" y="3492276"/>
                    <a:pt x="155643" y="3268540"/>
                  </a:cubicBezTo>
                  <a:cubicBezTo>
                    <a:pt x="165371" y="3044804"/>
                    <a:pt x="53503" y="3022105"/>
                    <a:pt x="97277" y="285025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3780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</p:sldLayoutIdLst>
  <p:transition spd="slow" advTm="3000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8D4CE0D-2AC7-4937-BCA3-F910E5651D22}"/>
              </a:ext>
            </a:extLst>
          </p:cNvPr>
          <p:cNvSpPr txBox="1"/>
          <p:nvPr userDrawn="1"/>
        </p:nvSpPr>
        <p:spPr>
          <a:xfrm>
            <a:off x="1" y="-1596201"/>
            <a:ext cx="12192000" cy="45320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45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82B83-F68B-4011-B04D-379142B4D165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737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3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528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8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5.png"/><Relationship Id="rId11" Type="http://schemas.openxmlformats.org/officeDocument/2006/relationships/image" Target="../media/image12.png"/><Relationship Id="rId5" Type="http://schemas.openxmlformats.org/officeDocument/2006/relationships/image" Target="../media/image24.png"/><Relationship Id="rId10" Type="http://schemas.microsoft.com/office/2007/relationships/hdphoto" Target="../media/hdphoto1.wdp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5.xml"/><Relationship Id="rId6" Type="http://schemas.microsoft.com/office/2007/relationships/hdphoto" Target="../media/hdphoto2.wdp"/><Relationship Id="rId5" Type="http://schemas.openxmlformats.org/officeDocument/2006/relationships/image" Target="../media/image49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52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6.emf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3" name="图片 5">
            <a:extLst>
              <a:ext uri="{FF2B5EF4-FFF2-40B4-BE49-F238E27FC236}">
                <a16:creationId xmlns:a16="http://schemas.microsoft.com/office/drawing/2014/main" id="{39C819C5-F740-14FE-FF94-26AA440492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325809" y="-160744"/>
            <a:ext cx="9474200" cy="65854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9"/>
          <a:stretch/>
        </p:blipFill>
        <p:spPr>
          <a:xfrm>
            <a:off x="9398705" y="-160742"/>
            <a:ext cx="1955796" cy="255095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/>
          <a:srcRect l="8537" t="9279" b="12603"/>
          <a:stretch/>
        </p:blipFill>
        <p:spPr>
          <a:xfrm>
            <a:off x="9691028" y="3276832"/>
            <a:ext cx="2217963" cy="34161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/>
          <a:srcRect t="8771" r="39144" b="11847"/>
          <a:stretch/>
        </p:blipFill>
        <p:spPr>
          <a:xfrm>
            <a:off x="103136" y="3265998"/>
            <a:ext cx="2758835" cy="3598657"/>
          </a:xfrm>
          <a:prstGeom prst="rect">
            <a:avLst/>
          </a:prstGeom>
        </p:spPr>
      </p:pic>
      <p:pic>
        <p:nvPicPr>
          <p:cNvPr id="35" name="图片 7">
            <a:extLst>
              <a:ext uri="{FF2B5EF4-FFF2-40B4-BE49-F238E27FC236}">
                <a16:creationId xmlns:a16="http://schemas.microsoft.com/office/drawing/2014/main" id="{EA74C4A6-F055-AA5D-1978-C678ACA1AF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" t="7760" r="73916" b="-7760"/>
          <a:stretch/>
        </p:blipFill>
        <p:spPr>
          <a:xfrm>
            <a:off x="530669" y="581025"/>
            <a:ext cx="2971355" cy="25509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D9BA74-18A5-43C1-B29A-51958063B6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7365" y="1414341"/>
            <a:ext cx="6041660" cy="37249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78665D-3C7D-47A3-88EC-625FC6C696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61" b="94899" l="2551" r="95239">
                        <a14:foregroundMark x1="30059" y1="9360" x2="34942" y2="14042"/>
                        <a14:foregroundMark x1="2645" y1="39678" x2="28566" y2="43503"/>
                        <a14:foregroundMark x1="23446" y1="9047" x2="36293" y2="8734"/>
                        <a14:foregroundMark x1="33799" y1="93648" x2="57680" y2="94249"/>
                        <a14:foregroundMark x1="57680" y1="94249" x2="63839" y2="93961"/>
                        <a14:foregroundMark x1="42150" y1="26829" x2="47516" y2="32531"/>
                        <a14:foregroundMark x1="63593" y1="45549" x2="67070" y2="49519"/>
                        <a14:foregroundMark x1="30550" y1="26973" x2="44266" y2="26829"/>
                        <a14:foregroundMark x1="44266" y1="26829" x2="44266" y2="26829"/>
                        <a14:foregroundMark x1="30682" y1="27767" x2="52995" y2="29836"/>
                        <a14:foregroundMark x1="84017" y1="52551" x2="67202" y2="31593"/>
                        <a14:foregroundMark x1="75420" y1="17469" x2="86643" y2="18263"/>
                        <a14:foregroundMark x1="65823" y1="53345" x2="72303" y2="57772"/>
                        <a14:foregroundMark x1="72303" y1="57772" x2="72303" y2="57772"/>
                        <a14:foregroundMark x1="72303" y1="49519" x2="73191" y2="52382"/>
                        <a14:foregroundMark x1="47005" y1="34456" x2="47761" y2="35395"/>
                        <a14:foregroundMark x1="34045" y1="25553" x2="48007" y2="24278"/>
                        <a14:foregroundMark x1="48007" y1="24278" x2="48007" y2="24278"/>
                        <a14:foregroundMark x1="39656" y1="24615" x2="54865" y2="28730"/>
                        <a14:foregroundMark x1="46514" y1="35876" x2="47629" y2="36357"/>
                        <a14:foregroundMark x1="49877" y1="25866" x2="56357" y2="28898"/>
                        <a14:foregroundMark x1="59588" y1="57146" x2="66201" y2="62055"/>
                        <a14:foregroundMark x1="63329" y1="57940" x2="65955" y2="62223"/>
                        <a14:foregroundMark x1="30191" y1="6833" x2="32685" y2="8422"/>
                        <a14:foregroundMark x1="73304" y1="50794" x2="74551" y2="53802"/>
                        <a14:foregroundMark x1="60476" y1="30799" x2="66692" y2="31737"/>
                        <a14:foregroundMark x1="60835" y1="28104" x2="66446" y2="33494"/>
                        <a14:foregroundMark x1="72435" y1="17782" x2="77669" y2="18407"/>
                        <a14:foregroundMark x1="59229" y1="29355" x2="63707" y2="28561"/>
                        <a14:foregroundMark x1="79539" y1="54283" x2="87096" y2="55269"/>
                        <a14:foregroundMark x1="87096" y1="55269" x2="84394" y2="51756"/>
                        <a14:foregroundMark x1="78046" y1="91578" x2="82656" y2="94923"/>
                        <a14:foregroundMark x1="88645" y1="51756" x2="92254" y2="52069"/>
                        <a14:foregroundMark x1="86265" y1="51588" x2="95182" y2="55077"/>
                        <a14:foregroundMark x1="95182" y1="55077" x2="95239" y2="55077"/>
                        <a14:foregroundMark x1="87512" y1="48893" x2="88759" y2="49374"/>
                        <a14:foregroundMark x1="79161" y1="53176" x2="80654" y2="53008"/>
                        <a14:foregroundMark x1="26563" y1="7291" x2="29057" y2="7291"/>
                        <a14:backgroundMark x1="34668" y1="14918" x2="37162" y2="14918"/>
                        <a14:backgroundMark x1="34801" y1="14293" x2="35424" y2="14437"/>
                        <a14:backgroundMark x1="36917" y1="16025" x2="40034" y2="17300"/>
                        <a14:backgroundMark x1="36161" y1="14605" x2="38900" y2="17926"/>
                        <a14:backgroundMark x1="36048" y1="15544" x2="39165" y2="185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0905" y="4139569"/>
            <a:ext cx="3666856" cy="2879171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500860-1352-3DA6-D6B4-A8953D0010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7452" y="0"/>
            <a:ext cx="1670800" cy="16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40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4"/>
            <a:ext cx="12192000" cy="6857836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/>
        </p:blipFill>
        <p:spPr bwMode="auto">
          <a:xfrm>
            <a:off x="140494" y="5081736"/>
            <a:ext cx="11911013" cy="1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Cute little japanese children in kindergarten uniform say hello to each other cartoon illustration">
            <a:extLst>
              <a:ext uri="{FF2B5EF4-FFF2-40B4-BE49-F238E27FC236}">
                <a16:creationId xmlns:a16="http://schemas.microsoft.com/office/drawing/2014/main" id="{381B2E62-69C4-6DAF-865D-C9CF385F1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1" b="89621" l="8946" r="93930">
                        <a14:foregroundMark x1="8946" y1="35130" x2="9425" y2="39122"/>
                        <a14:foregroundMark x1="9744" y1="39920" x2="9744" y2="39920"/>
                        <a14:foregroundMark x1="28115" y1="38922" x2="28594" y2="49102"/>
                        <a14:foregroundMark x1="29233" y1="31537" x2="25240" y2="31936"/>
                        <a14:foregroundMark x1="22684" y1="56088" x2="24760" y2="57685"/>
                        <a14:foregroundMark x1="24121" y1="35729" x2="25719" y2="41517"/>
                        <a14:foregroundMark x1="30990" y1="67066" x2="30511" y2="71058"/>
                        <a14:foregroundMark x1="68850" y1="45709" x2="68690" y2="48902"/>
                        <a14:foregroundMark x1="73323" y1="39920" x2="73962" y2="42116"/>
                        <a14:foregroundMark x1="89457" y1="48902" x2="91054" y2="50898"/>
                        <a14:foregroundMark x1="45847" y1="46307" x2="45687" y2="47904"/>
                        <a14:foregroundMark x1="45687" y1="47904" x2="45687" y2="47904"/>
                        <a14:foregroundMark x1="44728" y1="48303" x2="48403" y2="40519"/>
                        <a14:foregroundMark x1="44865" y1="41021" x2="45367" y2="43114"/>
                        <a14:foregroundMark x1="25399" y1="69461" x2="25240" y2="81637"/>
                        <a14:foregroundMark x1="26677" y1="81238" x2="26677" y2="84631"/>
                        <a14:foregroundMark x1="26198" y1="85828" x2="29073" y2="84032"/>
                        <a14:foregroundMark x1="14856" y1="64471" x2="14058" y2="65070"/>
                        <a14:foregroundMark x1="13898" y1="64271" x2="13259" y2="61078"/>
                        <a14:foregroundMark x1="12620" y1="62275" x2="12620" y2="62275"/>
                        <a14:foregroundMark x1="12620" y1="62275" x2="12620" y2="62275"/>
                        <a14:foregroundMark x1="13419" y1="62475" x2="13898" y2="60679"/>
                        <a14:foregroundMark x1="73642" y1="56088" x2="74601" y2="55289"/>
                        <a14:foregroundMark x1="73323" y1="77844" x2="73482" y2="82236"/>
                        <a14:foregroundMark x1="84665" y1="62874" x2="85304" y2="65070"/>
                        <a14:foregroundMark x1="84665" y1="63473" x2="86262" y2="61277"/>
                        <a14:foregroundMark x1="93131" y1="51896" x2="93930" y2="51896"/>
                        <a14:foregroundMark x1="87061" y1="60878" x2="87700" y2="60679"/>
                        <a14:foregroundMark x1="87380" y1="60878" x2="88498" y2="59681"/>
                        <a14:foregroundMark x1="44409" y1="39721" x2="44409" y2="38124"/>
                        <a14:backgroundMark x1="41853" y1="37725" x2="42332" y2="41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531415"/>
            <a:ext cx="5996940" cy="479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F7EC410-A2A7-62F3-FA22-805489350B7B}"/>
              </a:ext>
            </a:extLst>
          </p:cNvPr>
          <p:cNvGrpSpPr/>
          <p:nvPr/>
        </p:nvGrpSpPr>
        <p:grpSpPr>
          <a:xfrm>
            <a:off x="174630" y="0"/>
            <a:ext cx="11179170" cy="1700806"/>
            <a:chOff x="2132467" y="2501311"/>
            <a:chExt cx="10626718" cy="170080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1FB2EA0-0319-9F48-6570-4D3CC667E70F}"/>
                </a:ext>
              </a:extLst>
            </p:cNvPr>
            <p:cNvGrpSpPr/>
            <p:nvPr/>
          </p:nvGrpSpPr>
          <p:grpSpPr>
            <a:xfrm>
              <a:off x="2132467" y="2501311"/>
              <a:ext cx="10626718" cy="1700807"/>
              <a:chOff x="277034" y="1489257"/>
              <a:chExt cx="10626718" cy="1700807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C782DFB0-A63D-0A46-F5D8-89E9E263E719}"/>
                  </a:ext>
                </a:extLst>
              </p:cNvPr>
              <p:cNvSpPr/>
              <p:nvPr/>
            </p:nvSpPr>
            <p:spPr>
              <a:xfrm>
                <a:off x="419090" y="1969192"/>
                <a:ext cx="10484662" cy="1220872"/>
              </a:xfrm>
              <a:custGeom>
                <a:avLst/>
                <a:gdLst>
                  <a:gd name="connsiteX0" fmla="*/ 0 w 10484662"/>
                  <a:gd name="connsiteY0" fmla="*/ 203483 h 1220872"/>
                  <a:gd name="connsiteX1" fmla="*/ 203483 w 10484662"/>
                  <a:gd name="connsiteY1" fmla="*/ 0 h 1220872"/>
                  <a:gd name="connsiteX2" fmla="*/ 493958 w 10484662"/>
                  <a:gd name="connsiteY2" fmla="*/ 0 h 1220872"/>
                  <a:gd name="connsiteX3" fmla="*/ 985986 w 10484662"/>
                  <a:gd name="connsiteY3" fmla="*/ 0 h 1220872"/>
                  <a:gd name="connsiteX4" fmla="*/ 1679569 w 10484662"/>
                  <a:gd name="connsiteY4" fmla="*/ 0 h 1220872"/>
                  <a:gd name="connsiteX5" fmla="*/ 1970044 w 10484662"/>
                  <a:gd name="connsiteY5" fmla="*/ 0 h 1220872"/>
                  <a:gd name="connsiteX6" fmla="*/ 2462073 w 10484662"/>
                  <a:gd name="connsiteY6" fmla="*/ 0 h 1220872"/>
                  <a:gd name="connsiteX7" fmla="*/ 2752547 w 10484662"/>
                  <a:gd name="connsiteY7" fmla="*/ 0 h 1220872"/>
                  <a:gd name="connsiteX8" fmla="*/ 3143799 w 10484662"/>
                  <a:gd name="connsiteY8" fmla="*/ 0 h 1220872"/>
                  <a:gd name="connsiteX9" fmla="*/ 3535051 w 10484662"/>
                  <a:gd name="connsiteY9" fmla="*/ 0 h 1220872"/>
                  <a:gd name="connsiteX10" fmla="*/ 3926302 w 10484662"/>
                  <a:gd name="connsiteY10" fmla="*/ 0 h 1220872"/>
                  <a:gd name="connsiteX11" fmla="*/ 4317554 w 10484662"/>
                  <a:gd name="connsiteY11" fmla="*/ 0 h 1220872"/>
                  <a:gd name="connsiteX12" fmla="*/ 4708806 w 10484662"/>
                  <a:gd name="connsiteY12" fmla="*/ 0 h 1220872"/>
                  <a:gd name="connsiteX13" fmla="*/ 5100058 w 10484662"/>
                  <a:gd name="connsiteY13" fmla="*/ 0 h 1220872"/>
                  <a:gd name="connsiteX14" fmla="*/ 5793640 w 10484662"/>
                  <a:gd name="connsiteY14" fmla="*/ 0 h 1220872"/>
                  <a:gd name="connsiteX15" fmla="*/ 6285669 w 10484662"/>
                  <a:gd name="connsiteY15" fmla="*/ 0 h 1220872"/>
                  <a:gd name="connsiteX16" fmla="*/ 6676921 w 10484662"/>
                  <a:gd name="connsiteY16" fmla="*/ 0 h 1220872"/>
                  <a:gd name="connsiteX17" fmla="*/ 7471280 w 10484662"/>
                  <a:gd name="connsiteY17" fmla="*/ 0 h 1220872"/>
                  <a:gd name="connsiteX18" fmla="*/ 8265640 w 10484662"/>
                  <a:gd name="connsiteY18" fmla="*/ 0 h 1220872"/>
                  <a:gd name="connsiteX19" fmla="*/ 9059999 w 10484662"/>
                  <a:gd name="connsiteY19" fmla="*/ 0 h 1220872"/>
                  <a:gd name="connsiteX20" fmla="*/ 9350474 w 10484662"/>
                  <a:gd name="connsiteY20" fmla="*/ 0 h 1220872"/>
                  <a:gd name="connsiteX21" fmla="*/ 10281179 w 10484662"/>
                  <a:gd name="connsiteY21" fmla="*/ 0 h 1220872"/>
                  <a:gd name="connsiteX22" fmla="*/ 10484662 w 10484662"/>
                  <a:gd name="connsiteY22" fmla="*/ 203483 h 1220872"/>
                  <a:gd name="connsiteX23" fmla="*/ 10484662 w 10484662"/>
                  <a:gd name="connsiteY23" fmla="*/ 618575 h 1220872"/>
                  <a:gd name="connsiteX24" fmla="*/ 10484662 w 10484662"/>
                  <a:gd name="connsiteY24" fmla="*/ 1017389 h 1220872"/>
                  <a:gd name="connsiteX25" fmla="*/ 10281179 w 10484662"/>
                  <a:gd name="connsiteY25" fmla="*/ 1220872 h 1220872"/>
                  <a:gd name="connsiteX26" fmla="*/ 9789150 w 10484662"/>
                  <a:gd name="connsiteY26" fmla="*/ 1220872 h 1220872"/>
                  <a:gd name="connsiteX27" fmla="*/ 9498676 w 10484662"/>
                  <a:gd name="connsiteY27" fmla="*/ 1220872 h 1220872"/>
                  <a:gd name="connsiteX28" fmla="*/ 9006647 w 10484662"/>
                  <a:gd name="connsiteY28" fmla="*/ 1220872 h 1220872"/>
                  <a:gd name="connsiteX29" fmla="*/ 8514618 w 10484662"/>
                  <a:gd name="connsiteY29" fmla="*/ 1220872 h 1220872"/>
                  <a:gd name="connsiteX30" fmla="*/ 7720259 w 10484662"/>
                  <a:gd name="connsiteY30" fmla="*/ 1220872 h 1220872"/>
                  <a:gd name="connsiteX31" fmla="*/ 7329007 w 10484662"/>
                  <a:gd name="connsiteY31" fmla="*/ 1220872 h 1220872"/>
                  <a:gd name="connsiteX32" fmla="*/ 6736201 w 10484662"/>
                  <a:gd name="connsiteY32" fmla="*/ 1220872 h 1220872"/>
                  <a:gd name="connsiteX33" fmla="*/ 6042619 w 10484662"/>
                  <a:gd name="connsiteY33" fmla="*/ 1220872 h 1220872"/>
                  <a:gd name="connsiteX34" fmla="*/ 5752144 w 10484662"/>
                  <a:gd name="connsiteY34" fmla="*/ 1220872 h 1220872"/>
                  <a:gd name="connsiteX35" fmla="*/ 5461669 w 10484662"/>
                  <a:gd name="connsiteY35" fmla="*/ 1220872 h 1220872"/>
                  <a:gd name="connsiteX36" fmla="*/ 4868863 w 10484662"/>
                  <a:gd name="connsiteY36" fmla="*/ 1220872 h 1220872"/>
                  <a:gd name="connsiteX37" fmla="*/ 4578389 w 10484662"/>
                  <a:gd name="connsiteY37" fmla="*/ 1220872 h 1220872"/>
                  <a:gd name="connsiteX38" fmla="*/ 4187137 w 10484662"/>
                  <a:gd name="connsiteY38" fmla="*/ 1220872 h 1220872"/>
                  <a:gd name="connsiteX39" fmla="*/ 3795885 w 10484662"/>
                  <a:gd name="connsiteY39" fmla="*/ 1220872 h 1220872"/>
                  <a:gd name="connsiteX40" fmla="*/ 3303857 w 10484662"/>
                  <a:gd name="connsiteY40" fmla="*/ 1220872 h 1220872"/>
                  <a:gd name="connsiteX41" fmla="*/ 3013382 w 10484662"/>
                  <a:gd name="connsiteY41" fmla="*/ 1220872 h 1220872"/>
                  <a:gd name="connsiteX42" fmla="*/ 2319799 w 10484662"/>
                  <a:gd name="connsiteY42" fmla="*/ 1220872 h 1220872"/>
                  <a:gd name="connsiteX43" fmla="*/ 1626217 w 10484662"/>
                  <a:gd name="connsiteY43" fmla="*/ 1220872 h 1220872"/>
                  <a:gd name="connsiteX44" fmla="*/ 1234965 w 10484662"/>
                  <a:gd name="connsiteY44" fmla="*/ 1220872 h 1220872"/>
                  <a:gd name="connsiteX45" fmla="*/ 742936 w 10484662"/>
                  <a:gd name="connsiteY45" fmla="*/ 1220872 h 1220872"/>
                  <a:gd name="connsiteX46" fmla="*/ 203483 w 10484662"/>
                  <a:gd name="connsiteY46" fmla="*/ 1220872 h 1220872"/>
                  <a:gd name="connsiteX47" fmla="*/ 0 w 10484662"/>
                  <a:gd name="connsiteY47" fmla="*/ 1017389 h 1220872"/>
                  <a:gd name="connsiteX48" fmla="*/ 0 w 10484662"/>
                  <a:gd name="connsiteY48" fmla="*/ 634853 h 1220872"/>
                  <a:gd name="connsiteX49" fmla="*/ 0 w 10484662"/>
                  <a:gd name="connsiteY49" fmla="*/ 203483 h 122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484662" h="1220872" fill="none" extrusionOk="0">
                    <a:moveTo>
                      <a:pt x="0" y="203483"/>
                    </a:moveTo>
                    <a:cubicBezTo>
                      <a:pt x="15053" y="84234"/>
                      <a:pt x="88988" y="-2937"/>
                      <a:pt x="203483" y="0"/>
                    </a:cubicBezTo>
                    <a:cubicBezTo>
                      <a:pt x="341575" y="-3624"/>
                      <a:pt x="402285" y="12820"/>
                      <a:pt x="493958" y="0"/>
                    </a:cubicBezTo>
                    <a:cubicBezTo>
                      <a:pt x="585631" y="-12820"/>
                      <a:pt x="869810" y="13229"/>
                      <a:pt x="985986" y="0"/>
                    </a:cubicBezTo>
                    <a:cubicBezTo>
                      <a:pt x="1102162" y="-13229"/>
                      <a:pt x="1358962" y="37189"/>
                      <a:pt x="1679569" y="0"/>
                    </a:cubicBezTo>
                    <a:cubicBezTo>
                      <a:pt x="2000176" y="-37189"/>
                      <a:pt x="1903516" y="2867"/>
                      <a:pt x="1970044" y="0"/>
                    </a:cubicBezTo>
                    <a:cubicBezTo>
                      <a:pt x="2036573" y="-2867"/>
                      <a:pt x="2250613" y="43071"/>
                      <a:pt x="2462073" y="0"/>
                    </a:cubicBezTo>
                    <a:cubicBezTo>
                      <a:pt x="2673533" y="-43071"/>
                      <a:pt x="2629684" y="13613"/>
                      <a:pt x="2752547" y="0"/>
                    </a:cubicBezTo>
                    <a:cubicBezTo>
                      <a:pt x="2875410" y="-13613"/>
                      <a:pt x="2960833" y="7091"/>
                      <a:pt x="3143799" y="0"/>
                    </a:cubicBezTo>
                    <a:cubicBezTo>
                      <a:pt x="3326765" y="-7091"/>
                      <a:pt x="3370444" y="41031"/>
                      <a:pt x="3535051" y="0"/>
                    </a:cubicBezTo>
                    <a:cubicBezTo>
                      <a:pt x="3699658" y="-41031"/>
                      <a:pt x="3742098" y="44942"/>
                      <a:pt x="3926302" y="0"/>
                    </a:cubicBezTo>
                    <a:cubicBezTo>
                      <a:pt x="4110506" y="-44942"/>
                      <a:pt x="4160106" y="40272"/>
                      <a:pt x="4317554" y="0"/>
                    </a:cubicBezTo>
                    <a:cubicBezTo>
                      <a:pt x="4475002" y="-40272"/>
                      <a:pt x="4589161" y="45962"/>
                      <a:pt x="4708806" y="0"/>
                    </a:cubicBezTo>
                    <a:cubicBezTo>
                      <a:pt x="4828451" y="-45962"/>
                      <a:pt x="4920600" y="2101"/>
                      <a:pt x="5100058" y="0"/>
                    </a:cubicBezTo>
                    <a:cubicBezTo>
                      <a:pt x="5279516" y="-2101"/>
                      <a:pt x="5644110" y="33406"/>
                      <a:pt x="5793640" y="0"/>
                    </a:cubicBezTo>
                    <a:cubicBezTo>
                      <a:pt x="5943170" y="-33406"/>
                      <a:pt x="6141096" y="17940"/>
                      <a:pt x="6285669" y="0"/>
                    </a:cubicBezTo>
                    <a:cubicBezTo>
                      <a:pt x="6430242" y="-17940"/>
                      <a:pt x="6549825" y="27260"/>
                      <a:pt x="6676921" y="0"/>
                    </a:cubicBezTo>
                    <a:cubicBezTo>
                      <a:pt x="6804017" y="-27260"/>
                      <a:pt x="7265319" y="29925"/>
                      <a:pt x="7471280" y="0"/>
                    </a:cubicBezTo>
                    <a:cubicBezTo>
                      <a:pt x="7677241" y="-29925"/>
                      <a:pt x="8039945" y="53483"/>
                      <a:pt x="8265640" y="0"/>
                    </a:cubicBezTo>
                    <a:cubicBezTo>
                      <a:pt x="8491335" y="-53483"/>
                      <a:pt x="8760140" y="33899"/>
                      <a:pt x="9059999" y="0"/>
                    </a:cubicBezTo>
                    <a:cubicBezTo>
                      <a:pt x="9359858" y="-33899"/>
                      <a:pt x="9206747" y="12368"/>
                      <a:pt x="9350474" y="0"/>
                    </a:cubicBezTo>
                    <a:cubicBezTo>
                      <a:pt x="9494201" y="-12368"/>
                      <a:pt x="9864188" y="25717"/>
                      <a:pt x="10281179" y="0"/>
                    </a:cubicBezTo>
                    <a:cubicBezTo>
                      <a:pt x="10381529" y="-14805"/>
                      <a:pt x="10492831" y="77251"/>
                      <a:pt x="10484662" y="203483"/>
                    </a:cubicBezTo>
                    <a:cubicBezTo>
                      <a:pt x="10511353" y="316543"/>
                      <a:pt x="10484325" y="475010"/>
                      <a:pt x="10484662" y="618575"/>
                    </a:cubicBezTo>
                    <a:cubicBezTo>
                      <a:pt x="10484999" y="762140"/>
                      <a:pt x="10483955" y="850226"/>
                      <a:pt x="10484662" y="1017389"/>
                    </a:cubicBezTo>
                    <a:cubicBezTo>
                      <a:pt x="10466827" y="1123106"/>
                      <a:pt x="10402210" y="1237521"/>
                      <a:pt x="10281179" y="1220872"/>
                    </a:cubicBezTo>
                    <a:cubicBezTo>
                      <a:pt x="10080975" y="1244108"/>
                      <a:pt x="10016514" y="1185395"/>
                      <a:pt x="9789150" y="1220872"/>
                    </a:cubicBezTo>
                    <a:cubicBezTo>
                      <a:pt x="9561786" y="1256349"/>
                      <a:pt x="9634866" y="1193853"/>
                      <a:pt x="9498676" y="1220872"/>
                    </a:cubicBezTo>
                    <a:cubicBezTo>
                      <a:pt x="9362486" y="1247891"/>
                      <a:pt x="9192837" y="1170043"/>
                      <a:pt x="9006647" y="1220872"/>
                    </a:cubicBezTo>
                    <a:cubicBezTo>
                      <a:pt x="8820457" y="1271701"/>
                      <a:pt x="8744253" y="1185974"/>
                      <a:pt x="8514618" y="1220872"/>
                    </a:cubicBezTo>
                    <a:cubicBezTo>
                      <a:pt x="8284983" y="1255770"/>
                      <a:pt x="8077939" y="1133913"/>
                      <a:pt x="7720259" y="1220872"/>
                    </a:cubicBezTo>
                    <a:cubicBezTo>
                      <a:pt x="7362579" y="1307831"/>
                      <a:pt x="7456120" y="1206858"/>
                      <a:pt x="7329007" y="1220872"/>
                    </a:cubicBezTo>
                    <a:cubicBezTo>
                      <a:pt x="7201894" y="1234886"/>
                      <a:pt x="6990930" y="1202243"/>
                      <a:pt x="6736201" y="1220872"/>
                    </a:cubicBezTo>
                    <a:cubicBezTo>
                      <a:pt x="6481472" y="1239501"/>
                      <a:pt x="6366267" y="1187558"/>
                      <a:pt x="6042619" y="1220872"/>
                    </a:cubicBezTo>
                    <a:cubicBezTo>
                      <a:pt x="5718971" y="1254186"/>
                      <a:pt x="5831485" y="1199514"/>
                      <a:pt x="5752144" y="1220872"/>
                    </a:cubicBezTo>
                    <a:cubicBezTo>
                      <a:pt x="5672803" y="1242230"/>
                      <a:pt x="5564046" y="1189971"/>
                      <a:pt x="5461669" y="1220872"/>
                    </a:cubicBezTo>
                    <a:cubicBezTo>
                      <a:pt x="5359292" y="1251773"/>
                      <a:pt x="5034006" y="1160480"/>
                      <a:pt x="4868863" y="1220872"/>
                    </a:cubicBezTo>
                    <a:cubicBezTo>
                      <a:pt x="4703720" y="1281264"/>
                      <a:pt x="4659697" y="1195630"/>
                      <a:pt x="4578389" y="1220872"/>
                    </a:cubicBezTo>
                    <a:cubicBezTo>
                      <a:pt x="4497081" y="1246114"/>
                      <a:pt x="4351149" y="1182695"/>
                      <a:pt x="4187137" y="1220872"/>
                    </a:cubicBezTo>
                    <a:cubicBezTo>
                      <a:pt x="4023125" y="1259049"/>
                      <a:pt x="3922607" y="1218367"/>
                      <a:pt x="3795885" y="1220872"/>
                    </a:cubicBezTo>
                    <a:cubicBezTo>
                      <a:pt x="3669163" y="1223377"/>
                      <a:pt x="3503891" y="1200889"/>
                      <a:pt x="3303857" y="1220872"/>
                    </a:cubicBezTo>
                    <a:cubicBezTo>
                      <a:pt x="3103823" y="1240855"/>
                      <a:pt x="3095700" y="1201767"/>
                      <a:pt x="3013382" y="1220872"/>
                    </a:cubicBezTo>
                    <a:cubicBezTo>
                      <a:pt x="2931065" y="1239977"/>
                      <a:pt x="2593906" y="1142761"/>
                      <a:pt x="2319799" y="1220872"/>
                    </a:cubicBezTo>
                    <a:cubicBezTo>
                      <a:pt x="2045692" y="1298983"/>
                      <a:pt x="1901480" y="1146859"/>
                      <a:pt x="1626217" y="1220872"/>
                    </a:cubicBezTo>
                    <a:cubicBezTo>
                      <a:pt x="1350954" y="1294885"/>
                      <a:pt x="1321956" y="1191293"/>
                      <a:pt x="1234965" y="1220872"/>
                    </a:cubicBezTo>
                    <a:cubicBezTo>
                      <a:pt x="1147974" y="1250451"/>
                      <a:pt x="969093" y="1185865"/>
                      <a:pt x="742936" y="1220872"/>
                    </a:cubicBezTo>
                    <a:cubicBezTo>
                      <a:pt x="516779" y="1255879"/>
                      <a:pt x="365796" y="1197954"/>
                      <a:pt x="203483" y="1220872"/>
                    </a:cubicBezTo>
                    <a:cubicBezTo>
                      <a:pt x="82739" y="1230830"/>
                      <a:pt x="2832" y="1126196"/>
                      <a:pt x="0" y="1017389"/>
                    </a:cubicBezTo>
                    <a:cubicBezTo>
                      <a:pt x="-909" y="926949"/>
                      <a:pt x="45073" y="753331"/>
                      <a:pt x="0" y="634853"/>
                    </a:cubicBezTo>
                    <a:cubicBezTo>
                      <a:pt x="-45073" y="516375"/>
                      <a:pt x="27902" y="293004"/>
                      <a:pt x="0" y="203483"/>
                    </a:cubicBezTo>
                    <a:close/>
                  </a:path>
                  <a:path w="10484662" h="1220872" stroke="0" extrusionOk="0">
                    <a:moveTo>
                      <a:pt x="0" y="203483"/>
                    </a:moveTo>
                    <a:cubicBezTo>
                      <a:pt x="11429" y="68293"/>
                      <a:pt x="95472" y="11844"/>
                      <a:pt x="203483" y="0"/>
                    </a:cubicBezTo>
                    <a:cubicBezTo>
                      <a:pt x="598171" y="-31785"/>
                      <a:pt x="714493" y="24885"/>
                      <a:pt x="997843" y="0"/>
                    </a:cubicBezTo>
                    <a:cubicBezTo>
                      <a:pt x="1281193" y="-24885"/>
                      <a:pt x="1364208" y="27175"/>
                      <a:pt x="1489871" y="0"/>
                    </a:cubicBezTo>
                    <a:cubicBezTo>
                      <a:pt x="1615534" y="-27175"/>
                      <a:pt x="1873727" y="26766"/>
                      <a:pt x="2183454" y="0"/>
                    </a:cubicBezTo>
                    <a:cubicBezTo>
                      <a:pt x="2493181" y="-26766"/>
                      <a:pt x="2649032" y="58502"/>
                      <a:pt x="2877036" y="0"/>
                    </a:cubicBezTo>
                    <a:cubicBezTo>
                      <a:pt x="3105040" y="-58502"/>
                      <a:pt x="3206722" y="57543"/>
                      <a:pt x="3469842" y="0"/>
                    </a:cubicBezTo>
                    <a:cubicBezTo>
                      <a:pt x="3732962" y="-57543"/>
                      <a:pt x="4073645" y="21467"/>
                      <a:pt x="4264202" y="0"/>
                    </a:cubicBezTo>
                    <a:cubicBezTo>
                      <a:pt x="4454759" y="-21467"/>
                      <a:pt x="4494723" y="4305"/>
                      <a:pt x="4554676" y="0"/>
                    </a:cubicBezTo>
                    <a:cubicBezTo>
                      <a:pt x="4614629" y="-4305"/>
                      <a:pt x="5101665" y="11291"/>
                      <a:pt x="5248259" y="0"/>
                    </a:cubicBezTo>
                    <a:cubicBezTo>
                      <a:pt x="5394853" y="-11291"/>
                      <a:pt x="5653157" y="23349"/>
                      <a:pt x="6042619" y="0"/>
                    </a:cubicBezTo>
                    <a:cubicBezTo>
                      <a:pt x="6432081" y="-23349"/>
                      <a:pt x="6495010" y="52523"/>
                      <a:pt x="6836978" y="0"/>
                    </a:cubicBezTo>
                    <a:cubicBezTo>
                      <a:pt x="7178946" y="-52523"/>
                      <a:pt x="7424621" y="89608"/>
                      <a:pt x="7631338" y="0"/>
                    </a:cubicBezTo>
                    <a:cubicBezTo>
                      <a:pt x="7838055" y="-89608"/>
                      <a:pt x="7971554" y="46725"/>
                      <a:pt x="8123366" y="0"/>
                    </a:cubicBezTo>
                    <a:cubicBezTo>
                      <a:pt x="8275178" y="-46725"/>
                      <a:pt x="8472863" y="13924"/>
                      <a:pt x="8615395" y="0"/>
                    </a:cubicBezTo>
                    <a:cubicBezTo>
                      <a:pt x="8757927" y="-13924"/>
                      <a:pt x="8863819" y="25335"/>
                      <a:pt x="9107424" y="0"/>
                    </a:cubicBezTo>
                    <a:cubicBezTo>
                      <a:pt x="9351029" y="-25335"/>
                      <a:pt x="9747631" y="10120"/>
                      <a:pt x="10281179" y="0"/>
                    </a:cubicBezTo>
                    <a:cubicBezTo>
                      <a:pt x="10370572" y="12140"/>
                      <a:pt x="10465978" y="70108"/>
                      <a:pt x="10484662" y="203483"/>
                    </a:cubicBezTo>
                    <a:cubicBezTo>
                      <a:pt x="10531484" y="304080"/>
                      <a:pt x="10475244" y="455045"/>
                      <a:pt x="10484662" y="618575"/>
                    </a:cubicBezTo>
                    <a:cubicBezTo>
                      <a:pt x="10494080" y="782105"/>
                      <a:pt x="10462543" y="933190"/>
                      <a:pt x="10484662" y="1017389"/>
                    </a:cubicBezTo>
                    <a:cubicBezTo>
                      <a:pt x="10452791" y="1133631"/>
                      <a:pt x="10390034" y="1218714"/>
                      <a:pt x="10281179" y="1220872"/>
                    </a:cubicBezTo>
                    <a:cubicBezTo>
                      <a:pt x="10151685" y="1256972"/>
                      <a:pt x="9862620" y="1160692"/>
                      <a:pt x="9688373" y="1220872"/>
                    </a:cubicBezTo>
                    <a:cubicBezTo>
                      <a:pt x="9514126" y="1281052"/>
                      <a:pt x="9439012" y="1194623"/>
                      <a:pt x="9196345" y="1220872"/>
                    </a:cubicBezTo>
                    <a:cubicBezTo>
                      <a:pt x="8953678" y="1247121"/>
                      <a:pt x="8817042" y="1207382"/>
                      <a:pt x="8603539" y="1220872"/>
                    </a:cubicBezTo>
                    <a:cubicBezTo>
                      <a:pt x="8390036" y="1234362"/>
                      <a:pt x="8336817" y="1210591"/>
                      <a:pt x="8212287" y="1220872"/>
                    </a:cubicBezTo>
                    <a:cubicBezTo>
                      <a:pt x="8087757" y="1231153"/>
                      <a:pt x="7678452" y="1213719"/>
                      <a:pt x="7518705" y="1220872"/>
                    </a:cubicBezTo>
                    <a:cubicBezTo>
                      <a:pt x="7358958" y="1228025"/>
                      <a:pt x="7214823" y="1169609"/>
                      <a:pt x="7026676" y="1220872"/>
                    </a:cubicBezTo>
                    <a:cubicBezTo>
                      <a:pt x="6838529" y="1272135"/>
                      <a:pt x="6481059" y="1144099"/>
                      <a:pt x="6232316" y="1220872"/>
                    </a:cubicBezTo>
                    <a:cubicBezTo>
                      <a:pt x="5983573" y="1297645"/>
                      <a:pt x="5849721" y="1156016"/>
                      <a:pt x="5639511" y="1220872"/>
                    </a:cubicBezTo>
                    <a:cubicBezTo>
                      <a:pt x="5429301" y="1285728"/>
                      <a:pt x="5139074" y="1198859"/>
                      <a:pt x="4845151" y="1220872"/>
                    </a:cubicBezTo>
                    <a:cubicBezTo>
                      <a:pt x="4551228" y="1242885"/>
                      <a:pt x="4644415" y="1202143"/>
                      <a:pt x="4554676" y="1220872"/>
                    </a:cubicBezTo>
                    <a:cubicBezTo>
                      <a:pt x="4464937" y="1239601"/>
                      <a:pt x="3994203" y="1155472"/>
                      <a:pt x="3760317" y="1220872"/>
                    </a:cubicBezTo>
                    <a:cubicBezTo>
                      <a:pt x="3526431" y="1286272"/>
                      <a:pt x="3178198" y="1178395"/>
                      <a:pt x="2965957" y="1220872"/>
                    </a:cubicBezTo>
                    <a:cubicBezTo>
                      <a:pt x="2753716" y="1263349"/>
                      <a:pt x="2731729" y="1214500"/>
                      <a:pt x="2574706" y="1220872"/>
                    </a:cubicBezTo>
                    <a:cubicBezTo>
                      <a:pt x="2417683" y="1227244"/>
                      <a:pt x="2295225" y="1193385"/>
                      <a:pt x="2082677" y="1220872"/>
                    </a:cubicBezTo>
                    <a:cubicBezTo>
                      <a:pt x="1870129" y="1248359"/>
                      <a:pt x="1883078" y="1177835"/>
                      <a:pt x="1691425" y="1220872"/>
                    </a:cubicBezTo>
                    <a:cubicBezTo>
                      <a:pt x="1499772" y="1263909"/>
                      <a:pt x="1475441" y="1197885"/>
                      <a:pt x="1300173" y="1220872"/>
                    </a:cubicBezTo>
                    <a:cubicBezTo>
                      <a:pt x="1124905" y="1243859"/>
                      <a:pt x="678954" y="1098374"/>
                      <a:pt x="203483" y="1220872"/>
                    </a:cubicBezTo>
                    <a:cubicBezTo>
                      <a:pt x="88039" y="1224626"/>
                      <a:pt x="-15853" y="1125312"/>
                      <a:pt x="0" y="1017389"/>
                    </a:cubicBezTo>
                    <a:cubicBezTo>
                      <a:pt x="-4334" y="886755"/>
                      <a:pt x="8105" y="713126"/>
                      <a:pt x="0" y="610436"/>
                    </a:cubicBezTo>
                    <a:cubicBezTo>
                      <a:pt x="-8105" y="507746"/>
                      <a:pt x="1055" y="396146"/>
                      <a:pt x="0" y="203483"/>
                    </a:cubicBezTo>
                    <a:close/>
                  </a:path>
                </a:pathLst>
              </a:custGeom>
              <a:solidFill>
                <a:schemeClr val="lt1">
                  <a:alpha val="93000"/>
                </a:schemeClr>
              </a:solidFill>
              <a:ln w="19050" cmpd="thinThick">
                <a:solidFill>
                  <a:srgbClr val="FF3F6E"/>
                </a:solidFill>
                <a:extLst>
                  <a:ext uri="{C807C97D-BFC1-408E-A445-0C87EB9F89A2}">
                    <ask:lineSketchStyleProps xmlns:ask="http://schemas.microsoft.com/office/drawing/2018/sketchyshapes" sd="381681209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17253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9C74A7A-CB9E-4CBA-271D-4DE4A8CCE8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737208" flipH="1">
                <a:off x="277034" y="1489257"/>
                <a:ext cx="919996" cy="919996"/>
              </a:xfrm>
              <a:prstGeom prst="rect">
                <a:avLst/>
              </a:prstGeom>
            </p:spPr>
          </p:pic>
        </p:grpSp>
        <p:sp>
          <p:nvSpPr>
            <p:cNvPr id="7" name="TextBox 34">
              <a:extLst>
                <a:ext uri="{FF2B5EF4-FFF2-40B4-BE49-F238E27FC236}">
                  <a16:creationId xmlns:a16="http://schemas.microsoft.com/office/drawing/2014/main" id="{7921FE54-FD1F-FDC5-7D36-E016B189A106}"/>
                </a:ext>
              </a:extLst>
            </p:cNvPr>
            <p:cNvSpPr txBox="1"/>
            <p:nvPr/>
          </p:nvSpPr>
          <p:spPr>
            <a:xfrm>
              <a:off x="2756633" y="3042141"/>
              <a:ext cx="9931751" cy="1077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72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Em đã học được gì cho bản thân mình qua câu thơ/ chi tiết chuyện/ nhân vật mà em vừa viết?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1EE8495-BB67-D1B4-8C0D-C365E1522EDB}"/>
              </a:ext>
            </a:extLst>
          </p:cNvPr>
          <p:cNvGrpSpPr/>
          <p:nvPr/>
        </p:nvGrpSpPr>
        <p:grpSpPr>
          <a:xfrm>
            <a:off x="374655" y="1638299"/>
            <a:ext cx="11179170" cy="1215031"/>
            <a:chOff x="2132467" y="2501311"/>
            <a:chExt cx="10626718" cy="170080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28123CD-F8EF-3EBE-245B-26092B46CF28}"/>
                </a:ext>
              </a:extLst>
            </p:cNvPr>
            <p:cNvGrpSpPr/>
            <p:nvPr/>
          </p:nvGrpSpPr>
          <p:grpSpPr>
            <a:xfrm>
              <a:off x="2132467" y="2501311"/>
              <a:ext cx="10626718" cy="1700807"/>
              <a:chOff x="277034" y="1489257"/>
              <a:chExt cx="10626718" cy="1700807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B4D559F7-CD64-42BC-8EE3-DBE8EFF8CA24}"/>
                  </a:ext>
                </a:extLst>
              </p:cNvPr>
              <p:cNvSpPr/>
              <p:nvPr/>
            </p:nvSpPr>
            <p:spPr>
              <a:xfrm>
                <a:off x="419090" y="1969192"/>
                <a:ext cx="10484662" cy="1220872"/>
              </a:xfrm>
              <a:custGeom>
                <a:avLst/>
                <a:gdLst>
                  <a:gd name="connsiteX0" fmla="*/ 0 w 11029729"/>
                  <a:gd name="connsiteY0" fmla="*/ 145365 h 872173"/>
                  <a:gd name="connsiteX1" fmla="*/ 145365 w 11029729"/>
                  <a:gd name="connsiteY1" fmla="*/ 0 h 872173"/>
                  <a:gd name="connsiteX2" fmla="*/ 634586 w 11029729"/>
                  <a:gd name="connsiteY2" fmla="*/ 0 h 872173"/>
                  <a:gd name="connsiteX3" fmla="*/ 909027 w 11029729"/>
                  <a:gd name="connsiteY3" fmla="*/ 0 h 872173"/>
                  <a:gd name="connsiteX4" fmla="*/ 1398248 w 11029729"/>
                  <a:gd name="connsiteY4" fmla="*/ 0 h 872173"/>
                  <a:gd name="connsiteX5" fmla="*/ 1672689 w 11029729"/>
                  <a:gd name="connsiteY5" fmla="*/ 0 h 872173"/>
                  <a:gd name="connsiteX6" fmla="*/ 2054520 w 11029729"/>
                  <a:gd name="connsiteY6" fmla="*/ 0 h 872173"/>
                  <a:gd name="connsiteX7" fmla="*/ 2436351 w 11029729"/>
                  <a:gd name="connsiteY7" fmla="*/ 0 h 872173"/>
                  <a:gd name="connsiteX8" fmla="*/ 2818183 w 11029729"/>
                  <a:gd name="connsiteY8" fmla="*/ 0 h 872173"/>
                  <a:gd name="connsiteX9" fmla="*/ 3200014 w 11029729"/>
                  <a:gd name="connsiteY9" fmla="*/ 0 h 872173"/>
                  <a:gd name="connsiteX10" fmla="*/ 3581845 w 11029729"/>
                  <a:gd name="connsiteY10" fmla="*/ 0 h 872173"/>
                  <a:gd name="connsiteX11" fmla="*/ 3963676 w 11029729"/>
                  <a:gd name="connsiteY11" fmla="*/ 0 h 872173"/>
                  <a:gd name="connsiteX12" fmla="*/ 4667677 w 11029729"/>
                  <a:gd name="connsiteY12" fmla="*/ 0 h 872173"/>
                  <a:gd name="connsiteX13" fmla="*/ 5156898 w 11029729"/>
                  <a:gd name="connsiteY13" fmla="*/ 0 h 872173"/>
                  <a:gd name="connsiteX14" fmla="*/ 5538729 w 11029729"/>
                  <a:gd name="connsiteY14" fmla="*/ 0 h 872173"/>
                  <a:gd name="connsiteX15" fmla="*/ 6350120 w 11029729"/>
                  <a:gd name="connsiteY15" fmla="*/ 0 h 872173"/>
                  <a:gd name="connsiteX16" fmla="*/ 7161511 w 11029729"/>
                  <a:gd name="connsiteY16" fmla="*/ 0 h 872173"/>
                  <a:gd name="connsiteX17" fmla="*/ 7972902 w 11029729"/>
                  <a:gd name="connsiteY17" fmla="*/ 0 h 872173"/>
                  <a:gd name="connsiteX18" fmla="*/ 8247343 w 11029729"/>
                  <a:gd name="connsiteY18" fmla="*/ 0 h 872173"/>
                  <a:gd name="connsiteX19" fmla="*/ 8736564 w 11029729"/>
                  <a:gd name="connsiteY19" fmla="*/ 0 h 872173"/>
                  <a:gd name="connsiteX20" fmla="*/ 9333175 w 11029729"/>
                  <a:gd name="connsiteY20" fmla="*/ 0 h 872173"/>
                  <a:gd name="connsiteX21" fmla="*/ 9715006 w 11029729"/>
                  <a:gd name="connsiteY21" fmla="*/ 0 h 872173"/>
                  <a:gd name="connsiteX22" fmla="*/ 10884364 w 11029729"/>
                  <a:gd name="connsiteY22" fmla="*/ 0 h 872173"/>
                  <a:gd name="connsiteX23" fmla="*/ 11029729 w 11029729"/>
                  <a:gd name="connsiteY23" fmla="*/ 145365 h 872173"/>
                  <a:gd name="connsiteX24" fmla="*/ 11029729 w 11029729"/>
                  <a:gd name="connsiteY24" fmla="*/ 726808 h 872173"/>
                  <a:gd name="connsiteX25" fmla="*/ 10884364 w 11029729"/>
                  <a:gd name="connsiteY25" fmla="*/ 872173 h 872173"/>
                  <a:gd name="connsiteX26" fmla="*/ 10609923 w 11029729"/>
                  <a:gd name="connsiteY26" fmla="*/ 872173 h 872173"/>
                  <a:gd name="connsiteX27" fmla="*/ 10120702 w 11029729"/>
                  <a:gd name="connsiteY27" fmla="*/ 872173 h 872173"/>
                  <a:gd name="connsiteX28" fmla="*/ 9309311 w 11029729"/>
                  <a:gd name="connsiteY28" fmla="*/ 872173 h 872173"/>
                  <a:gd name="connsiteX29" fmla="*/ 8927480 w 11029729"/>
                  <a:gd name="connsiteY29" fmla="*/ 872173 h 872173"/>
                  <a:gd name="connsiteX30" fmla="*/ 8330869 w 11029729"/>
                  <a:gd name="connsiteY30" fmla="*/ 872173 h 872173"/>
                  <a:gd name="connsiteX31" fmla="*/ 7626868 w 11029729"/>
                  <a:gd name="connsiteY31" fmla="*/ 872173 h 872173"/>
                  <a:gd name="connsiteX32" fmla="*/ 7352427 w 11029729"/>
                  <a:gd name="connsiteY32" fmla="*/ 872173 h 872173"/>
                  <a:gd name="connsiteX33" fmla="*/ 7077985 w 11029729"/>
                  <a:gd name="connsiteY33" fmla="*/ 872173 h 872173"/>
                  <a:gd name="connsiteX34" fmla="*/ 6481374 w 11029729"/>
                  <a:gd name="connsiteY34" fmla="*/ 872173 h 872173"/>
                  <a:gd name="connsiteX35" fmla="*/ 6206933 w 11029729"/>
                  <a:gd name="connsiteY35" fmla="*/ 872173 h 872173"/>
                  <a:gd name="connsiteX36" fmla="*/ 5825102 w 11029729"/>
                  <a:gd name="connsiteY36" fmla="*/ 872173 h 872173"/>
                  <a:gd name="connsiteX37" fmla="*/ 5443271 w 11029729"/>
                  <a:gd name="connsiteY37" fmla="*/ 872173 h 872173"/>
                  <a:gd name="connsiteX38" fmla="*/ 4954050 w 11029729"/>
                  <a:gd name="connsiteY38" fmla="*/ 872173 h 872173"/>
                  <a:gd name="connsiteX39" fmla="*/ 4679609 w 11029729"/>
                  <a:gd name="connsiteY39" fmla="*/ 872173 h 872173"/>
                  <a:gd name="connsiteX40" fmla="*/ 3975608 w 11029729"/>
                  <a:gd name="connsiteY40" fmla="*/ 872173 h 872173"/>
                  <a:gd name="connsiteX41" fmla="*/ 3271607 w 11029729"/>
                  <a:gd name="connsiteY41" fmla="*/ 872173 h 872173"/>
                  <a:gd name="connsiteX42" fmla="*/ 2889776 w 11029729"/>
                  <a:gd name="connsiteY42" fmla="*/ 872173 h 872173"/>
                  <a:gd name="connsiteX43" fmla="*/ 2400555 w 11029729"/>
                  <a:gd name="connsiteY43" fmla="*/ 872173 h 872173"/>
                  <a:gd name="connsiteX44" fmla="*/ 2018724 w 11029729"/>
                  <a:gd name="connsiteY44" fmla="*/ 872173 h 872173"/>
                  <a:gd name="connsiteX45" fmla="*/ 1422113 w 11029729"/>
                  <a:gd name="connsiteY45" fmla="*/ 872173 h 872173"/>
                  <a:gd name="connsiteX46" fmla="*/ 718112 w 11029729"/>
                  <a:gd name="connsiteY46" fmla="*/ 872173 h 872173"/>
                  <a:gd name="connsiteX47" fmla="*/ 145365 w 11029729"/>
                  <a:gd name="connsiteY47" fmla="*/ 872173 h 872173"/>
                  <a:gd name="connsiteX48" fmla="*/ 0 w 11029729"/>
                  <a:gd name="connsiteY48" fmla="*/ 726808 h 872173"/>
                  <a:gd name="connsiteX49" fmla="*/ 0 w 11029729"/>
                  <a:gd name="connsiteY49" fmla="*/ 145365 h 872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1029729" h="872173" fill="none" extrusionOk="0">
                    <a:moveTo>
                      <a:pt x="0" y="145365"/>
                    </a:moveTo>
                    <a:cubicBezTo>
                      <a:pt x="-7480" y="86449"/>
                      <a:pt x="49070" y="7103"/>
                      <a:pt x="145365" y="0"/>
                    </a:cubicBezTo>
                    <a:cubicBezTo>
                      <a:pt x="333736" y="-56439"/>
                      <a:pt x="470017" y="52002"/>
                      <a:pt x="634586" y="0"/>
                    </a:cubicBezTo>
                    <a:cubicBezTo>
                      <a:pt x="799155" y="-52002"/>
                      <a:pt x="802860" y="1781"/>
                      <a:pt x="909027" y="0"/>
                    </a:cubicBezTo>
                    <a:cubicBezTo>
                      <a:pt x="1015194" y="-1781"/>
                      <a:pt x="1271439" y="12529"/>
                      <a:pt x="1398248" y="0"/>
                    </a:cubicBezTo>
                    <a:cubicBezTo>
                      <a:pt x="1525057" y="-12529"/>
                      <a:pt x="1594453" y="580"/>
                      <a:pt x="1672689" y="0"/>
                    </a:cubicBezTo>
                    <a:cubicBezTo>
                      <a:pt x="1750925" y="-580"/>
                      <a:pt x="1907317" y="36752"/>
                      <a:pt x="2054520" y="0"/>
                    </a:cubicBezTo>
                    <a:cubicBezTo>
                      <a:pt x="2201723" y="-36752"/>
                      <a:pt x="2322273" y="32742"/>
                      <a:pt x="2436351" y="0"/>
                    </a:cubicBezTo>
                    <a:cubicBezTo>
                      <a:pt x="2550429" y="-32742"/>
                      <a:pt x="2691827" y="33463"/>
                      <a:pt x="2818183" y="0"/>
                    </a:cubicBezTo>
                    <a:cubicBezTo>
                      <a:pt x="2944539" y="-33463"/>
                      <a:pt x="3054648" y="5743"/>
                      <a:pt x="3200014" y="0"/>
                    </a:cubicBezTo>
                    <a:cubicBezTo>
                      <a:pt x="3345380" y="-5743"/>
                      <a:pt x="3404412" y="33383"/>
                      <a:pt x="3581845" y="0"/>
                    </a:cubicBezTo>
                    <a:cubicBezTo>
                      <a:pt x="3759278" y="-33383"/>
                      <a:pt x="3793513" y="33916"/>
                      <a:pt x="3963676" y="0"/>
                    </a:cubicBezTo>
                    <a:cubicBezTo>
                      <a:pt x="4133839" y="-33916"/>
                      <a:pt x="4514616" y="64835"/>
                      <a:pt x="4667677" y="0"/>
                    </a:cubicBezTo>
                    <a:cubicBezTo>
                      <a:pt x="4820738" y="-64835"/>
                      <a:pt x="4958825" y="44215"/>
                      <a:pt x="5156898" y="0"/>
                    </a:cubicBezTo>
                    <a:cubicBezTo>
                      <a:pt x="5354971" y="-44215"/>
                      <a:pt x="5385015" y="16443"/>
                      <a:pt x="5538729" y="0"/>
                    </a:cubicBezTo>
                    <a:cubicBezTo>
                      <a:pt x="5692443" y="-16443"/>
                      <a:pt x="6170155" y="9072"/>
                      <a:pt x="6350120" y="0"/>
                    </a:cubicBezTo>
                    <a:cubicBezTo>
                      <a:pt x="6530085" y="-9072"/>
                      <a:pt x="6761225" y="95432"/>
                      <a:pt x="7161511" y="0"/>
                    </a:cubicBezTo>
                    <a:cubicBezTo>
                      <a:pt x="7561797" y="-95432"/>
                      <a:pt x="7681394" y="25430"/>
                      <a:pt x="7972902" y="0"/>
                    </a:cubicBezTo>
                    <a:cubicBezTo>
                      <a:pt x="8264410" y="-25430"/>
                      <a:pt x="8190487" y="18253"/>
                      <a:pt x="8247343" y="0"/>
                    </a:cubicBezTo>
                    <a:cubicBezTo>
                      <a:pt x="8304199" y="-18253"/>
                      <a:pt x="8544512" y="53175"/>
                      <a:pt x="8736564" y="0"/>
                    </a:cubicBezTo>
                    <a:cubicBezTo>
                      <a:pt x="8928616" y="-53175"/>
                      <a:pt x="9078378" y="13487"/>
                      <a:pt x="9333175" y="0"/>
                    </a:cubicBezTo>
                    <a:cubicBezTo>
                      <a:pt x="9587972" y="-13487"/>
                      <a:pt x="9611074" y="12312"/>
                      <a:pt x="9715006" y="0"/>
                    </a:cubicBezTo>
                    <a:cubicBezTo>
                      <a:pt x="9818938" y="-12312"/>
                      <a:pt x="10593190" y="105493"/>
                      <a:pt x="10884364" y="0"/>
                    </a:cubicBezTo>
                    <a:cubicBezTo>
                      <a:pt x="10963451" y="-2591"/>
                      <a:pt x="11039265" y="69916"/>
                      <a:pt x="11029729" y="145365"/>
                    </a:cubicBezTo>
                    <a:cubicBezTo>
                      <a:pt x="11083601" y="425458"/>
                      <a:pt x="10974369" y="528197"/>
                      <a:pt x="11029729" y="726808"/>
                    </a:cubicBezTo>
                    <a:cubicBezTo>
                      <a:pt x="11016377" y="806329"/>
                      <a:pt x="10960588" y="873544"/>
                      <a:pt x="10884364" y="872173"/>
                    </a:cubicBezTo>
                    <a:cubicBezTo>
                      <a:pt x="10782181" y="901419"/>
                      <a:pt x="10665683" y="855843"/>
                      <a:pt x="10609923" y="872173"/>
                    </a:cubicBezTo>
                    <a:cubicBezTo>
                      <a:pt x="10554163" y="888503"/>
                      <a:pt x="10297592" y="842758"/>
                      <a:pt x="10120702" y="872173"/>
                    </a:cubicBezTo>
                    <a:cubicBezTo>
                      <a:pt x="9943812" y="901588"/>
                      <a:pt x="9666808" y="866635"/>
                      <a:pt x="9309311" y="872173"/>
                    </a:cubicBezTo>
                    <a:cubicBezTo>
                      <a:pt x="8951814" y="877711"/>
                      <a:pt x="9075906" y="868205"/>
                      <a:pt x="8927480" y="872173"/>
                    </a:cubicBezTo>
                    <a:cubicBezTo>
                      <a:pt x="8779054" y="876141"/>
                      <a:pt x="8501600" y="852154"/>
                      <a:pt x="8330869" y="872173"/>
                    </a:cubicBezTo>
                    <a:cubicBezTo>
                      <a:pt x="8160138" y="892192"/>
                      <a:pt x="7782180" y="838906"/>
                      <a:pt x="7626868" y="872173"/>
                    </a:cubicBezTo>
                    <a:cubicBezTo>
                      <a:pt x="7471556" y="905440"/>
                      <a:pt x="7452991" y="858816"/>
                      <a:pt x="7352427" y="872173"/>
                    </a:cubicBezTo>
                    <a:cubicBezTo>
                      <a:pt x="7251863" y="885530"/>
                      <a:pt x="7146409" y="845807"/>
                      <a:pt x="7077985" y="872173"/>
                    </a:cubicBezTo>
                    <a:cubicBezTo>
                      <a:pt x="7009561" y="898539"/>
                      <a:pt x="6763452" y="836991"/>
                      <a:pt x="6481374" y="872173"/>
                    </a:cubicBezTo>
                    <a:cubicBezTo>
                      <a:pt x="6199296" y="907355"/>
                      <a:pt x="6291695" y="865343"/>
                      <a:pt x="6206933" y="872173"/>
                    </a:cubicBezTo>
                    <a:cubicBezTo>
                      <a:pt x="6122171" y="879003"/>
                      <a:pt x="5922230" y="832092"/>
                      <a:pt x="5825102" y="872173"/>
                    </a:cubicBezTo>
                    <a:cubicBezTo>
                      <a:pt x="5727974" y="912254"/>
                      <a:pt x="5609795" y="862033"/>
                      <a:pt x="5443271" y="872173"/>
                    </a:cubicBezTo>
                    <a:cubicBezTo>
                      <a:pt x="5276747" y="882313"/>
                      <a:pt x="5066115" y="866593"/>
                      <a:pt x="4954050" y="872173"/>
                    </a:cubicBezTo>
                    <a:cubicBezTo>
                      <a:pt x="4841985" y="877753"/>
                      <a:pt x="4788554" y="867820"/>
                      <a:pt x="4679609" y="872173"/>
                    </a:cubicBezTo>
                    <a:cubicBezTo>
                      <a:pt x="4570664" y="876526"/>
                      <a:pt x="4241184" y="871768"/>
                      <a:pt x="3975608" y="872173"/>
                    </a:cubicBezTo>
                    <a:cubicBezTo>
                      <a:pt x="3710032" y="872578"/>
                      <a:pt x="3503149" y="830044"/>
                      <a:pt x="3271607" y="872173"/>
                    </a:cubicBezTo>
                    <a:cubicBezTo>
                      <a:pt x="3040065" y="914302"/>
                      <a:pt x="3077022" y="834049"/>
                      <a:pt x="2889776" y="872173"/>
                    </a:cubicBezTo>
                    <a:cubicBezTo>
                      <a:pt x="2702530" y="910297"/>
                      <a:pt x="2607395" y="848132"/>
                      <a:pt x="2400555" y="872173"/>
                    </a:cubicBezTo>
                    <a:cubicBezTo>
                      <a:pt x="2193715" y="896214"/>
                      <a:pt x="2139280" y="839594"/>
                      <a:pt x="2018724" y="872173"/>
                    </a:cubicBezTo>
                    <a:cubicBezTo>
                      <a:pt x="1898168" y="904752"/>
                      <a:pt x="1719548" y="849924"/>
                      <a:pt x="1422113" y="872173"/>
                    </a:cubicBezTo>
                    <a:cubicBezTo>
                      <a:pt x="1124678" y="894422"/>
                      <a:pt x="882999" y="857705"/>
                      <a:pt x="718112" y="872173"/>
                    </a:cubicBezTo>
                    <a:cubicBezTo>
                      <a:pt x="553225" y="886641"/>
                      <a:pt x="403747" y="843947"/>
                      <a:pt x="145365" y="872173"/>
                    </a:cubicBezTo>
                    <a:cubicBezTo>
                      <a:pt x="77476" y="882440"/>
                      <a:pt x="23945" y="806848"/>
                      <a:pt x="0" y="726808"/>
                    </a:cubicBezTo>
                    <a:cubicBezTo>
                      <a:pt x="-60895" y="590871"/>
                      <a:pt x="46771" y="333587"/>
                      <a:pt x="0" y="145365"/>
                    </a:cubicBezTo>
                    <a:close/>
                  </a:path>
                  <a:path w="11029729" h="872173" stroke="0" extrusionOk="0">
                    <a:moveTo>
                      <a:pt x="0" y="145365"/>
                    </a:moveTo>
                    <a:cubicBezTo>
                      <a:pt x="2775" y="59544"/>
                      <a:pt x="68781" y="10026"/>
                      <a:pt x="145365" y="0"/>
                    </a:cubicBezTo>
                    <a:cubicBezTo>
                      <a:pt x="339415" y="-14245"/>
                      <a:pt x="567579" y="63669"/>
                      <a:pt x="956756" y="0"/>
                    </a:cubicBezTo>
                    <a:cubicBezTo>
                      <a:pt x="1345933" y="-63669"/>
                      <a:pt x="1311546" y="40985"/>
                      <a:pt x="1445977" y="0"/>
                    </a:cubicBezTo>
                    <a:cubicBezTo>
                      <a:pt x="1580408" y="-40985"/>
                      <a:pt x="1887139" y="2475"/>
                      <a:pt x="2149978" y="0"/>
                    </a:cubicBezTo>
                    <a:cubicBezTo>
                      <a:pt x="2412817" y="-2475"/>
                      <a:pt x="2707553" y="23730"/>
                      <a:pt x="2853979" y="0"/>
                    </a:cubicBezTo>
                    <a:cubicBezTo>
                      <a:pt x="3000405" y="-23730"/>
                      <a:pt x="3178962" y="29720"/>
                      <a:pt x="3450590" y="0"/>
                    </a:cubicBezTo>
                    <a:cubicBezTo>
                      <a:pt x="3722218" y="-29720"/>
                      <a:pt x="4029909" y="45129"/>
                      <a:pt x="4261981" y="0"/>
                    </a:cubicBezTo>
                    <a:cubicBezTo>
                      <a:pt x="4494053" y="-45129"/>
                      <a:pt x="4476982" y="15490"/>
                      <a:pt x="4536422" y="0"/>
                    </a:cubicBezTo>
                    <a:cubicBezTo>
                      <a:pt x="4595862" y="-15490"/>
                      <a:pt x="4950444" y="80648"/>
                      <a:pt x="5240423" y="0"/>
                    </a:cubicBezTo>
                    <a:cubicBezTo>
                      <a:pt x="5530402" y="-80648"/>
                      <a:pt x="5696726" y="16332"/>
                      <a:pt x="6051814" y="0"/>
                    </a:cubicBezTo>
                    <a:cubicBezTo>
                      <a:pt x="6406902" y="-16332"/>
                      <a:pt x="6516254" y="82005"/>
                      <a:pt x="6863205" y="0"/>
                    </a:cubicBezTo>
                    <a:cubicBezTo>
                      <a:pt x="7210156" y="-82005"/>
                      <a:pt x="7328219" y="32817"/>
                      <a:pt x="7674597" y="0"/>
                    </a:cubicBezTo>
                    <a:cubicBezTo>
                      <a:pt x="8020975" y="-32817"/>
                      <a:pt x="7936850" y="3467"/>
                      <a:pt x="8163818" y="0"/>
                    </a:cubicBezTo>
                    <a:cubicBezTo>
                      <a:pt x="8390786" y="-3467"/>
                      <a:pt x="8487993" y="41574"/>
                      <a:pt x="8653039" y="0"/>
                    </a:cubicBezTo>
                    <a:cubicBezTo>
                      <a:pt x="8818085" y="-41574"/>
                      <a:pt x="8990334" y="4034"/>
                      <a:pt x="9142260" y="0"/>
                    </a:cubicBezTo>
                    <a:cubicBezTo>
                      <a:pt x="9294186" y="-4034"/>
                      <a:pt x="9667114" y="59507"/>
                      <a:pt x="9846261" y="0"/>
                    </a:cubicBezTo>
                    <a:cubicBezTo>
                      <a:pt x="10025408" y="-59507"/>
                      <a:pt x="9991956" y="14191"/>
                      <a:pt x="10120702" y="0"/>
                    </a:cubicBezTo>
                    <a:cubicBezTo>
                      <a:pt x="10249448" y="-14191"/>
                      <a:pt x="10611743" y="72807"/>
                      <a:pt x="10884364" y="0"/>
                    </a:cubicBezTo>
                    <a:cubicBezTo>
                      <a:pt x="10968465" y="-11450"/>
                      <a:pt x="11030288" y="73599"/>
                      <a:pt x="11029729" y="145365"/>
                    </a:cubicBezTo>
                    <a:cubicBezTo>
                      <a:pt x="11064350" y="267011"/>
                      <a:pt x="11007995" y="472474"/>
                      <a:pt x="11029729" y="726808"/>
                    </a:cubicBezTo>
                    <a:cubicBezTo>
                      <a:pt x="11039116" y="793993"/>
                      <a:pt x="10952796" y="868760"/>
                      <a:pt x="10884364" y="872173"/>
                    </a:cubicBezTo>
                    <a:cubicBezTo>
                      <a:pt x="10802970" y="899495"/>
                      <a:pt x="10734951" y="867994"/>
                      <a:pt x="10609923" y="872173"/>
                    </a:cubicBezTo>
                    <a:cubicBezTo>
                      <a:pt x="10484895" y="876352"/>
                      <a:pt x="10258787" y="863683"/>
                      <a:pt x="10013312" y="872173"/>
                    </a:cubicBezTo>
                    <a:cubicBezTo>
                      <a:pt x="9767837" y="880663"/>
                      <a:pt x="9754109" y="860585"/>
                      <a:pt x="9631481" y="872173"/>
                    </a:cubicBezTo>
                    <a:cubicBezTo>
                      <a:pt x="9508853" y="883761"/>
                      <a:pt x="9238515" y="818696"/>
                      <a:pt x="8927480" y="872173"/>
                    </a:cubicBezTo>
                    <a:cubicBezTo>
                      <a:pt x="8616445" y="925650"/>
                      <a:pt x="8651364" y="836200"/>
                      <a:pt x="8438259" y="872173"/>
                    </a:cubicBezTo>
                    <a:cubicBezTo>
                      <a:pt x="8225154" y="908146"/>
                      <a:pt x="7789769" y="787830"/>
                      <a:pt x="7626868" y="872173"/>
                    </a:cubicBezTo>
                    <a:cubicBezTo>
                      <a:pt x="7463967" y="956516"/>
                      <a:pt x="7173605" y="830420"/>
                      <a:pt x="7030257" y="872173"/>
                    </a:cubicBezTo>
                    <a:cubicBezTo>
                      <a:pt x="6886909" y="913926"/>
                      <a:pt x="6461071" y="823244"/>
                      <a:pt x="6218866" y="872173"/>
                    </a:cubicBezTo>
                    <a:cubicBezTo>
                      <a:pt x="5976661" y="921102"/>
                      <a:pt x="6074170" y="864291"/>
                      <a:pt x="5944424" y="872173"/>
                    </a:cubicBezTo>
                    <a:cubicBezTo>
                      <a:pt x="5814678" y="880055"/>
                      <a:pt x="5372738" y="813077"/>
                      <a:pt x="5133033" y="872173"/>
                    </a:cubicBezTo>
                    <a:cubicBezTo>
                      <a:pt x="4893328" y="931269"/>
                      <a:pt x="4627944" y="787503"/>
                      <a:pt x="4321642" y="872173"/>
                    </a:cubicBezTo>
                    <a:cubicBezTo>
                      <a:pt x="4015340" y="956843"/>
                      <a:pt x="4051375" y="851005"/>
                      <a:pt x="3939811" y="872173"/>
                    </a:cubicBezTo>
                    <a:cubicBezTo>
                      <a:pt x="3828247" y="893341"/>
                      <a:pt x="3565462" y="863979"/>
                      <a:pt x="3450590" y="872173"/>
                    </a:cubicBezTo>
                    <a:cubicBezTo>
                      <a:pt x="3335718" y="880367"/>
                      <a:pt x="3150995" y="869138"/>
                      <a:pt x="3068759" y="872173"/>
                    </a:cubicBezTo>
                    <a:cubicBezTo>
                      <a:pt x="2986523" y="875208"/>
                      <a:pt x="2763894" y="857486"/>
                      <a:pt x="2686928" y="872173"/>
                    </a:cubicBezTo>
                    <a:cubicBezTo>
                      <a:pt x="2609962" y="886860"/>
                      <a:pt x="2257849" y="823808"/>
                      <a:pt x="1982927" y="872173"/>
                    </a:cubicBezTo>
                    <a:cubicBezTo>
                      <a:pt x="1708005" y="920538"/>
                      <a:pt x="1694230" y="859235"/>
                      <a:pt x="1601096" y="872173"/>
                    </a:cubicBezTo>
                    <a:cubicBezTo>
                      <a:pt x="1507962" y="885111"/>
                      <a:pt x="1347832" y="844392"/>
                      <a:pt x="1111875" y="872173"/>
                    </a:cubicBezTo>
                    <a:cubicBezTo>
                      <a:pt x="875918" y="899954"/>
                      <a:pt x="619017" y="853856"/>
                      <a:pt x="145365" y="872173"/>
                    </a:cubicBezTo>
                    <a:cubicBezTo>
                      <a:pt x="63556" y="877858"/>
                      <a:pt x="6206" y="808702"/>
                      <a:pt x="0" y="726808"/>
                    </a:cubicBezTo>
                    <a:cubicBezTo>
                      <a:pt x="-18176" y="600256"/>
                      <a:pt x="16595" y="322727"/>
                      <a:pt x="0" y="145365"/>
                    </a:cubicBezTo>
                    <a:close/>
                  </a:path>
                </a:pathLst>
              </a:custGeom>
              <a:solidFill>
                <a:schemeClr val="lt1">
                  <a:alpha val="93000"/>
                </a:schemeClr>
              </a:solidFill>
              <a:ln w="19050" cmpd="thinThick">
                <a:solidFill>
                  <a:srgbClr val="FF3F6E"/>
                </a:solidFill>
                <a:extLst>
                  <a:ext uri="{C807C97D-BFC1-408E-A445-0C87EB9F89A2}">
                    <ask:lineSketchStyleProps xmlns:ask="http://schemas.microsoft.com/office/drawing/2018/sketchyshapes" sd="381681209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17253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67E20A0A-3425-1549-D80F-BB8181EACA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737208" flipH="1">
                <a:off x="277034" y="1489257"/>
                <a:ext cx="919996" cy="919996"/>
              </a:xfrm>
              <a:prstGeom prst="rect">
                <a:avLst/>
              </a:prstGeom>
            </p:spPr>
          </p:pic>
        </p:grpSp>
        <p:sp>
          <p:nvSpPr>
            <p:cNvPr id="12" name="TextBox 34">
              <a:extLst>
                <a:ext uri="{FF2B5EF4-FFF2-40B4-BE49-F238E27FC236}">
                  <a16:creationId xmlns:a16="http://schemas.microsoft.com/office/drawing/2014/main" id="{2236BFA9-F435-A13D-0C0D-472EE4F5B4EC}"/>
                </a:ext>
              </a:extLst>
            </p:cNvPr>
            <p:cNvSpPr txBox="1"/>
            <p:nvPr/>
          </p:nvSpPr>
          <p:spPr>
            <a:xfrm>
              <a:off x="2756633" y="3042141"/>
              <a:ext cx="9931751" cy="990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72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Vậy em sẽ làm gì để giúp đỡ gia đình mình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953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云形 13">
            <a:extLst>
              <a:ext uri="{FF2B5EF4-FFF2-40B4-BE49-F238E27FC236}">
                <a16:creationId xmlns:a16="http://schemas.microsoft.com/office/drawing/2014/main" id="{6F878902-F210-4D89-970F-8CC6EC4C405D}"/>
              </a:ext>
            </a:extLst>
          </p:cNvPr>
          <p:cNvSpPr/>
          <p:nvPr/>
        </p:nvSpPr>
        <p:spPr>
          <a:xfrm rot="150597">
            <a:off x="2171177" y="507725"/>
            <a:ext cx="8554239" cy="4654915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145" y="-163872"/>
            <a:ext cx="3419573" cy="582119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591" y="153307"/>
            <a:ext cx="2617216" cy="24592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9CC085-1782-438F-A329-2F600227D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1962" y="2080944"/>
            <a:ext cx="5852667" cy="20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3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Quét Nhà  Nhạc Thiếu Nhi_480p">
            <a:hlinkClick r:id="" action="ppaction://media"/>
            <a:extLst>
              <a:ext uri="{FF2B5EF4-FFF2-40B4-BE49-F238E27FC236}">
                <a16:creationId xmlns:a16="http://schemas.microsoft.com/office/drawing/2014/main" id="{7BDD8E92-8F08-462F-826B-64EB40376A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722" y="106533"/>
            <a:ext cx="11954277" cy="656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5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sp>
        <p:nvSpPr>
          <p:cNvPr id="12" name="云形 13">
            <a:extLst>
              <a:ext uri="{FF2B5EF4-FFF2-40B4-BE49-F238E27FC236}">
                <a16:creationId xmlns:a16="http://schemas.microsoft.com/office/drawing/2014/main" id="{1EF7DCAE-AE04-4BAF-AB93-2E9681C0F980}"/>
              </a:ext>
            </a:extLst>
          </p:cNvPr>
          <p:cNvSpPr/>
          <p:nvPr/>
        </p:nvSpPr>
        <p:spPr>
          <a:xfrm rot="150597">
            <a:off x="1606657" y="-2807"/>
            <a:ext cx="9978840" cy="5111070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Flowchart: Terminator 12">
            <a:extLst>
              <a:ext uri="{FF2B5EF4-FFF2-40B4-BE49-F238E27FC236}">
                <a16:creationId xmlns:a16="http://schemas.microsoft.com/office/drawing/2014/main" id="{0A8D5095-8967-4483-91D1-3EEB25EF12EE}"/>
              </a:ext>
            </a:extLst>
          </p:cNvPr>
          <p:cNvSpPr/>
          <p:nvPr/>
        </p:nvSpPr>
        <p:spPr>
          <a:xfrm>
            <a:off x="3662294" y="972405"/>
            <a:ext cx="4712594" cy="995209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字魂59号-创粗黑"/>
                <a:cs typeface="+mn-cs"/>
              </a:rPr>
              <a:t>TIẾNG</a:t>
            </a:r>
            <a:r>
              <a:rPr kumimoji="0" lang="en-US" sz="5333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字魂59号-创粗黑"/>
                <a:cs typeface="+mn-cs"/>
              </a:rPr>
              <a:t> </a:t>
            </a:r>
            <a:r>
              <a:rPr kumimoji="0" lang="en-US" sz="5333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字魂59号-创粗黑"/>
                <a:cs typeface="+mn-cs"/>
              </a:rPr>
              <a:t>VIỆT</a:t>
            </a:r>
            <a:endParaRPr kumimoji="0" lang="en-US" sz="5333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字魂59号-创粗黑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8053CF-C2D9-4529-ADF3-57CBAD5F66D2}"/>
              </a:ext>
            </a:extLst>
          </p:cNvPr>
          <p:cNvSpPr txBox="1"/>
          <p:nvPr/>
        </p:nvSpPr>
        <p:spPr>
          <a:xfrm>
            <a:off x="1813818" y="165832"/>
            <a:ext cx="8897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Nunito" pitchFamily="2" charset="0"/>
                <a:ea typeface="微软雅黑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Nunito" pitchFamily="2" charset="0"/>
                <a:ea typeface="微软雅黑"/>
                <a:cs typeface="+mn-cs"/>
              </a:rPr>
              <a:t>…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Nunito" pitchFamily="2" charset="0"/>
                <a:ea typeface="微软雅黑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Nunito" pitchFamily="2" charset="0"/>
                <a:ea typeface="微软雅黑"/>
                <a:cs typeface="+mn-cs"/>
              </a:rPr>
              <a:t>…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Nunito" pitchFamily="2" charset="0"/>
                <a:ea typeface="微软雅黑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Nunito" pitchFamily="2" charset="0"/>
                <a:ea typeface="微软雅黑"/>
                <a:cs typeface="+mn-cs"/>
              </a:rPr>
              <a:t>…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Nunito" pitchFamily="2" charset="0"/>
                <a:ea typeface="微软雅黑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Nunito" pitchFamily="2" charset="0"/>
                <a:ea typeface="微软雅黑"/>
                <a:cs typeface="+mn-cs"/>
              </a:rPr>
              <a:t> 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FD9C8B-210E-432B-A13E-B724F0D26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596" y="2014355"/>
            <a:ext cx="9851990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3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云形 12">
            <a:extLst>
              <a:ext uri="{FF2B5EF4-FFF2-40B4-BE49-F238E27FC236}">
                <a16:creationId xmlns:a16="http://schemas.microsoft.com/office/drawing/2014/main" id="{89721C0D-2BF3-4574-9000-DCFD07419F87}"/>
              </a:ext>
            </a:extLst>
          </p:cNvPr>
          <p:cNvSpPr/>
          <p:nvPr/>
        </p:nvSpPr>
        <p:spPr>
          <a:xfrm rot="150597">
            <a:off x="-8233" y="69007"/>
            <a:ext cx="12079311" cy="5787077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6725D16-6C51-4CB6-A3DF-7BBCE1789137}"/>
              </a:ext>
            </a:extLst>
          </p:cNvPr>
          <p:cNvGrpSpPr/>
          <p:nvPr/>
        </p:nvGrpSpPr>
        <p:grpSpPr>
          <a:xfrm>
            <a:off x="1821235" y="1392708"/>
            <a:ext cx="8998180" cy="2337917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7D395F6-ACE8-47B5-84AE-FD3E4A01B400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5CE48478-646E-4643-9EE7-3FFE1F73CD8F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04E513D1-5159-4D5D-8721-7A97C57F6A71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7C718C2F-EE0A-4B52-837D-5D008F6AB76E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9C485BC-1F86-4860-B33C-6C69AE36ABAD}"/>
              </a:ext>
            </a:extLst>
          </p:cNvPr>
          <p:cNvSpPr txBox="1"/>
          <p:nvPr/>
        </p:nvSpPr>
        <p:spPr>
          <a:xfrm>
            <a:off x="2211443" y="1805480"/>
            <a:ext cx="84630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bài thơ, câu chuyện về trẻ em làm việc nhà</a:t>
            </a:r>
          </a:p>
        </p:txBody>
      </p: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FB8CBD-45CD-4F85-809E-0A184862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88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4"/>
            <a:ext cx="12192000" cy="6857836"/>
          </a:xfrm>
          <a:prstGeom prst="rect">
            <a:avLst/>
          </a:prstGeom>
        </p:spPr>
      </p:pic>
      <p:pic>
        <p:nvPicPr>
          <p:cNvPr id="8194" name="Picture 2" descr="C:\Users\Administrator\Desktop\可爱卡通手绘边框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04" y="426358"/>
            <a:ext cx="7488832" cy="64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可爱卡通手绘边框-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6369" y="323193"/>
            <a:ext cx="2051310" cy="200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526980"/>
            <a:ext cx="4304950" cy="203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2666081"/>
            <a:ext cx="1081394" cy="51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/>
        </p:blipFill>
        <p:spPr bwMode="auto">
          <a:xfrm>
            <a:off x="140494" y="5081736"/>
            <a:ext cx="11911013" cy="1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4C95A71C-B637-4C19-918C-4F8D348578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76" y="3785761"/>
            <a:ext cx="3092435" cy="3154283"/>
          </a:xfrm>
          <a:prstGeom prst="rect">
            <a:avLst/>
          </a:prstGeom>
          <a:effectLst>
            <a:glow rad="419100">
              <a:schemeClr val="accent3">
                <a:lumMod val="60000"/>
                <a:lumOff val="40000"/>
                <a:alpha val="73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05BC0A-FBAE-2958-8F8E-8E656E85170A}"/>
              </a:ext>
            </a:extLst>
          </p:cNvPr>
          <p:cNvSpPr txBox="1"/>
          <p:nvPr/>
        </p:nvSpPr>
        <p:spPr>
          <a:xfrm>
            <a:off x="3314701" y="2047875"/>
            <a:ext cx="56483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400" b="1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</a:rPr>
              <a:t>Nội dung của bài thơ nói về điều gì?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62BEC3-ABAC-BF6C-4621-1A6C885B9C24}"/>
              </a:ext>
            </a:extLst>
          </p:cNvPr>
          <p:cNvSpPr txBox="1"/>
          <p:nvPr/>
        </p:nvSpPr>
        <p:spPr>
          <a:xfrm>
            <a:off x="3276601" y="3762375"/>
            <a:ext cx="56483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400" b="1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</a:rPr>
              <a:t>Chi tiết nào trong bài thơ em thích nhất?</a:t>
            </a:r>
          </a:p>
        </p:txBody>
      </p:sp>
    </p:spTree>
    <p:extLst>
      <p:ext uri="{BB962C8B-B14F-4D97-AF65-F5344CB8AC3E}">
        <p14:creationId xmlns:p14="http://schemas.microsoft.com/office/powerpoint/2010/main" val="136435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799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10258E-1478-4820-8630-12DB980A41AC}"/>
              </a:ext>
            </a:extLst>
          </p:cNvPr>
          <p:cNvSpPr/>
          <p:nvPr/>
        </p:nvSpPr>
        <p:spPr>
          <a:xfrm>
            <a:off x="219075" y="219076"/>
            <a:ext cx="11605063" cy="6419850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9A5007F8-0428-CF02-191E-9B0BE37DF6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81" y="180192"/>
            <a:ext cx="11508419" cy="1549970"/>
          </a:xfrm>
          <a:prstGeom prst="rect">
            <a:avLst/>
          </a:prstGeom>
        </p:spPr>
      </p:pic>
      <p:sp>
        <p:nvSpPr>
          <p:cNvPr id="6" name="文本框 4">
            <a:extLst>
              <a:ext uri="{FF2B5EF4-FFF2-40B4-BE49-F238E27FC236}">
                <a16:creationId xmlns:a16="http://schemas.microsoft.com/office/drawing/2014/main" id="{9E14CA7F-259B-DF61-7F33-E3F9EE4C1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0645" y="308566"/>
            <a:ext cx="5100408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phiếu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sách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CCFAB540-DEBE-1915-3F91-809D367E4DD1}"/>
              </a:ext>
            </a:extLst>
          </p:cNvPr>
          <p:cNvGrpSpPr/>
          <p:nvPr/>
        </p:nvGrpSpPr>
        <p:grpSpPr>
          <a:xfrm>
            <a:off x="970918" y="1384300"/>
            <a:ext cx="10645753" cy="2343150"/>
            <a:chOff x="1021" y="1992"/>
            <a:chExt cx="17377" cy="4228"/>
          </a:xfrm>
        </p:grpSpPr>
        <p:pic>
          <p:nvPicPr>
            <p:cNvPr id="8" name="图片 2" descr="999ba5066198f2db59d550c4dbd2090b">
              <a:extLst>
                <a:ext uri="{FF2B5EF4-FFF2-40B4-BE49-F238E27FC236}">
                  <a16:creationId xmlns:a16="http://schemas.microsoft.com/office/drawing/2014/main" id="{85E31129-2AB5-1877-A024-79C552C04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9" name="文本框 10">
              <a:extLst>
                <a:ext uri="{FF2B5EF4-FFF2-40B4-BE49-F238E27FC236}">
                  <a16:creationId xmlns:a16="http://schemas.microsoft.com/office/drawing/2014/main" id="{FCCA6A54-C6C3-8BF0-FFB2-98E53C69A576}"/>
                </a:ext>
              </a:extLst>
            </p:cNvPr>
            <p:cNvSpPr txBox="1"/>
            <p:nvPr/>
          </p:nvSpPr>
          <p:spPr>
            <a:xfrm>
              <a:off x="2112" y="3404"/>
              <a:ext cx="4367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thơ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10" name="文本框 3">
              <a:extLst>
                <a:ext uri="{FF2B5EF4-FFF2-40B4-BE49-F238E27FC236}">
                  <a16:creationId xmlns:a16="http://schemas.microsoft.com/office/drawing/2014/main" id="{D6485AC0-A74A-14CC-3BBB-D16C64324628}"/>
                </a:ext>
              </a:extLst>
            </p:cNvPr>
            <p:cNvSpPr txBox="1"/>
            <p:nvPr/>
          </p:nvSpPr>
          <p:spPr>
            <a:xfrm>
              <a:off x="7966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tác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11" name="文本框 5">
              <a:extLst>
                <a:ext uri="{FF2B5EF4-FFF2-40B4-BE49-F238E27FC236}">
                  <a16:creationId xmlns:a16="http://schemas.microsoft.com/office/drawing/2014/main" id="{6BE864F4-8AA4-6DBC-2D6F-9A4EE2B71ED6}"/>
                </a:ext>
              </a:extLst>
            </p:cNvPr>
            <p:cNvSpPr txBox="1"/>
            <p:nvPr/>
          </p:nvSpPr>
          <p:spPr>
            <a:xfrm>
              <a:off x="13697" y="3334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Điều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thích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nhất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12" name="图片 7" descr="8691fc963511599ce3dc24771297d54e">
            <a:extLst>
              <a:ext uri="{FF2B5EF4-FFF2-40B4-BE49-F238E27FC236}">
                <a16:creationId xmlns:a16="http://schemas.microsoft.com/office/drawing/2014/main" id="{9D3C2FE9-0658-8F8F-9A43-52714E0403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34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10258E-1478-4820-8630-12DB980A41AC}"/>
              </a:ext>
            </a:extLst>
          </p:cNvPr>
          <p:cNvSpPr/>
          <p:nvPr/>
        </p:nvSpPr>
        <p:spPr>
          <a:xfrm>
            <a:off x="219075" y="219076"/>
            <a:ext cx="11605063" cy="6419850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F0C528-27E5-4D3C-561A-E1CEE988C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706" y="396239"/>
            <a:ext cx="4315654" cy="610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06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自定义 32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EA570"/>
      </a:accent1>
      <a:accent2>
        <a:srgbClr val="4EA570"/>
      </a:accent2>
      <a:accent3>
        <a:srgbClr val="4EA570"/>
      </a:accent3>
      <a:accent4>
        <a:srgbClr val="4EA570"/>
      </a:accent4>
      <a:accent5>
        <a:srgbClr val="4EA570"/>
      </a:accent5>
      <a:accent6>
        <a:srgbClr val="4EA570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4EA57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www.33ppt.com 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主题">
  <a:themeElements>
    <a:clrScheme name="自定义 1399">
      <a:dk1>
        <a:sysClr val="windowText" lastClr="000000"/>
      </a:dk1>
      <a:lt1>
        <a:sysClr val="window" lastClr="FFFFFF"/>
      </a:lt1>
      <a:dk2>
        <a:srgbClr val="FFC000"/>
      </a:dk2>
      <a:lt2>
        <a:srgbClr val="2AADDA"/>
      </a:lt2>
      <a:accent1>
        <a:srgbClr val="2AADDA"/>
      </a:accent1>
      <a:accent2>
        <a:srgbClr val="F3706D"/>
      </a:accent2>
      <a:accent3>
        <a:srgbClr val="2AADDA"/>
      </a:accent3>
      <a:accent4>
        <a:srgbClr val="FFC000"/>
      </a:accent4>
      <a:accent5>
        <a:srgbClr val="2AADDA"/>
      </a:accent5>
      <a:accent6>
        <a:srgbClr val="F3706D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104</Words>
  <Application>Microsoft Office PowerPoint</Application>
  <PresentationFormat>Widescreen</PresentationFormat>
  <Paragraphs>19</Paragraphs>
  <Slides>11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11</vt:i4>
      </vt:variant>
    </vt:vector>
  </HeadingPairs>
  <TitlesOfParts>
    <vt:vector size="29" baseType="lpstr">
      <vt:lpstr>Averta Std CY Bold</vt:lpstr>
      <vt:lpstr>等线</vt:lpstr>
      <vt:lpstr>微软雅黑</vt:lpstr>
      <vt:lpstr>Quicksand Medium</vt:lpstr>
      <vt:lpstr>Arial</vt:lpstr>
      <vt:lpstr>Arial-Rounded</vt:lpstr>
      <vt:lpstr>Calibri</vt:lpstr>
      <vt:lpstr>Calibri Light</vt:lpstr>
      <vt:lpstr>Nunito</vt:lpstr>
      <vt:lpstr>Nunito Black</vt:lpstr>
      <vt:lpstr>https://www.freeppt7.com</vt:lpstr>
      <vt:lpstr>6_Office Theme</vt:lpstr>
      <vt:lpstr>Hoạt động</vt:lpstr>
      <vt:lpstr>Office 主题</vt:lpstr>
      <vt:lpstr>1_Office 主题​​</vt:lpstr>
      <vt:lpstr>2_Office 主题​​</vt:lpstr>
      <vt:lpstr>www.33ppt.com ​​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20</cp:revision>
  <dcterms:created xsi:type="dcterms:W3CDTF">2021-07-24T09:41:32Z</dcterms:created>
  <dcterms:modified xsi:type="dcterms:W3CDTF">2024-09-08T07:49:30Z</dcterms:modified>
</cp:coreProperties>
</file>