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0" r:id="rId2"/>
    <p:sldMasterId id="2147483720" r:id="rId3"/>
    <p:sldMasterId id="2147483734" r:id="rId4"/>
    <p:sldMasterId id="2147483760" r:id="rId5"/>
    <p:sldMasterId id="2147483797" r:id="rId6"/>
    <p:sldMasterId id="2147483805" r:id="rId7"/>
    <p:sldMasterId id="2147483817" r:id="rId8"/>
    <p:sldMasterId id="2147483829" r:id="rId9"/>
    <p:sldMasterId id="2147483841" r:id="rId10"/>
    <p:sldMasterId id="2147483853" r:id="rId11"/>
  </p:sldMasterIdLst>
  <p:notesMasterIdLst>
    <p:notesMasterId r:id="rId43"/>
  </p:notesMasterIdLst>
  <p:sldIdLst>
    <p:sldId id="256" r:id="rId12"/>
    <p:sldId id="2007577110" r:id="rId13"/>
    <p:sldId id="2007577118" r:id="rId14"/>
    <p:sldId id="264" r:id="rId15"/>
    <p:sldId id="261" r:id="rId16"/>
    <p:sldId id="257" r:id="rId17"/>
    <p:sldId id="2007577111" r:id="rId18"/>
    <p:sldId id="2007577112" r:id="rId19"/>
    <p:sldId id="2007577113" r:id="rId20"/>
    <p:sldId id="2007577114" r:id="rId21"/>
    <p:sldId id="295" r:id="rId22"/>
    <p:sldId id="361" r:id="rId23"/>
    <p:sldId id="2007577115" r:id="rId24"/>
    <p:sldId id="516" r:id="rId25"/>
    <p:sldId id="545" r:id="rId26"/>
    <p:sldId id="2007577116" r:id="rId27"/>
    <p:sldId id="273" r:id="rId28"/>
    <p:sldId id="274" r:id="rId29"/>
    <p:sldId id="275" r:id="rId30"/>
    <p:sldId id="276" r:id="rId31"/>
    <p:sldId id="277" r:id="rId32"/>
    <p:sldId id="278" r:id="rId33"/>
    <p:sldId id="280" r:id="rId34"/>
    <p:sldId id="279" r:id="rId35"/>
    <p:sldId id="281" r:id="rId36"/>
    <p:sldId id="304" r:id="rId37"/>
    <p:sldId id="368" r:id="rId38"/>
    <p:sldId id="2007577102" r:id="rId39"/>
    <p:sldId id="536" r:id="rId40"/>
    <p:sldId id="2007577117" r:id="rId41"/>
    <p:sldId id="2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103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53D0E-0F3B-4B30-B803-5678C7FAED8E}" type="datetimeFigureOut">
              <a:rPr lang="en-US" smtClean="0"/>
              <a:t>17/09/2025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71385-B708-4377-9124-647FB1735330}" type="slidenum">
              <a:rPr lang="en-US" smtClean="0"/>
              <a:t>‹#›</a:t>
            </a:fld>
            <a:endParaRPr lang="en-US"/>
          </a:p>
        </p:txBody>
      </p:sp>
    </p:spTree>
    <p:extLst>
      <p:ext uri="{BB962C8B-B14F-4D97-AF65-F5344CB8AC3E}">
        <p14:creationId xmlns:p14="http://schemas.microsoft.com/office/powerpoint/2010/main" val="359968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146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358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8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ags" Target="../tags/tag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85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48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4594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1670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5271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24020824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083359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163980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387762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7550536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0497176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4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8739781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5755450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2025/9/17</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2284273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2025/9/17</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21695472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930187"/>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6660636"/>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2132072"/>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04429"/>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281873"/>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097762"/>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211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64176371"/>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8596862"/>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72038210"/>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9032929"/>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2301284"/>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1031692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2890863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1286416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77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42872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69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74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53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325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204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241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416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825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519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83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09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51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035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564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5991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58097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31265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89835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4336369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284999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832671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291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09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88473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24818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06019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49359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963177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2944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689222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168169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67245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4445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2025/9/17</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75715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95305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25497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65789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10334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458794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693838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682855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22588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2828957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97042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756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362091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245414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48146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61587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514322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3949431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2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0601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5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859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8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88.xml"/><Relationship Id="rId7"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008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17/09/2025</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407350938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309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328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8"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7441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8"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64454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3939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97055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17/09/2025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6362197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28077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9159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53.jpe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48.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43.png"/><Relationship Id="rId9"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8.jpeg"/><Relationship Id="rId5" Type="http://schemas.microsoft.com/office/2007/relationships/hdphoto" Target="../media/hdphoto2.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image" Target="../media/image11.png"/><Relationship Id="rId5" Type="http://schemas.openxmlformats.org/officeDocument/2006/relationships/image" Target="../media/image14.svg"/><Relationship Id="rId10" Type="http://schemas.openxmlformats.org/officeDocument/2006/relationships/image" Target="../media/image60.png"/><Relationship Id="rId4" Type="http://schemas.openxmlformats.org/officeDocument/2006/relationships/image" Target="../media/image13.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39.xml"/><Relationship Id="rId6" Type="http://schemas.openxmlformats.org/officeDocument/2006/relationships/image" Target="../media/image63.png"/><Relationship Id="rId5" Type="http://schemas.microsoft.com/office/2007/relationships/hdphoto" Target="../media/hdphoto7.wdp"/><Relationship Id="rId4" Type="http://schemas.openxmlformats.org/officeDocument/2006/relationships/image" Target="../media/image62.pn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62.png"/><Relationship Id="rId1" Type="http://schemas.openxmlformats.org/officeDocument/2006/relationships/slideLayout" Target="../slideLayouts/slideLayout39.xml"/><Relationship Id="rId6" Type="http://schemas.openxmlformats.org/officeDocument/2006/relationships/image" Target="../media/image63.pn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66.png"/><Relationship Id="rId4" Type="http://schemas.openxmlformats.org/officeDocument/2006/relationships/image" Target="../media/image65.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3.png"/><Relationship Id="rId1" Type="http://schemas.openxmlformats.org/officeDocument/2006/relationships/slideLayout" Target="../slideLayouts/slideLayout35.xml"/><Relationship Id="rId5" Type="http://schemas.microsoft.com/office/2007/relationships/hdphoto" Target="../media/hdphoto9.wdp"/><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2.png"/><Relationship Id="rId1" Type="http://schemas.openxmlformats.org/officeDocument/2006/relationships/slideLayout" Target="../slideLayouts/slideLayout38.xml"/><Relationship Id="rId5" Type="http://schemas.microsoft.com/office/2007/relationships/hdphoto" Target="../media/hdphoto9.wdp"/><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36.xml"/><Relationship Id="rId5" Type="http://schemas.microsoft.com/office/2007/relationships/hdphoto" Target="../media/hdphoto10.wdp"/><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9.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9.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6.png"/><Relationship Id="rId1" Type="http://schemas.openxmlformats.org/officeDocument/2006/relationships/slideLayout" Target="../slideLayouts/slideLayout39.xml"/><Relationship Id="rId6" Type="http://schemas.openxmlformats.org/officeDocument/2006/relationships/image" Target="../media/image71.emf"/><Relationship Id="rId5" Type="http://schemas.microsoft.com/office/2007/relationships/hdphoto" Target="../media/hdphoto14.wdp"/><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microsoft.com/office/2007/relationships/hdphoto" Target="../media/hdphoto15.wdp"/><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jpg"/><Relationship Id="rId1" Type="http://schemas.openxmlformats.org/officeDocument/2006/relationships/slideLayout" Target="../slideLayouts/slideLayout64.xml"/><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43.xml"/><Relationship Id="rId4" Type="http://schemas.openxmlformats.org/officeDocument/2006/relationships/video" Target="../media/media2.mp4"/></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1.jpg"/><Relationship Id="rId7" Type="http://schemas.microsoft.com/office/2007/relationships/hdphoto" Target="../media/hdphoto16.wdp"/><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95.png"/><Relationship Id="rId5" Type="http://schemas.microsoft.com/office/2007/relationships/hdphoto" Target="../media/hdphoto13.wdp"/><Relationship Id="rId4" Type="http://schemas.openxmlformats.org/officeDocument/2006/relationships/image" Target="../media/image94.png"/><Relationship Id="rId9"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75.xml"/><Relationship Id="rId5" Type="http://schemas.openxmlformats.org/officeDocument/2006/relationships/image" Target="../media/image100.png"/><Relationship Id="rId4" Type="http://schemas.openxmlformats.org/officeDocument/2006/relationships/image" Target="../media/image99.gif"/><Relationship Id="rId9"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3.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10.sv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34.svg"/><Relationship Id="rId2" Type="http://schemas.openxmlformats.org/officeDocument/2006/relationships/image" Target="../media/image13.png"/><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10.sv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37.svg"/><Relationship Id="rId2"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image" Target="../media/image36.png"/><Relationship Id="rId5" Type="http://schemas.openxmlformats.org/officeDocument/2006/relationships/image" Target="../media/image14.svg"/><Relationship Id="rId10" Type="http://schemas.openxmlformats.org/officeDocument/2006/relationships/image" Target="../media/image38.png"/><Relationship Id="rId4" Type="http://schemas.openxmlformats.org/officeDocument/2006/relationships/image" Target="../media/image13.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4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48.xml"/><Relationship Id="rId4"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48.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2015389" y="-98490"/>
            <a:ext cx="4080611" cy="1587729"/>
          </a:xfrm>
          <a:custGeom>
            <a:avLst/>
            <a:gdLst/>
            <a:ahLst/>
            <a:cxnLst/>
            <a:rect l="l" t="t" r="r" b="b"/>
            <a:pathLst>
              <a:path w="6120917" h="2381593">
                <a:moveTo>
                  <a:pt x="0" y="0"/>
                </a:moveTo>
                <a:lnTo>
                  <a:pt x="6120917" y="0"/>
                </a:lnTo>
                <a:lnTo>
                  <a:pt x="6120917" y="2381593"/>
                </a:lnTo>
                <a:lnTo>
                  <a:pt x="0" y="2381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9408879" y="285553"/>
            <a:ext cx="3026659" cy="1177646"/>
          </a:xfrm>
          <a:custGeom>
            <a:avLst/>
            <a:gdLst/>
            <a:ahLst/>
            <a:cxnLst/>
            <a:rect l="l" t="t" r="r" b="b"/>
            <a:pathLst>
              <a:path w="4539989" h="1766469">
                <a:moveTo>
                  <a:pt x="4539989" y="0"/>
                </a:moveTo>
                <a:lnTo>
                  <a:pt x="0" y="0"/>
                </a:lnTo>
                <a:lnTo>
                  <a:pt x="0" y="1766469"/>
                </a:lnTo>
                <a:lnTo>
                  <a:pt x="4539989" y="1766469"/>
                </a:lnTo>
                <a:lnTo>
                  <a:pt x="453998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465969" y="357522"/>
            <a:ext cx="4975376" cy="6690603"/>
          </a:xfrm>
          <a:custGeom>
            <a:avLst/>
            <a:gdLst/>
            <a:ahLst/>
            <a:cxnLst/>
            <a:rect l="l" t="t" r="r" b="b"/>
            <a:pathLst>
              <a:path w="7463064" h="10035905">
                <a:moveTo>
                  <a:pt x="0" y="0"/>
                </a:moveTo>
                <a:lnTo>
                  <a:pt x="7463064" y="0"/>
                </a:lnTo>
                <a:lnTo>
                  <a:pt x="7463064" y="10035905"/>
                </a:lnTo>
                <a:lnTo>
                  <a:pt x="0" y="1003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165822" y="1615807"/>
            <a:ext cx="4039669" cy="5432318"/>
          </a:xfrm>
          <a:custGeom>
            <a:avLst/>
            <a:gdLst/>
            <a:ahLst/>
            <a:cxnLst/>
            <a:rect l="l" t="t" r="r" b="b"/>
            <a:pathLst>
              <a:path w="6059504" h="8148477">
                <a:moveTo>
                  <a:pt x="0" y="0"/>
                </a:moveTo>
                <a:lnTo>
                  <a:pt x="6059504" y="0"/>
                </a:lnTo>
                <a:lnTo>
                  <a:pt x="6059504" y="8148477"/>
                </a:lnTo>
                <a:lnTo>
                  <a:pt x="0" y="8148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900798" y="285553"/>
            <a:ext cx="1835982" cy="1118280"/>
          </a:xfrm>
          <a:custGeom>
            <a:avLst/>
            <a:gdLst/>
            <a:ahLst/>
            <a:cxnLst/>
            <a:rect l="l" t="t" r="r" b="b"/>
            <a:pathLst>
              <a:path w="2753973" h="1677420">
                <a:moveTo>
                  <a:pt x="0" y="0"/>
                </a:moveTo>
                <a:lnTo>
                  <a:pt x="2753974" y="0"/>
                </a:lnTo>
                <a:lnTo>
                  <a:pt x="2753974" y="1677420"/>
                </a:lnTo>
                <a:lnTo>
                  <a:pt x="0" y="1677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2367747" y="4549598"/>
            <a:ext cx="1160959" cy="707129"/>
          </a:xfrm>
          <a:custGeom>
            <a:avLst/>
            <a:gdLst/>
            <a:ahLst/>
            <a:cxnLst/>
            <a:rect l="l" t="t" r="r" b="b"/>
            <a:pathLst>
              <a:path w="1741438" h="1060694">
                <a:moveTo>
                  <a:pt x="1741438" y="0"/>
                </a:moveTo>
                <a:lnTo>
                  <a:pt x="0" y="0"/>
                </a:lnTo>
                <a:lnTo>
                  <a:pt x="0" y="1060695"/>
                </a:lnTo>
                <a:lnTo>
                  <a:pt x="1741438" y="1060695"/>
                </a:lnTo>
                <a:lnTo>
                  <a:pt x="1741438"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descr="A picture containing vector graphics&#10;&#10;Description automatically generated">
            <a:extLst>
              <a:ext uri="{FF2B5EF4-FFF2-40B4-BE49-F238E27FC236}">
                <a16:creationId xmlns:a16="http://schemas.microsoft.com/office/drawing/2014/main" id="{B879EAB6-7559-9D68-86B3-258F6692E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665" y="3970094"/>
            <a:ext cx="3289853" cy="3289853"/>
          </a:xfrm>
          <a:prstGeom prst="rect">
            <a:avLst/>
          </a:prstGeom>
        </p:spPr>
      </p:pic>
      <p:sp>
        <p:nvSpPr>
          <p:cNvPr id="13" name="TextBox 12">
            <a:extLst>
              <a:ext uri="{FF2B5EF4-FFF2-40B4-BE49-F238E27FC236}">
                <a16:creationId xmlns:a16="http://schemas.microsoft.com/office/drawing/2014/main" id="{B62A1F2E-63D8-8958-E553-999935895D4E}"/>
              </a:ext>
            </a:extLst>
          </p:cNvPr>
          <p:cNvSpPr txBox="1"/>
          <p:nvPr/>
        </p:nvSpPr>
        <p:spPr>
          <a:xfrm>
            <a:off x="1383448" y="1797633"/>
            <a:ext cx="10200085" cy="2339102"/>
          </a:xfrm>
          <a:prstGeom prst="rect">
            <a:avLst/>
          </a:prstGeom>
          <a:noFill/>
        </p:spPr>
        <p:txBody>
          <a:bodyPr wrap="square" rtlCol="0">
            <a:spAutoFit/>
          </a:bodyPr>
          <a:lstStyle/>
          <a:p>
            <a:pPr algn="ctr"/>
            <a:r>
              <a:rPr lang="en-US" sz="4400" b="1">
                <a:solidFill>
                  <a:srgbClr val="FF0000"/>
                </a:solidFill>
                <a:latin typeface="#9Slide03 AmpleSoft Bold" panose="02000000000000000000" pitchFamily="2" charset="0"/>
              </a:rPr>
              <a:t>ĐỌC</a:t>
            </a:r>
          </a:p>
          <a:p>
            <a:pPr algn="ctr"/>
            <a:r>
              <a:rPr lang="en-US" sz="6600" b="1">
                <a:solidFill>
                  <a:srgbClr val="0070C0"/>
                </a:solidFill>
                <a:latin typeface="#9Slide03 AmpleSoft Bold" panose="02000000000000000000" pitchFamily="2" charset="0"/>
              </a:rPr>
              <a:t>EM CÓ XINH KHÔNG?</a:t>
            </a:r>
          </a:p>
          <a:p>
            <a:pPr algn="ctr"/>
            <a:r>
              <a:rPr lang="en-US" sz="3200" b="1">
                <a:latin typeface="#9Slide03 AmpleSoft Bold" panose="02000000000000000000" pitchFamily="2" charset="0"/>
              </a:rPr>
              <a:t>TIẾT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07CC6BA-FF12-7065-00F6-892F521AE3EB}"/>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BD2F33F-57FC-44D3-96B7-844F39272DE9}"/>
              </a:ext>
            </a:extLst>
          </p:cNvPr>
          <p:cNvSpPr txBox="1"/>
          <p:nvPr/>
        </p:nvSpPr>
        <p:spPr>
          <a:xfrm>
            <a:off x="2752725" y="294637"/>
            <a:ext cx="769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rPr>
              <a:t> LUYỆN</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 </a:t>
            </a:r>
            <a:r>
              <a:rPr lang="en-US" sz="6000" dirty="0">
                <a:ln w="28575">
                  <a:solidFill>
                    <a:prstClr val="black"/>
                  </a:solidFill>
                </a:ln>
                <a:solidFill>
                  <a:srgbClr val="FFC000"/>
                </a:solidFill>
                <a:latin typeface="UTM Cookies" panose="02040603050506020204" pitchFamily="18" charset="0"/>
              </a:rPr>
              <a:t>ĐỌC </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TỪ KHÓ </a:t>
            </a:r>
            <a:endPar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endParaRPr>
          </a:p>
        </p:txBody>
      </p:sp>
      <p:grpSp>
        <p:nvGrpSpPr>
          <p:cNvPr id="16" name="Group 15">
            <a:extLst>
              <a:ext uri="{FF2B5EF4-FFF2-40B4-BE49-F238E27FC236}">
                <a16:creationId xmlns:a16="http://schemas.microsoft.com/office/drawing/2014/main" id="{C4272821-DA72-F64E-5359-D1767DEB63E6}"/>
              </a:ext>
            </a:extLst>
          </p:cNvPr>
          <p:cNvGrpSpPr/>
          <p:nvPr/>
        </p:nvGrpSpPr>
        <p:grpSpPr>
          <a:xfrm>
            <a:off x="2768613" y="1762311"/>
            <a:ext cx="4780866" cy="1444167"/>
            <a:chOff x="118262" y="457200"/>
            <a:chExt cx="8181789" cy="2438400"/>
          </a:xfrm>
          <a:solidFill>
            <a:srgbClr val="FFC000">
              <a:lumMod val="60000"/>
              <a:lumOff val="40000"/>
            </a:srgbClr>
          </a:solidFill>
        </p:grpSpPr>
        <p:sp>
          <p:nvSpPr>
            <p:cNvPr id="20" name="Rectangle: Rounded Corners 19">
              <a:extLst>
                <a:ext uri="{FF2B5EF4-FFF2-40B4-BE49-F238E27FC236}">
                  <a16:creationId xmlns:a16="http://schemas.microsoft.com/office/drawing/2014/main" id="{88D84D8A-2917-4EBD-C121-277445F4AC55}"/>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1" name="Rectangle: Rounded Corners 9">
              <a:extLst>
                <a:ext uri="{FF2B5EF4-FFF2-40B4-BE49-F238E27FC236}">
                  <a16:creationId xmlns:a16="http://schemas.microsoft.com/office/drawing/2014/main" id="{4D2F44AF-712D-9CA0-B4EB-79C8227A3B48}"/>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2" name="TextBox 21">
              <a:extLst>
                <a:ext uri="{FF2B5EF4-FFF2-40B4-BE49-F238E27FC236}">
                  <a16:creationId xmlns:a16="http://schemas.microsoft.com/office/drawing/2014/main" id="{9E9A85BF-F57B-6AFA-7F63-D57184B582B8}"/>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xinh</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3" name="Group 22">
            <a:extLst>
              <a:ext uri="{FF2B5EF4-FFF2-40B4-BE49-F238E27FC236}">
                <a16:creationId xmlns:a16="http://schemas.microsoft.com/office/drawing/2014/main" id="{1F1D8C5D-8C13-7DB6-536A-73B6F543CE8A}"/>
              </a:ext>
            </a:extLst>
          </p:cNvPr>
          <p:cNvGrpSpPr/>
          <p:nvPr/>
        </p:nvGrpSpPr>
        <p:grpSpPr>
          <a:xfrm>
            <a:off x="7419582" y="2345853"/>
            <a:ext cx="4780866" cy="1444167"/>
            <a:chOff x="118262" y="457200"/>
            <a:chExt cx="8181789" cy="2438400"/>
          </a:xfrm>
          <a:solidFill>
            <a:srgbClr val="FFC000">
              <a:lumMod val="60000"/>
              <a:lumOff val="40000"/>
            </a:srgbClr>
          </a:solidFill>
        </p:grpSpPr>
        <p:sp>
          <p:nvSpPr>
            <p:cNvPr id="24" name="Rectangle: Rounded Corners 23">
              <a:extLst>
                <a:ext uri="{FF2B5EF4-FFF2-40B4-BE49-F238E27FC236}">
                  <a16:creationId xmlns:a16="http://schemas.microsoft.com/office/drawing/2014/main" id="{CC6D7D2A-062C-43FE-8839-16F816A3767C}"/>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5" name="Rectangle: Rounded Corners 14">
              <a:extLst>
                <a:ext uri="{FF2B5EF4-FFF2-40B4-BE49-F238E27FC236}">
                  <a16:creationId xmlns:a16="http://schemas.microsoft.com/office/drawing/2014/main" id="{AAEED69F-770F-1FB2-0B57-8B45F92EA1F7}"/>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6" name="TextBox 25">
              <a:extLst>
                <a:ext uri="{FF2B5EF4-FFF2-40B4-BE49-F238E27FC236}">
                  <a16:creationId xmlns:a16="http://schemas.microsoft.com/office/drawing/2014/main" id="{5D9AB879-8E4E-75D7-2739-F08B07EAC8CF}"/>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râu</a:t>
              </a:r>
              <a:r>
                <a:rPr lang="en-US" altLang="en-US" sz="5400" b="1" kern="0" dirty="0">
                  <a:solidFill>
                    <a:srgbClr val="70AD47">
                      <a:lumMod val="50000"/>
                    </a:srgbClr>
                  </a:solidFill>
                  <a:cs typeface="Calibri" panose="020F0502020204030204" pitchFamily="34" charset="0"/>
                </a:rPr>
                <a:t> </a:t>
              </a:r>
              <a:r>
                <a:rPr lang="en-US" altLang="en-US" sz="5400" b="1" kern="0" dirty="0" err="1">
                  <a:solidFill>
                    <a:srgbClr val="70AD47">
                      <a:lumMod val="50000"/>
                    </a:srgbClr>
                  </a:solidFill>
                  <a:cs typeface="Calibri" panose="020F0502020204030204" pitchFamily="34" charset="0"/>
                </a:rPr>
                <a:t>giả</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7" name="Group 26">
            <a:extLst>
              <a:ext uri="{FF2B5EF4-FFF2-40B4-BE49-F238E27FC236}">
                <a16:creationId xmlns:a16="http://schemas.microsoft.com/office/drawing/2014/main" id="{8D341F24-B34B-4B3E-8702-2F1816721566}"/>
              </a:ext>
            </a:extLst>
          </p:cNvPr>
          <p:cNvGrpSpPr/>
          <p:nvPr/>
        </p:nvGrpSpPr>
        <p:grpSpPr>
          <a:xfrm>
            <a:off x="2545846" y="4063634"/>
            <a:ext cx="5095591" cy="1537569"/>
            <a:chOff x="22563" y="457200"/>
            <a:chExt cx="8181789" cy="2438400"/>
          </a:xfrm>
          <a:solidFill>
            <a:srgbClr val="FFC000">
              <a:lumMod val="60000"/>
              <a:lumOff val="40000"/>
            </a:srgbClr>
          </a:solidFill>
        </p:grpSpPr>
        <p:sp>
          <p:nvSpPr>
            <p:cNvPr id="28" name="Rectangle: Rounded Corners 27">
              <a:extLst>
                <a:ext uri="{FF2B5EF4-FFF2-40B4-BE49-F238E27FC236}">
                  <a16:creationId xmlns:a16="http://schemas.microsoft.com/office/drawing/2014/main" id="{E8B4F527-3176-2440-7111-637F10F1B6CF}"/>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9" name="Rectangle: Rounded Corners 20">
              <a:extLst>
                <a:ext uri="{FF2B5EF4-FFF2-40B4-BE49-F238E27FC236}">
                  <a16:creationId xmlns:a16="http://schemas.microsoft.com/office/drawing/2014/main" id="{3E27A65C-F0D3-FA7A-F709-28A8B5AA3C5E}"/>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0" name="TextBox 29">
              <a:extLst>
                <a:ext uri="{FF2B5EF4-FFF2-40B4-BE49-F238E27FC236}">
                  <a16:creationId xmlns:a16="http://schemas.microsoft.com/office/drawing/2014/main" id="{FD36676F-C544-1B06-DDBD-A45E5173B21B}"/>
                </a:ext>
              </a:extLst>
            </p:cNvPr>
            <p:cNvSpPr txBox="1"/>
            <p:nvPr/>
          </p:nvSpPr>
          <p:spPr>
            <a:xfrm>
              <a:off x="22563" y="980958"/>
              <a:ext cx="8181789" cy="1464291"/>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hươu</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31" name="Group 30">
            <a:extLst>
              <a:ext uri="{FF2B5EF4-FFF2-40B4-BE49-F238E27FC236}">
                <a16:creationId xmlns:a16="http://schemas.microsoft.com/office/drawing/2014/main" id="{CBF8FD1F-2A98-24D0-91D7-92268472793B}"/>
              </a:ext>
            </a:extLst>
          </p:cNvPr>
          <p:cNvGrpSpPr/>
          <p:nvPr/>
        </p:nvGrpSpPr>
        <p:grpSpPr>
          <a:xfrm>
            <a:off x="7391514" y="4701166"/>
            <a:ext cx="4780866" cy="1444167"/>
            <a:chOff x="118262" y="457200"/>
            <a:chExt cx="8181789" cy="2438400"/>
          </a:xfrm>
          <a:solidFill>
            <a:srgbClr val="FFC000">
              <a:lumMod val="60000"/>
              <a:lumOff val="40000"/>
            </a:srgbClr>
          </a:solidFill>
        </p:grpSpPr>
        <p:sp>
          <p:nvSpPr>
            <p:cNvPr id="32" name="Rectangle: Rounded Corners 31">
              <a:extLst>
                <a:ext uri="{FF2B5EF4-FFF2-40B4-BE49-F238E27FC236}">
                  <a16:creationId xmlns:a16="http://schemas.microsoft.com/office/drawing/2014/main" id="{75B07C83-00F5-D7F9-34D2-7B8D74DCF151}"/>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33" name="Rectangle: Rounded Corners 24">
              <a:extLst>
                <a:ext uri="{FF2B5EF4-FFF2-40B4-BE49-F238E27FC236}">
                  <a16:creationId xmlns:a16="http://schemas.microsoft.com/office/drawing/2014/main" id="{F8E7B459-436D-26B6-4C1B-7C917C5C4A22}"/>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4" name="TextBox 33">
              <a:extLst>
                <a:ext uri="{FF2B5EF4-FFF2-40B4-BE49-F238E27FC236}">
                  <a16:creationId xmlns:a16="http://schemas.microsoft.com/office/drawing/2014/main" id="{33EA329C-772E-9840-5E01-A31AAEBC41AE}"/>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ngát</a:t>
              </a:r>
              <a:r>
                <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rPr>
                <a:t> </a:t>
              </a: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hương</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pic>
        <p:nvPicPr>
          <p:cNvPr id="35" name="Picture 34">
            <a:extLst>
              <a:ext uri="{FF2B5EF4-FFF2-40B4-BE49-F238E27FC236}">
                <a16:creationId xmlns:a16="http://schemas.microsoft.com/office/drawing/2014/main" id="{C9874474-84C9-D456-98B1-C21CB81AE8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998" b="3783"/>
          <a:stretch/>
        </p:blipFill>
        <p:spPr>
          <a:xfrm>
            <a:off x="-614778" y="884488"/>
            <a:ext cx="3494177" cy="6057295"/>
          </a:xfrm>
          <a:prstGeom prst="rect">
            <a:avLst/>
          </a:prstGeom>
        </p:spPr>
      </p:pic>
    </p:spTree>
    <p:extLst>
      <p:ext uri="{BB962C8B-B14F-4D97-AF65-F5344CB8AC3E}">
        <p14:creationId xmlns:p14="http://schemas.microsoft.com/office/powerpoint/2010/main" val="38583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467992" y="3268167"/>
            <a:ext cx="7585969" cy="1224118"/>
          </a:xfrm>
          <a:prstGeom prst="rect">
            <a:avLst/>
          </a:prstGeom>
          <a:noFill/>
        </p:spPr>
        <p:txBody>
          <a:bodyPr wrap="square">
            <a:spAutoFit/>
          </a:bodyPr>
          <a:lstStyle/>
          <a:p>
            <a:pPr algn="just">
              <a:lnSpc>
                <a:spcPct val="107000"/>
              </a:lnSpc>
              <a:spcAft>
                <a:spcPts val="0"/>
              </a:spcAft>
            </a:pPr>
            <a:r>
              <a:rPr lang="vi-VN" sz="3600" dirty="0">
                <a:effectLst/>
                <a:latin typeface="Arial-Rounded" panose="020B0500000000000000" pitchFamily="34" charset="0"/>
                <a:ea typeface="Arial-Rounded" panose="020B0500000000000000" pitchFamily="34" charset="0"/>
                <a:cs typeface="Arial-Rounded" panose="020B0500000000000000" pitchFamily="34" charset="0"/>
              </a:rPr>
              <a:t>Voi liền </a:t>
            </a:r>
            <a:r>
              <a:rPr lang="vi-VN" sz="3600">
                <a:effectLst/>
                <a:latin typeface="Arial-Rounded" panose="020B0500000000000000" pitchFamily="34" charset="0"/>
                <a:ea typeface="Arial-Rounded" panose="020B0500000000000000" pitchFamily="34" charset="0"/>
                <a:cs typeface="Arial-Rounded" panose="020B0500000000000000" pitchFamily="34" charset="0"/>
              </a:rPr>
              <a:t>nhổ</a:t>
            </a:r>
            <a:r>
              <a:rPr lang="en-US" sz="3600">
                <a:effectLst/>
                <a:latin typeface="Arial-Rounded" panose="020B0500000000000000" pitchFamily="34" charset="0"/>
                <a:ea typeface="Arial-Rounded" panose="020B0500000000000000" pitchFamily="34" charset="0"/>
                <a:cs typeface="Arial-Rounded" panose="020B0500000000000000" pitchFamily="34" charset="0"/>
              </a:rPr>
              <a:t> </a:t>
            </a:r>
            <a:r>
              <a:rPr lang="vi-VN" sz="3600">
                <a:effectLst/>
                <a:latin typeface="Arial-Rounded" panose="020B0500000000000000" pitchFamily="34" charset="0"/>
                <a:ea typeface="Arial-Rounded" panose="020B0500000000000000" pitchFamily="34" charset="0"/>
                <a:cs typeface="Arial-Rounded" panose="020B0500000000000000" pitchFamily="34" charset="0"/>
              </a:rPr>
              <a:t>một </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khóm cỏ dại bên </a:t>
            </a:r>
            <a:r>
              <a:rPr lang="vi-VN" sz="3600">
                <a:effectLst/>
                <a:latin typeface="Arial-Rounded" panose="020B0500000000000000" pitchFamily="34" charset="0"/>
                <a:ea typeface="Arial-Rounded" panose="020B0500000000000000" pitchFamily="34" charset="0"/>
                <a:cs typeface="Arial-Rounded" panose="020B0500000000000000" pitchFamily="34" charset="0"/>
              </a:rPr>
              <a:t>đường, </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gắn vào </a:t>
            </a:r>
            <a:r>
              <a:rPr lang="vi-VN" sz="3600">
                <a:effectLst/>
                <a:latin typeface="Arial-Rounded" panose="020B0500000000000000" pitchFamily="34" charset="0"/>
                <a:ea typeface="Arial-Rounded" panose="020B0500000000000000" pitchFamily="34" charset="0"/>
                <a:cs typeface="Arial-Rounded" panose="020B0500000000000000" pitchFamily="34" charset="0"/>
              </a:rPr>
              <a:t>cằm </a:t>
            </a:r>
            <a:r>
              <a:rPr lang="en-US" sz="360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600">
                <a:effectLst/>
                <a:latin typeface="Arial-Rounded" panose="020B0500000000000000" pitchFamily="34" charset="0"/>
                <a:ea typeface="Arial-Rounded" panose="020B0500000000000000" pitchFamily="34" charset="0"/>
                <a:cs typeface="Arial-Rounded" panose="020B0500000000000000" pitchFamily="34" charset="0"/>
              </a:rPr>
              <a:t> </a:t>
            </a:r>
            <a:r>
              <a:rPr lang="vi-VN" sz="3600">
                <a:effectLst/>
                <a:latin typeface="Arial-Rounded" panose="020B0500000000000000" pitchFamily="34" charset="0"/>
                <a:ea typeface="Arial-Rounded" panose="020B0500000000000000" pitchFamily="34" charset="0"/>
                <a:cs typeface="Arial-Rounded" panose="020B0500000000000000" pitchFamily="34" charset="0"/>
              </a:rPr>
              <a:t>rồi </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về nhà</a:t>
            </a: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80">
                                          <p:stCondLst>
                                            <p:cond delay="0"/>
                                          </p:stCondLst>
                                        </p:cTn>
                                        <p:tgtEl>
                                          <p:spTgt spid="16"/>
                                        </p:tgtEl>
                                      </p:cBhvr>
                                    </p:animEffect>
                                    <p:anim calcmode="lin" valueType="num">
                                      <p:cBhvr>
                                        <p:cTn id="1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 dur="26">
                                          <p:stCondLst>
                                            <p:cond delay="650"/>
                                          </p:stCondLst>
                                        </p:cTn>
                                        <p:tgtEl>
                                          <p:spTgt spid="16"/>
                                        </p:tgtEl>
                                      </p:cBhvr>
                                      <p:to x="100000" y="60000"/>
                                    </p:animScale>
                                    <p:animScale>
                                      <p:cBhvr>
                                        <p:cTn id="23" dur="166" decel="50000">
                                          <p:stCondLst>
                                            <p:cond delay="676"/>
                                          </p:stCondLst>
                                        </p:cTn>
                                        <p:tgtEl>
                                          <p:spTgt spid="16"/>
                                        </p:tgtEl>
                                      </p:cBhvr>
                                      <p:to x="100000" y="100000"/>
                                    </p:animScale>
                                    <p:animScale>
                                      <p:cBhvr>
                                        <p:cTn id="24" dur="26">
                                          <p:stCondLst>
                                            <p:cond delay="1312"/>
                                          </p:stCondLst>
                                        </p:cTn>
                                        <p:tgtEl>
                                          <p:spTgt spid="16"/>
                                        </p:tgtEl>
                                      </p:cBhvr>
                                      <p:to x="100000" y="80000"/>
                                    </p:animScale>
                                    <p:animScale>
                                      <p:cBhvr>
                                        <p:cTn id="25" dur="166" decel="50000">
                                          <p:stCondLst>
                                            <p:cond delay="1338"/>
                                          </p:stCondLst>
                                        </p:cTn>
                                        <p:tgtEl>
                                          <p:spTgt spid="16"/>
                                        </p:tgtEl>
                                      </p:cBhvr>
                                      <p:to x="100000" y="100000"/>
                                    </p:animScale>
                                    <p:animScale>
                                      <p:cBhvr>
                                        <p:cTn id="26" dur="26">
                                          <p:stCondLst>
                                            <p:cond delay="1642"/>
                                          </p:stCondLst>
                                        </p:cTn>
                                        <p:tgtEl>
                                          <p:spTgt spid="16"/>
                                        </p:tgtEl>
                                      </p:cBhvr>
                                      <p:to x="100000" y="90000"/>
                                    </p:animScale>
                                    <p:animScale>
                                      <p:cBhvr>
                                        <p:cTn id="27" dur="166" decel="50000">
                                          <p:stCondLst>
                                            <p:cond delay="1668"/>
                                          </p:stCondLst>
                                        </p:cTn>
                                        <p:tgtEl>
                                          <p:spTgt spid="16"/>
                                        </p:tgtEl>
                                      </p:cBhvr>
                                      <p:to x="100000" y="100000"/>
                                    </p:animScale>
                                    <p:animScale>
                                      <p:cBhvr>
                                        <p:cTn id="28" dur="26">
                                          <p:stCondLst>
                                            <p:cond delay="1808"/>
                                          </p:stCondLst>
                                        </p:cTn>
                                        <p:tgtEl>
                                          <p:spTgt spid="16"/>
                                        </p:tgtEl>
                                      </p:cBhvr>
                                      <p:to x="100000" y="95000"/>
                                    </p:animScale>
                                    <p:animScale>
                                      <p:cBhvr>
                                        <p:cTn id="2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8E75464-AC0C-9C60-50EA-165E636A8E6B}"/>
              </a:ext>
            </a:extLst>
          </p:cNvPr>
          <p:cNvPicPr>
            <a:picLocks noChangeAspect="1"/>
          </p:cNvPicPr>
          <p:nvPr/>
        </p:nvPicPr>
        <p:blipFill>
          <a:blip r:embed="rId4"/>
          <a:stretch>
            <a:fillRect/>
          </a:stretch>
        </p:blipFill>
        <p:spPr>
          <a:xfrm>
            <a:off x="4118390" y="261711"/>
            <a:ext cx="5060119" cy="829128"/>
          </a:xfrm>
          <a:prstGeom prst="rect">
            <a:avLst/>
          </a:prstGeom>
        </p:spPr>
      </p:pic>
      <p:sp>
        <p:nvSpPr>
          <p:cNvPr id="24" name="Rectangle 23">
            <a:extLst>
              <a:ext uri="{FF2B5EF4-FFF2-40B4-BE49-F238E27FC236}">
                <a16:creationId xmlns:a16="http://schemas.microsoft.com/office/drawing/2014/main" id="{7CB6D555-B7F5-6912-2969-37F20D798FAD}"/>
              </a:ext>
            </a:extLst>
          </p:cNvPr>
          <p:cNvSpPr/>
          <p:nvPr/>
        </p:nvSpPr>
        <p:spPr>
          <a:xfrm>
            <a:off x="422194" y="2031452"/>
            <a:ext cx="7995683" cy="809965"/>
          </a:xfrm>
          <a:prstGeom prst="rect">
            <a:avLst/>
          </a:prstGeom>
        </p:spPr>
        <p:txBody>
          <a:bodyPr wrap="square">
            <a:spAutoFit/>
          </a:bodyPr>
          <a:lstStyle/>
          <a:p>
            <a:pPr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khóm cỏ dại</a:t>
            </a:r>
          </a:p>
        </p:txBody>
      </p:sp>
      <p:sp>
        <p:nvSpPr>
          <p:cNvPr id="25" name="TextBox 24">
            <a:extLst>
              <a:ext uri="{FF2B5EF4-FFF2-40B4-BE49-F238E27FC236}">
                <a16:creationId xmlns:a16="http://schemas.microsoft.com/office/drawing/2014/main" id="{65D3AD80-F973-6B1E-0B54-C24C17E75B9B}"/>
              </a:ext>
            </a:extLst>
          </p:cNvPr>
          <p:cNvSpPr txBox="1"/>
          <p:nvPr/>
        </p:nvSpPr>
        <p:spPr>
          <a:xfrm>
            <a:off x="3445831" y="2047560"/>
            <a:ext cx="8495929" cy="809965"/>
          </a:xfrm>
          <a:prstGeom prst="rect">
            <a:avLst/>
          </a:prstGeom>
          <a:noFill/>
        </p:spPr>
        <p:txBody>
          <a:bodyPr wrap="square" rtlCol="0">
            <a:spAutoFit/>
          </a:bodyPr>
          <a:lstStyle/>
          <a:p>
            <a:pPr defTabSz="1219170">
              <a:lnSpc>
                <a:spcPct val="150000"/>
              </a:lnSpc>
              <a:buClr>
                <a:srgbClr val="000000"/>
              </a:buClr>
            </a:pPr>
            <a:r>
              <a:rPr lang="vi-VN"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một nhóm cỏ dại đứng chụm vào nhau.</a:t>
            </a:r>
            <a:endParaRPr lang="en-US"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6" name="Picture 2" descr="Hình ảnh Cỏ, Cỏ, Cỏ, Cỏ miễn phí tải tập tin PNG PSDComment và Vector">
            <a:extLst>
              <a:ext uri="{FF2B5EF4-FFF2-40B4-BE49-F238E27FC236}">
                <a16:creationId xmlns:a16="http://schemas.microsoft.com/office/drawing/2014/main" id="{33084CAC-5647-454B-5D9B-BD67C1596FF3}"/>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927273" y="3245127"/>
            <a:ext cx="6292489" cy="307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xinh không?</a:t>
            </a:r>
            <a:endParaRPr kumimoji="0" lang="en-US"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đi tìm tự tin</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2</a:t>
              </a:r>
            </a:p>
          </p:txBody>
        </p:sp>
      </p:grpSp>
    </p:spTree>
    <p:extLst>
      <p:ext uri="{BB962C8B-B14F-4D97-AF65-F5344CB8AC3E}">
        <p14:creationId xmlns:p14="http://schemas.microsoft.com/office/powerpoint/2010/main" val="24525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36" name="Picture 35">
            <a:extLst>
              <a:ext uri="{FF2B5EF4-FFF2-40B4-BE49-F238E27FC236}">
                <a16:creationId xmlns:a16="http://schemas.microsoft.com/office/drawing/2014/main" id="{872A20CC-C643-49D4-9B15-53732A72260A}"/>
              </a:ext>
            </a:extLst>
          </p:cNvPr>
          <p:cNvPicPr>
            <a:picLocks noChangeAspect="1"/>
          </p:cNvPicPr>
          <p:nvPr/>
        </p:nvPicPr>
        <p:blipFill>
          <a:blip r:embed="rId6"/>
          <a:stretch>
            <a:fillRect/>
          </a:stretch>
        </p:blipFill>
        <p:spPr>
          <a:xfrm>
            <a:off x="6430713" y="1644590"/>
            <a:ext cx="5110465" cy="2124177"/>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38647" y="2524138"/>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5" name="Rectangle 34">
            <a:extLst>
              <a:ext uri="{FF2B5EF4-FFF2-40B4-BE49-F238E27FC236}">
                <a16:creationId xmlns:a16="http://schemas.microsoft.com/office/drawing/2014/main" id="{8156E7FF-5D1E-4242-858B-1E41BF78BE80}"/>
              </a:ext>
            </a:extLst>
          </p:cNvPr>
          <p:cNvSpPr/>
          <p:nvPr/>
        </p:nvSpPr>
        <p:spPr>
          <a:xfrm>
            <a:off x="1280282" y="1647729"/>
            <a:ext cx="4882217" cy="2062103"/>
          </a:xfrm>
          <a:prstGeom prst="rect">
            <a:avLst/>
          </a:prstGeom>
          <a:noFill/>
          <a:ln w="19050">
            <a:solidFill>
              <a:schemeClr val="accent6">
                <a:lumMod val="75000"/>
              </a:schemeClr>
            </a:solidFill>
            <a:prstDash val="dash"/>
          </a:ln>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750"/>
                                        <p:tgtEl>
                                          <p:spTgt spid="35"/>
                                        </p:tgtEl>
                                      </p:cBhvr>
                                    </p:animEffect>
                                    <p:anim calcmode="lin" valueType="num">
                                      <p:cBhvr>
                                        <p:cTn id="17" dur="750" fill="hold"/>
                                        <p:tgtEl>
                                          <p:spTgt spid="35"/>
                                        </p:tgtEl>
                                        <p:attrNameLst>
                                          <p:attrName>ppt_x</p:attrName>
                                        </p:attrNameLst>
                                      </p:cBhvr>
                                      <p:tavLst>
                                        <p:tav tm="0">
                                          <p:val>
                                            <p:strVal val="#ppt_x"/>
                                          </p:val>
                                        </p:tav>
                                        <p:tav tm="100000">
                                          <p:val>
                                            <p:strVal val="#ppt_x"/>
                                          </p:val>
                                        </p:tav>
                                      </p:tavLst>
                                    </p:anim>
                                    <p:anim calcmode="lin" valueType="num">
                                      <p:cBhvr>
                                        <p:cTn id="18" dur="75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750"/>
                                        <p:tgtEl>
                                          <p:spTgt spid="37"/>
                                        </p:tgtEl>
                                      </p:cBhvr>
                                    </p:animEffect>
                                    <p:anim calcmode="lin" valueType="num">
                                      <p:cBhvr>
                                        <p:cTn id="27" dur="750" fill="hold"/>
                                        <p:tgtEl>
                                          <p:spTgt spid="37"/>
                                        </p:tgtEl>
                                        <p:attrNameLst>
                                          <p:attrName>ppt_x</p:attrName>
                                        </p:attrNameLst>
                                      </p:cBhvr>
                                      <p:tavLst>
                                        <p:tav tm="0">
                                          <p:val>
                                            <p:strVal val="#ppt_x"/>
                                          </p:val>
                                        </p:tav>
                                        <p:tav tm="100000">
                                          <p:val>
                                            <p:strVal val="#ppt_x"/>
                                          </p:val>
                                        </p:tav>
                                      </p:tavLst>
                                    </p:anim>
                                    <p:anim calcmode="lin" valueType="num">
                                      <p:cBhvr>
                                        <p:cTn id="28" dur="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toàn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bài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42" name="Rectangle 41">
            <a:extLst>
              <a:ext uri="{FF2B5EF4-FFF2-40B4-BE49-F238E27FC236}">
                <a16:creationId xmlns:a16="http://schemas.microsoft.com/office/drawing/2014/main" id="{1AC988DD-87C8-4E91-A0EC-0A9BAD1C6C71}"/>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id="{E252C245-F488-4956-A93A-A5C84201064E}"/>
              </a:ext>
            </a:extLst>
          </p:cNvPr>
          <p:cNvGrpSpPr/>
          <p:nvPr/>
        </p:nvGrpSpPr>
        <p:grpSpPr>
          <a:xfrm>
            <a:off x="2329940" y="2339134"/>
            <a:ext cx="7868387" cy="2867642"/>
            <a:chOff x="2329940" y="2339134"/>
            <a:chExt cx="7868387" cy="2867642"/>
          </a:xfrm>
        </p:grpSpPr>
        <p:sp>
          <p:nvSpPr>
            <p:cNvPr id="45" name="Rounded Rectangle 54">
              <a:extLst>
                <a:ext uri="{FF2B5EF4-FFF2-40B4-BE49-F238E27FC236}">
                  <a16:creationId xmlns:a16="http://schemas.microsoft.com/office/drawing/2014/main" id="{E34349BC-D9AB-44FC-975A-A047FA86283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6" name="Rectangle 45">
              <a:extLst>
                <a:ext uri="{FF2B5EF4-FFF2-40B4-BE49-F238E27FC236}">
                  <a16:creationId xmlns:a16="http://schemas.microsoft.com/office/drawing/2014/main" id="{11513825-B000-4663-922A-2891DED78076}"/>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47" name="Oval 46">
              <a:extLst>
                <a:ext uri="{FF2B5EF4-FFF2-40B4-BE49-F238E27FC236}">
                  <a16:creationId xmlns:a16="http://schemas.microsoft.com/office/drawing/2014/main" id="{FAABD0BA-BA98-4292-8C33-5733B8DA51B4}"/>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48" name="Rounded Rectangle 59">
              <a:extLst>
                <a:ext uri="{FF2B5EF4-FFF2-40B4-BE49-F238E27FC236}">
                  <a16:creationId xmlns:a16="http://schemas.microsoft.com/office/drawing/2014/main" id="{4E1A87D3-6CC2-42C9-9EEF-9CEF2384FCD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9" name="Rectangle 48">
              <a:extLst>
                <a:ext uri="{FF2B5EF4-FFF2-40B4-BE49-F238E27FC236}">
                  <a16:creationId xmlns:a16="http://schemas.microsoft.com/office/drawing/2014/main" id="{BB828B5E-BA94-44DA-AE66-C7475579A056}"/>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0" name="Oval 49">
              <a:extLst>
                <a:ext uri="{FF2B5EF4-FFF2-40B4-BE49-F238E27FC236}">
                  <a16:creationId xmlns:a16="http://schemas.microsoft.com/office/drawing/2014/main" id="{D3AE2704-EB85-4069-B67B-F05DD690026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51" name="Rounded Rectangle 62">
              <a:extLst>
                <a:ext uri="{FF2B5EF4-FFF2-40B4-BE49-F238E27FC236}">
                  <a16:creationId xmlns:a16="http://schemas.microsoft.com/office/drawing/2014/main" id="{01111E87-F206-48DB-A06C-366CB31C71CA}"/>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2" name="Rectangle 51">
              <a:extLst>
                <a:ext uri="{FF2B5EF4-FFF2-40B4-BE49-F238E27FC236}">
                  <a16:creationId xmlns:a16="http://schemas.microsoft.com/office/drawing/2014/main" id="{3719675D-8525-4084-A721-CAA2324A95C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endParaRPr>
            </a:p>
          </p:txBody>
        </p:sp>
        <p:sp>
          <p:nvSpPr>
            <p:cNvPr id="53" name="Oval 52">
              <a:extLst>
                <a:ext uri="{FF2B5EF4-FFF2-40B4-BE49-F238E27FC236}">
                  <a16:creationId xmlns:a16="http://schemas.microsoft.com/office/drawing/2014/main" id="{98923656-D1AC-47C7-8D5C-E7F4D372EC91}"/>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54" name="Picture 2" descr="Star Cartoon Images, Stock Photos &amp;amp; Vectors | Shutterstock">
              <a:extLst>
                <a:ext uri="{FF2B5EF4-FFF2-40B4-BE49-F238E27FC236}">
                  <a16:creationId xmlns:a16="http://schemas.microsoft.com/office/drawing/2014/main" id="{C3744E9D-7466-42B8-A680-9556E7386E0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tar Cartoon Images, Stock Photos &amp;amp; Vectors | Shutterstock">
              <a:extLst>
                <a:ext uri="{FF2B5EF4-FFF2-40B4-BE49-F238E27FC236}">
                  <a16:creationId xmlns:a16="http://schemas.microsoft.com/office/drawing/2014/main" id="{975D79AD-3ED5-4B50-BE21-1B325E1716F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r Cartoon Images, Stock Photos &amp;amp; Vectors | Shutterstock">
              <a:extLst>
                <a:ext uri="{FF2B5EF4-FFF2-40B4-BE49-F238E27FC236}">
                  <a16:creationId xmlns:a16="http://schemas.microsoft.com/office/drawing/2014/main" id="{78043702-7B13-4B7E-95F7-BDBF3E6797D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9898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9" name="Picture 2" descr="Vector boy and girl holding magnifying glass">
            <a:extLst>
              <a:ext uri="{FF2B5EF4-FFF2-40B4-BE49-F238E27FC236}">
                <a16:creationId xmlns:a16="http://schemas.microsoft.com/office/drawing/2014/main" id="{3EB69CD7-1165-90AC-66F8-356DCD5E24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8486" y="3141931"/>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17F7A1-96F9-AC29-5530-C369EE1E6BE1}"/>
              </a:ext>
            </a:extLst>
          </p:cNvPr>
          <p:cNvPicPr>
            <a:picLocks noChangeAspect="1"/>
          </p:cNvPicPr>
          <p:nvPr/>
        </p:nvPicPr>
        <p:blipFill>
          <a:blip r:embed="rId10"/>
          <a:stretch>
            <a:fillRect/>
          </a:stretch>
        </p:blipFill>
        <p:spPr>
          <a:xfrm>
            <a:off x="2301663" y="1305152"/>
            <a:ext cx="8394920" cy="1828959"/>
          </a:xfrm>
          <a:prstGeom prst="rect">
            <a:avLst/>
          </a:prstGeom>
        </p:spPr>
      </p:pic>
    </p:spTree>
    <p:extLst>
      <p:ext uri="{BB962C8B-B14F-4D97-AF65-F5344CB8AC3E}">
        <p14:creationId xmlns:p14="http://schemas.microsoft.com/office/powerpoint/2010/main" val="3143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1537100" y="657070"/>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hỏi voi anh, hươu và dê điều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5644616" y="2565558"/>
              <a:ext cx="36299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2231253" y="558065"/>
              <a:ext cx="8062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1"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626248" y="2576373"/>
              <a:ext cx="36666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5641526" y="2364734"/>
              <a:ext cx="4339511" cy="87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Em xinh lắm!</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144A32C0-0663-BC95-688C-7460E5EB9E2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89925" y="1035201"/>
            <a:ext cx="1167093" cy="615090"/>
          </a:xfrm>
          <a:prstGeom prst="rect">
            <a:avLst/>
          </a:prstGeom>
        </p:spPr>
      </p:pic>
      <p:sp>
        <p:nvSpPr>
          <p:cNvPr id="15" name="TextBox 14">
            <a:extLst>
              <a:ext uri="{FF2B5EF4-FFF2-40B4-BE49-F238E27FC236}">
                <a16:creationId xmlns:a16="http://schemas.microsoft.com/office/drawing/2014/main" id="{2538347D-E4F0-2D76-561C-B508E68368C9}"/>
              </a:ext>
            </a:extLst>
          </p:cNvPr>
          <p:cNvSpPr txBox="1"/>
          <p:nvPr/>
        </p:nvSpPr>
        <p:spPr>
          <a:xfrm>
            <a:off x="2673765" y="979774"/>
            <a:ext cx="7706733" cy="969433"/>
          </a:xfrm>
          <a:prstGeom prst="rect">
            <a:avLst/>
          </a:prstGeom>
          <a:noFill/>
        </p:spPr>
        <p:txBody>
          <a:bodyPr wrap="square" rtlCol="0">
            <a:spAutoFit/>
          </a:bodyPr>
          <a:lstStyle/>
          <a:p>
            <a:pPr defTabSz="1219170">
              <a:lnSpc>
                <a:spcPct val="150000"/>
              </a:lnSpc>
              <a:buClr>
                <a:srgbClr val="000000"/>
              </a:buClr>
            </a:pPr>
            <a:r>
              <a:rPr lang="vi-VN"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thích được khen về điều gì?</a:t>
            </a:r>
            <a:endPar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6" name="Picture 15">
            <a:extLst>
              <a:ext uri="{FF2B5EF4-FFF2-40B4-BE49-F238E27FC236}">
                <a16:creationId xmlns:a16="http://schemas.microsoft.com/office/drawing/2014/main" id="{345F549F-C635-1F42-26BF-8AC11DC6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08" y="2019524"/>
            <a:ext cx="9025864" cy="4071757"/>
          </a:xfrm>
          <a:prstGeom prst="rect">
            <a:avLst/>
          </a:prstGeom>
        </p:spPr>
      </p:pic>
    </p:spTree>
    <p:extLst>
      <p:ext uri="{BB962C8B-B14F-4D97-AF65-F5344CB8AC3E}">
        <p14:creationId xmlns:p14="http://schemas.microsoft.com/office/powerpoint/2010/main" val="269577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6611" y="2499876"/>
              <a:ext cx="39775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931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Chưa xinh lắm vì em không có đôi sừng giống anh.</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0394" y="2499876"/>
              <a:ext cx="39116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395249"/>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Không, vì cậu không có bộ râu giống tôi.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4" name="TextBox 3"/>
            <p:cNvSpPr txBox="1"/>
            <p:nvPr/>
          </p:nvSpPr>
          <p:spPr>
            <a:xfrm>
              <a:off x="1305969" y="657021"/>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2.</a:t>
              </a: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Sau khi nghe hươu và dê nói, voi em đã làm </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2.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id="{D932A12D-DDD6-4155-86BA-BE3265878B67}"/>
              </a:ext>
            </a:extLst>
          </p:cNvPr>
          <p:cNvSpPr txBox="1"/>
          <p:nvPr/>
        </p:nvSpPr>
        <p:spPr>
          <a:xfrm>
            <a:off x="3653955" y="4159801"/>
            <a:ext cx="4796590" cy="2062103"/>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2" name="TextBox 11"/>
            <p:cNvSpPr txBox="1"/>
            <p:nvPr/>
          </p:nvSpPr>
          <p:spPr>
            <a:xfrm>
              <a:off x="1305969" y="657021"/>
              <a:ext cx="9901962"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Trước sự thay đổi của voi em, voi anh đã nói gì</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5955694" y="1237495"/>
              <a:ext cx="4339511" cy="1931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Trời ơi, sao em lại thêm sừng và râu thế này? Xấu lắm!</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6" name="TextBox 15"/>
            <p:cNvSpPr txBox="1"/>
            <p:nvPr/>
          </p:nvSpPr>
          <p:spPr>
            <a:xfrm>
              <a:off x="1507137" y="660134"/>
              <a:ext cx="93285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Cuối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ai</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545476" y="3304788"/>
              <a:ext cx="562287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286126" y="363061"/>
            <a:ext cx="73300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4.</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sym typeface="Wingdings" panose="05000000000000000000" pitchFamily="2" charset="2"/>
                </a:rPr>
                <a:t>Mình chỉ xinh đẹp khi là chính mình. Hãy tự tin vào vẻ đẹp của bản thân.</a:t>
              </a:r>
              <a:endParaRPr kumimoji="0" lang="vi-VN"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Cuối cùng, voi con nhận ra mình xinh nhất lúc nào?</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1909CDE2-54BE-40D6-AD81-A190BEA6B510}"/>
              </a:ext>
            </a:extLst>
          </p:cNvPr>
          <p:cNvSpPr txBox="1"/>
          <p:nvPr/>
        </p:nvSpPr>
        <p:spPr>
          <a:xfrm>
            <a:off x="3104352" y="3792235"/>
            <a:ext cx="6964208"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Còn các em thì sao? Các em thấy mình xinh nhất khi nào ?</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5090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2522" y="248895"/>
            <a:ext cx="684531" cy="7184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7">
            <a:extLst>
              <a:ext uri="{FF2B5EF4-FFF2-40B4-BE49-F238E27FC236}">
                <a16:creationId xmlns:a16="http://schemas.microsoft.com/office/drawing/2014/main" id="{27C8FF15-F589-E091-B5F4-AB6479F78663}"/>
              </a:ext>
            </a:extLst>
          </p:cNvPr>
          <p:cNvSpPr txBox="1">
            <a:spLocks/>
          </p:cNvSpPr>
          <p:nvPr/>
        </p:nvSpPr>
        <p:spPr>
          <a:xfrm>
            <a:off x="2337028" y="1743382"/>
            <a:ext cx="7534529" cy="369333"/>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spcBef>
                <a:spcPts val="450"/>
              </a:spcBef>
            </a:pP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khen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ngợi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biết</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và</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sự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tin ở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chính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bản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thân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mình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p>
        </p:txBody>
      </p:sp>
      <p:pic>
        <p:nvPicPr>
          <p:cNvPr id="4" name="Picture 3">
            <a:extLst>
              <a:ext uri="{FF2B5EF4-FFF2-40B4-BE49-F238E27FC236}">
                <a16:creationId xmlns:a16="http://schemas.microsoft.com/office/drawing/2014/main" id="{21E7CB4C-4558-A305-B43C-74BD5645DCE2}"/>
              </a:ext>
            </a:extLst>
          </p:cNvPr>
          <p:cNvPicPr>
            <a:picLocks noChangeAspect="1"/>
          </p:cNvPicPr>
          <p:nvPr/>
        </p:nvPicPr>
        <p:blipFill>
          <a:blip r:embed="rId5"/>
          <a:stretch>
            <a:fillRect/>
          </a:stretch>
        </p:blipFill>
        <p:spPr>
          <a:xfrm>
            <a:off x="2522293" y="303213"/>
            <a:ext cx="7090263" cy="1450974"/>
          </a:xfrm>
          <a:prstGeom prst="rect">
            <a:avLst/>
          </a:prstGeom>
        </p:spPr>
      </p:pic>
    </p:spTree>
    <p:extLst>
      <p:ext uri="{BB962C8B-B14F-4D97-AF65-F5344CB8AC3E}">
        <p14:creationId xmlns:p14="http://schemas.microsoft.com/office/powerpoint/2010/main" val="4027855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Voi em đi tìm tự tin)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B665C216-8385-4AE1-A602-F00AA5D1EE7A}"/>
              </a:ext>
            </a:extLst>
          </p:cNvPr>
          <p:cNvGrpSpPr/>
          <p:nvPr/>
        </p:nvGrpSpPr>
        <p:grpSpPr>
          <a:xfrm>
            <a:off x="7208956" y="4785403"/>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lại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6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yao (1) (2)">
            <a:hlinkClick r:id="" action="ppaction://media"/>
            <a:extLst>
              <a:ext uri="{FF2B5EF4-FFF2-40B4-BE49-F238E27FC236}">
                <a16:creationId xmlns:a16="http://schemas.microsoft.com/office/drawing/2014/main" id="{BD499C8C-108C-88FE-E11B-20CFB3E2E8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80062" cy="6858000"/>
          </a:xfrm>
          <a:prstGeom prst="rect">
            <a:avLst/>
          </a:prstGeom>
        </p:spPr>
      </p:pic>
      <p:pic>
        <p:nvPicPr>
          <p:cNvPr id="7" name="Video chưa đặt tên ‐ Được tạo bằng Clipchamp">
            <a:hlinkClick r:id="" action="ppaction://media"/>
            <a:extLst>
              <a:ext uri="{FF2B5EF4-FFF2-40B4-BE49-F238E27FC236}">
                <a16:creationId xmlns:a16="http://schemas.microsoft.com/office/drawing/2014/main" id="{9BAF34A1-B1C1-3E4E-DB82-7B7756DD493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432802" y="265560"/>
            <a:ext cx="780101" cy="438807"/>
          </a:xfrm>
          <a:prstGeom prst="rect">
            <a:avLst/>
          </a:prstGeom>
        </p:spPr>
      </p:pic>
    </p:spTree>
    <p:extLst>
      <p:ext uri="{BB962C8B-B14F-4D97-AF65-F5344CB8AC3E}">
        <p14:creationId xmlns:p14="http://schemas.microsoft.com/office/powerpoint/2010/main" val="7833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0" fill="hold"/>
                                        <p:tgtEl>
                                          <p:spTgt spid="6"/>
                                        </p:tgtEl>
                                      </p:cBhvr>
                                    </p:cmd>
                                  </p:childTnLst>
                                </p:cTn>
                              </p:par>
                              <p:par>
                                <p:cTn id="7" presetID="1" presetClass="mediacall" presetSubtype="0" fill="hold" nodeType="withEffect">
                                  <p:stCondLst>
                                    <p:cond delay="0"/>
                                  </p:stCondLst>
                                  <p:childTnLst>
                                    <p:cmd type="call" cmd="playFrom(0.0)">
                                      <p:cBhvr>
                                        <p:cTn id="8" dur="177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40A38C5-B149-7643-2ACE-0A3A77C92940}"/>
              </a:ext>
            </a:extLst>
          </p:cNvPr>
          <p:cNvSpPr txBox="1"/>
          <p:nvPr/>
        </p:nvSpPr>
        <p:spPr>
          <a:xfrm>
            <a:off x="2974019" y="1083708"/>
            <a:ext cx="7418688" cy="954107"/>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hoạt động của voi em?</a:t>
            </a:r>
          </a:p>
        </p:txBody>
      </p:sp>
      <p:sp>
        <p:nvSpPr>
          <p:cNvPr id="6" name="TextBox 5">
            <a:extLst>
              <a:ext uri="{FF2B5EF4-FFF2-40B4-BE49-F238E27FC236}">
                <a16:creationId xmlns:a16="http://schemas.microsoft.com/office/drawing/2014/main" id="{F83B1534-BFF8-5D3C-F2C4-7329B51E0F4C}"/>
              </a:ext>
            </a:extLst>
          </p:cNvPr>
          <p:cNvSpPr txBox="1"/>
          <p:nvPr/>
        </p:nvSpPr>
        <p:spPr>
          <a:xfrm>
            <a:off x="3774891" y="655065"/>
            <a:ext cx="7591660" cy="523220"/>
          </a:xfrm>
          <a:prstGeom prst="rect">
            <a:avLst/>
          </a:prstGeom>
          <a:noFill/>
        </p:spPr>
        <p:txBody>
          <a:bodyPr wrap="square" rtlCol="0">
            <a:spAutoFit/>
          </a:bodyPr>
          <a:lstStyle/>
          <a:p>
            <a:pPr defTabSz="1219170">
              <a:buClr>
                <a:srgbClr val="000000"/>
              </a:buClr>
            </a:pPr>
            <a:r>
              <a:rPr lang="vi-VN"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LUYỆN TẬP</a:t>
            </a:r>
            <a:endParaRPr lang="en-US"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6142A95B-C85B-307C-B566-87245DE34F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9203" y="649653"/>
            <a:ext cx="1776835" cy="1777579"/>
          </a:xfrm>
          <a:prstGeom prst="ellipse">
            <a:avLst/>
          </a:prstGeom>
          <a:ln w="19050">
            <a:noFill/>
          </a:ln>
        </p:spPr>
      </p:pic>
      <p:pic>
        <p:nvPicPr>
          <p:cNvPr id="9" name="Picture 8">
            <a:extLst>
              <a:ext uri="{FF2B5EF4-FFF2-40B4-BE49-F238E27FC236}">
                <a16:creationId xmlns:a16="http://schemas.microsoft.com/office/drawing/2014/main" id="{0B4E6058-E093-44F8-1633-66BBE6B14481}"/>
              </a:ext>
            </a:extLst>
          </p:cNvPr>
          <p:cNvPicPr>
            <a:picLocks noChangeAspect="1"/>
          </p:cNvPicPr>
          <p:nvPr/>
        </p:nvPicPr>
        <p:blipFill>
          <a:blip r:embed="rId6">
            <a:clrChange>
              <a:clrFrom>
                <a:srgbClr val="FEFFFF"/>
              </a:clrFrom>
              <a:clrTo>
                <a:srgbClr val="FE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982367" y="2633003"/>
            <a:ext cx="8330035" cy="768927"/>
          </a:xfrm>
          <a:prstGeom prst="rect">
            <a:avLst/>
          </a:prstGeom>
        </p:spPr>
      </p:pic>
      <p:sp>
        <p:nvSpPr>
          <p:cNvPr id="10" name="Oval 9">
            <a:extLst>
              <a:ext uri="{FF2B5EF4-FFF2-40B4-BE49-F238E27FC236}">
                <a16:creationId xmlns:a16="http://schemas.microsoft.com/office/drawing/2014/main" id="{BDC8994E-5305-21C4-4243-958C0A9E8E48}"/>
              </a:ext>
            </a:extLst>
          </p:cNvPr>
          <p:cNvSpPr/>
          <p:nvPr/>
        </p:nvSpPr>
        <p:spPr>
          <a:xfrm>
            <a:off x="1982366" y="2562299"/>
            <a:ext cx="189113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BCE72004-34E4-6E7C-0869-743693629B5F}"/>
              </a:ext>
            </a:extLst>
          </p:cNvPr>
          <p:cNvSpPr/>
          <p:nvPr/>
        </p:nvSpPr>
        <p:spPr>
          <a:xfrm>
            <a:off x="4076699" y="2562299"/>
            <a:ext cx="2019301"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Oval 11">
            <a:extLst>
              <a:ext uri="{FF2B5EF4-FFF2-40B4-BE49-F238E27FC236}">
                <a16:creationId xmlns:a16="http://schemas.microsoft.com/office/drawing/2014/main" id="{C116DA94-6B5E-9B85-04FC-3CC4AF74F3D5}"/>
              </a:ext>
            </a:extLst>
          </p:cNvPr>
          <p:cNvSpPr/>
          <p:nvPr/>
        </p:nvSpPr>
        <p:spPr>
          <a:xfrm>
            <a:off x="7435773" y="2527300"/>
            <a:ext cx="1765459" cy="913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TextBox 12">
            <a:extLst>
              <a:ext uri="{FF2B5EF4-FFF2-40B4-BE49-F238E27FC236}">
                <a16:creationId xmlns:a16="http://schemas.microsoft.com/office/drawing/2014/main" id="{B7DC2CBC-C60B-084E-44C4-7617F56558C4}"/>
              </a:ext>
            </a:extLst>
          </p:cNvPr>
          <p:cNvSpPr txBox="1"/>
          <p:nvPr/>
        </p:nvSpPr>
        <p:spPr>
          <a:xfrm>
            <a:off x="949910" y="3497325"/>
            <a:ext cx="9743045" cy="523220"/>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là voi anh, em sẽ nói gì sau khi voi em bỏ sừng và râu?</a:t>
            </a:r>
          </a:p>
        </p:txBody>
      </p:sp>
      <p:pic>
        <p:nvPicPr>
          <p:cNvPr id="14" name="Picture 13">
            <a:extLst>
              <a:ext uri="{FF2B5EF4-FFF2-40B4-BE49-F238E27FC236}">
                <a16:creationId xmlns:a16="http://schemas.microsoft.com/office/drawing/2014/main" id="{F27CEACE-9FF5-02C8-3D8E-3669104E5BC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flipH="1">
            <a:off x="1889814" y="4077207"/>
            <a:ext cx="1760757" cy="2168268"/>
          </a:xfrm>
          <a:prstGeom prst="ellipse">
            <a:avLst/>
          </a:prstGeom>
          <a:ln w="19050">
            <a:solidFill>
              <a:srgbClr val="0070C0"/>
            </a:solidFill>
          </a:ln>
        </p:spPr>
      </p:pic>
      <p:sp>
        <p:nvSpPr>
          <p:cNvPr id="15" name="TextBox 14">
            <a:extLst>
              <a:ext uri="{FF2B5EF4-FFF2-40B4-BE49-F238E27FC236}">
                <a16:creationId xmlns:a16="http://schemas.microsoft.com/office/drawing/2014/main" id="{296278E6-2C2E-3C02-6D28-12F43AE0D22A}"/>
              </a:ext>
            </a:extLst>
          </p:cNvPr>
          <p:cNvSpPr txBox="1"/>
          <p:nvPr/>
        </p:nvSpPr>
        <p:spPr>
          <a:xfrm>
            <a:off x="4015839" y="4115940"/>
            <a:ext cx="6099436"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Em xinh lắm! Hãy luôn tự tin vào chính mình nhé!</a:t>
            </a:r>
          </a:p>
        </p:txBody>
      </p:sp>
    </p:spTree>
    <p:extLst>
      <p:ext uri="{BB962C8B-B14F-4D97-AF65-F5344CB8AC3E}">
        <p14:creationId xmlns:p14="http://schemas.microsoft.com/office/powerpoint/2010/main" val="2487624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108811">
            <a:off x="-2099455" y="-3480345"/>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389614">
            <a:off x="9124060" y="-2817984"/>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1"/>
          <p:cNvGrpSpPr/>
          <p:nvPr/>
        </p:nvGrpSpPr>
        <p:grpSpPr>
          <a:xfrm>
            <a:off x="4368022" y="366175"/>
            <a:ext cx="3556778" cy="1334806"/>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5C7043"/>
            </a:solidFill>
          </p:spPr>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18" name="Freeform 18"/>
          <p:cNvSpPr/>
          <p:nvPr/>
        </p:nvSpPr>
        <p:spPr>
          <a:xfrm rot="2587319" flipH="1">
            <a:off x="-220828" y="4117300"/>
            <a:ext cx="2135031" cy="2965322"/>
          </a:xfrm>
          <a:custGeom>
            <a:avLst/>
            <a:gdLst/>
            <a:ahLst/>
            <a:cxnLst/>
            <a:rect l="l" t="t" r="r" b="b"/>
            <a:pathLst>
              <a:path w="3202547" h="4447983">
                <a:moveTo>
                  <a:pt x="3202547" y="0"/>
                </a:moveTo>
                <a:lnTo>
                  <a:pt x="0" y="0"/>
                </a:lnTo>
                <a:lnTo>
                  <a:pt x="0" y="4447982"/>
                </a:lnTo>
                <a:lnTo>
                  <a:pt x="3202547" y="4447982"/>
                </a:lnTo>
                <a:lnTo>
                  <a:pt x="320254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969075" flipH="1">
            <a:off x="10163571" y="3624804"/>
            <a:ext cx="2615139" cy="3632137"/>
          </a:xfrm>
          <a:custGeom>
            <a:avLst/>
            <a:gdLst/>
            <a:ahLst/>
            <a:cxnLst/>
            <a:rect l="l" t="t" r="r" b="b"/>
            <a:pathLst>
              <a:path w="3922708" h="5448206">
                <a:moveTo>
                  <a:pt x="3922709" y="0"/>
                </a:moveTo>
                <a:lnTo>
                  <a:pt x="0" y="0"/>
                </a:lnTo>
                <a:lnTo>
                  <a:pt x="0" y="5448206"/>
                </a:lnTo>
                <a:lnTo>
                  <a:pt x="3922709" y="5448206"/>
                </a:lnTo>
                <a:lnTo>
                  <a:pt x="392270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424259" y="3585625"/>
            <a:ext cx="4765094" cy="4028671"/>
          </a:xfrm>
          <a:custGeom>
            <a:avLst/>
            <a:gdLst/>
            <a:ahLst/>
            <a:cxnLst/>
            <a:rect l="l" t="t" r="r" b="b"/>
            <a:pathLst>
              <a:path w="7147641" h="6043006">
                <a:moveTo>
                  <a:pt x="0" y="0"/>
                </a:moveTo>
                <a:lnTo>
                  <a:pt x="7147641" y="0"/>
                </a:lnTo>
                <a:lnTo>
                  <a:pt x="7147641" y="6043006"/>
                </a:lnTo>
                <a:lnTo>
                  <a:pt x="0" y="6043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2395080" y="4704689"/>
            <a:ext cx="597379" cy="597379"/>
          </a:xfrm>
          <a:custGeom>
            <a:avLst/>
            <a:gdLst/>
            <a:ahLst/>
            <a:cxnLst/>
            <a:rect l="l" t="t" r="r" b="b"/>
            <a:pathLst>
              <a:path w="896068" h="896068">
                <a:moveTo>
                  <a:pt x="0" y="0"/>
                </a:moveTo>
                <a:lnTo>
                  <a:pt x="896068" y="0"/>
                </a:lnTo>
                <a:lnTo>
                  <a:pt x="896068" y="896067"/>
                </a:lnTo>
                <a:lnTo>
                  <a:pt x="0" y="896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3322553" y="3585625"/>
            <a:ext cx="958871" cy="958871"/>
          </a:xfrm>
          <a:custGeom>
            <a:avLst/>
            <a:gdLst/>
            <a:ahLst/>
            <a:cxnLst/>
            <a:rect l="l" t="t" r="r" b="b"/>
            <a:pathLst>
              <a:path w="1438307" h="1438307">
                <a:moveTo>
                  <a:pt x="0" y="0"/>
                </a:moveTo>
                <a:lnTo>
                  <a:pt x="1438307" y="0"/>
                </a:lnTo>
                <a:lnTo>
                  <a:pt x="1438307" y="1438307"/>
                </a:lnTo>
                <a:lnTo>
                  <a:pt x="0" y="143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8273671" y="4108106"/>
            <a:ext cx="596583" cy="596583"/>
          </a:xfrm>
          <a:custGeom>
            <a:avLst/>
            <a:gdLst/>
            <a:ahLst/>
            <a:cxnLst/>
            <a:rect l="l" t="t" r="r" b="b"/>
            <a:pathLst>
              <a:path w="894874" h="894874">
                <a:moveTo>
                  <a:pt x="0" y="0"/>
                </a:moveTo>
                <a:lnTo>
                  <a:pt x="894873" y="0"/>
                </a:lnTo>
                <a:lnTo>
                  <a:pt x="894873" y="894874"/>
                </a:lnTo>
                <a:lnTo>
                  <a:pt x="0" y="8948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8" name="Freeform 48"/>
          <p:cNvSpPr/>
          <p:nvPr/>
        </p:nvSpPr>
        <p:spPr>
          <a:xfrm>
            <a:off x="9471735" y="4298521"/>
            <a:ext cx="834844" cy="834844"/>
          </a:xfrm>
          <a:custGeom>
            <a:avLst/>
            <a:gdLst/>
            <a:ahLst/>
            <a:cxnLst/>
            <a:rect l="l" t="t" r="r" b="b"/>
            <a:pathLst>
              <a:path w="1252266" h="1252266">
                <a:moveTo>
                  <a:pt x="0" y="0"/>
                </a:moveTo>
                <a:lnTo>
                  <a:pt x="1252266" y="0"/>
                </a:lnTo>
                <a:lnTo>
                  <a:pt x="1252266" y="1252266"/>
                </a:lnTo>
                <a:lnTo>
                  <a:pt x="0" y="12522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49" name="Picture 48">
            <a:extLst>
              <a:ext uri="{FF2B5EF4-FFF2-40B4-BE49-F238E27FC236}">
                <a16:creationId xmlns:a16="http://schemas.microsoft.com/office/drawing/2014/main" id="{1250B723-BA48-8630-6311-E4BF713B602D}"/>
              </a:ext>
            </a:extLst>
          </p:cNvPr>
          <p:cNvPicPr>
            <a:picLocks noChangeAspect="1"/>
          </p:cNvPicPr>
          <p:nvPr/>
        </p:nvPicPr>
        <p:blipFill>
          <a:blip r:embed="rId12"/>
          <a:stretch>
            <a:fillRect/>
          </a:stretch>
        </p:blipFill>
        <p:spPr>
          <a:xfrm>
            <a:off x="1076411" y="598290"/>
            <a:ext cx="1489808" cy="1475058"/>
          </a:xfrm>
          <a:prstGeom prst="rect">
            <a:avLst/>
          </a:prstGeom>
        </p:spPr>
      </p:pic>
      <p:pic>
        <p:nvPicPr>
          <p:cNvPr id="50" name="Picture 49">
            <a:extLst>
              <a:ext uri="{FF2B5EF4-FFF2-40B4-BE49-F238E27FC236}">
                <a16:creationId xmlns:a16="http://schemas.microsoft.com/office/drawing/2014/main" id="{84351647-F25C-E16D-D22F-659FE4771333}"/>
              </a:ext>
            </a:extLst>
          </p:cNvPr>
          <p:cNvPicPr>
            <a:picLocks noChangeAspect="1"/>
          </p:cNvPicPr>
          <p:nvPr/>
        </p:nvPicPr>
        <p:blipFill>
          <a:blip r:embed="rId13"/>
          <a:stretch>
            <a:fillRect/>
          </a:stretch>
        </p:blipFill>
        <p:spPr>
          <a:xfrm>
            <a:off x="4661345" y="77226"/>
            <a:ext cx="3392819" cy="2539368"/>
          </a:xfrm>
          <a:prstGeom prst="rect">
            <a:avLst/>
          </a:prstGeom>
        </p:spPr>
      </p:pic>
      <p:pic>
        <p:nvPicPr>
          <p:cNvPr id="55" name="Picture 54">
            <a:extLst>
              <a:ext uri="{FF2B5EF4-FFF2-40B4-BE49-F238E27FC236}">
                <a16:creationId xmlns:a16="http://schemas.microsoft.com/office/drawing/2014/main" id="{9651DD2F-C0E0-819E-9644-D9D2B65C638A}"/>
              </a:ext>
            </a:extLst>
          </p:cNvPr>
          <p:cNvPicPr>
            <a:picLocks noChangeAspect="1"/>
          </p:cNvPicPr>
          <p:nvPr/>
        </p:nvPicPr>
        <p:blipFill>
          <a:blip r:embed="rId14"/>
          <a:stretch>
            <a:fillRect/>
          </a:stretch>
        </p:blipFill>
        <p:spPr>
          <a:xfrm>
            <a:off x="668594" y="1958697"/>
            <a:ext cx="12192000" cy="213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anim calcmode="lin" valueType="num">
                                      <p:cBhvr>
                                        <p:cTn id="24" dur="1000" fill="hold"/>
                                        <p:tgtEl>
                                          <p:spTgt spid="50"/>
                                        </p:tgtEl>
                                        <p:attrNameLst>
                                          <p:attrName>ppt_x</p:attrName>
                                        </p:attrNameLst>
                                      </p:cBhvr>
                                      <p:tavLst>
                                        <p:tav tm="0">
                                          <p:val>
                                            <p:strVal val="#ppt_x"/>
                                          </p:val>
                                        </p:tav>
                                        <p:tav tm="100000">
                                          <p:val>
                                            <p:strVal val="#ppt_x"/>
                                          </p:val>
                                        </p:tav>
                                      </p:tavLst>
                                    </p:anim>
                                    <p:anim calcmode="lin" valueType="num">
                                      <p:cBhvr>
                                        <p:cTn id="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65959">
            <a:off x="-3703564"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372440">
            <a:off x="8256693"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1"/>
          <p:cNvGrpSpPr/>
          <p:nvPr/>
        </p:nvGrpSpPr>
        <p:grpSpPr>
          <a:xfrm>
            <a:off x="7543841" y="1526382"/>
            <a:ext cx="2877881" cy="1148592"/>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B49748"/>
            </a:solidFill>
          </p:spPr>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14" name="Group 14"/>
          <p:cNvGrpSpPr/>
          <p:nvPr/>
        </p:nvGrpSpPr>
        <p:grpSpPr>
          <a:xfrm>
            <a:off x="1160906" y="2100678"/>
            <a:ext cx="9870189" cy="3596417"/>
            <a:chOff x="0" y="0"/>
            <a:chExt cx="3899334" cy="1420807"/>
          </a:xfrm>
        </p:grpSpPr>
        <p:sp>
          <p:nvSpPr>
            <p:cNvPr id="15" name="Freeform 15"/>
            <p:cNvSpPr/>
            <p:nvPr/>
          </p:nvSpPr>
          <p:spPr>
            <a:xfrm>
              <a:off x="0" y="0"/>
              <a:ext cx="3899334" cy="1420807"/>
            </a:xfrm>
            <a:custGeom>
              <a:avLst/>
              <a:gdLst/>
              <a:ahLst/>
              <a:cxnLst/>
              <a:rect l="l" t="t" r="r" b="b"/>
              <a:pathLst>
                <a:path w="3899334" h="1420807">
                  <a:moveTo>
                    <a:pt x="26669" y="0"/>
                  </a:moveTo>
                  <a:lnTo>
                    <a:pt x="3872666" y="0"/>
                  </a:lnTo>
                  <a:cubicBezTo>
                    <a:pt x="3879738" y="0"/>
                    <a:pt x="3886522" y="2810"/>
                    <a:pt x="3891523" y="7811"/>
                  </a:cubicBezTo>
                  <a:cubicBezTo>
                    <a:pt x="3896524" y="12812"/>
                    <a:pt x="3899334" y="19596"/>
                    <a:pt x="3899334" y="26669"/>
                  </a:cubicBezTo>
                  <a:lnTo>
                    <a:pt x="3899334" y="1394138"/>
                  </a:lnTo>
                  <a:cubicBezTo>
                    <a:pt x="3899334" y="1401211"/>
                    <a:pt x="3896524" y="1407994"/>
                    <a:pt x="3891523" y="1412996"/>
                  </a:cubicBezTo>
                  <a:cubicBezTo>
                    <a:pt x="3886522" y="1417997"/>
                    <a:pt x="3879738" y="1420807"/>
                    <a:pt x="3872666" y="1420807"/>
                  </a:cubicBezTo>
                  <a:lnTo>
                    <a:pt x="26669" y="1420807"/>
                  </a:lnTo>
                  <a:cubicBezTo>
                    <a:pt x="19596" y="1420807"/>
                    <a:pt x="12812" y="1417997"/>
                    <a:pt x="7811" y="1412996"/>
                  </a:cubicBezTo>
                  <a:cubicBezTo>
                    <a:pt x="2810" y="1407994"/>
                    <a:pt x="0" y="1401211"/>
                    <a:pt x="0" y="1394138"/>
                  </a:cubicBezTo>
                  <a:lnTo>
                    <a:pt x="0" y="26669"/>
                  </a:lnTo>
                  <a:cubicBezTo>
                    <a:pt x="0" y="19596"/>
                    <a:pt x="2810" y="12812"/>
                    <a:pt x="7811" y="7811"/>
                  </a:cubicBezTo>
                  <a:cubicBezTo>
                    <a:pt x="12812" y="2810"/>
                    <a:pt x="19596" y="0"/>
                    <a:pt x="26669" y="0"/>
                  </a:cubicBezTo>
                  <a:close/>
                </a:path>
              </a:pathLst>
            </a:custGeom>
            <a:solidFill>
              <a:srgbClr val="D4B358"/>
            </a:solidFill>
          </p:spPr>
        </p:sp>
        <p:sp>
          <p:nvSpPr>
            <p:cNvPr id="16" name="TextBox 16"/>
            <p:cNvSpPr txBox="1"/>
            <p:nvPr/>
          </p:nvSpPr>
          <p:spPr>
            <a:xfrm>
              <a:off x="0" y="-47625"/>
              <a:ext cx="3899334" cy="146843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20" name="Freeform 20"/>
          <p:cNvSpPr/>
          <p:nvPr/>
        </p:nvSpPr>
        <p:spPr>
          <a:xfrm>
            <a:off x="8613058" y="4719484"/>
            <a:ext cx="2283769" cy="2187236"/>
          </a:xfrm>
          <a:custGeom>
            <a:avLst/>
            <a:gdLst/>
            <a:ahLst/>
            <a:cxnLst/>
            <a:rect l="l" t="t" r="r" b="b"/>
            <a:pathLst>
              <a:path w="6495319" h="6640196">
                <a:moveTo>
                  <a:pt x="0" y="0"/>
                </a:moveTo>
                <a:lnTo>
                  <a:pt x="6495319" y="0"/>
                </a:lnTo>
                <a:lnTo>
                  <a:pt x="6495319" y="6640195"/>
                </a:lnTo>
                <a:lnTo>
                  <a:pt x="0" y="664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5500312" y="358451"/>
            <a:ext cx="1682638" cy="654699"/>
          </a:xfrm>
          <a:custGeom>
            <a:avLst/>
            <a:gdLst/>
            <a:ahLst/>
            <a:cxnLst/>
            <a:rect l="l" t="t" r="r" b="b"/>
            <a:pathLst>
              <a:path w="2523957" h="982049">
                <a:moveTo>
                  <a:pt x="0" y="0"/>
                </a:moveTo>
                <a:lnTo>
                  <a:pt x="2523957" y="0"/>
                </a:lnTo>
                <a:lnTo>
                  <a:pt x="2523957" y="982048"/>
                </a:lnTo>
                <a:lnTo>
                  <a:pt x="0" y="982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3236790" y="165890"/>
            <a:ext cx="989797" cy="385121"/>
          </a:xfrm>
          <a:custGeom>
            <a:avLst/>
            <a:gdLst/>
            <a:ahLst/>
            <a:cxnLst/>
            <a:rect l="l" t="t" r="r" b="b"/>
            <a:pathLst>
              <a:path w="1484695" h="577681">
                <a:moveTo>
                  <a:pt x="0" y="0"/>
                </a:moveTo>
                <a:lnTo>
                  <a:pt x="1484695" y="0"/>
                </a:lnTo>
                <a:lnTo>
                  <a:pt x="1484695" y="577681"/>
                </a:lnTo>
                <a:lnTo>
                  <a:pt x="0" y="577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flipH="1">
            <a:off x="-527993" y="3614006"/>
            <a:ext cx="1464342" cy="569762"/>
          </a:xfrm>
          <a:custGeom>
            <a:avLst/>
            <a:gdLst/>
            <a:ahLst/>
            <a:cxnLst/>
            <a:rect l="l" t="t" r="r" b="b"/>
            <a:pathLst>
              <a:path w="2196513" h="854643">
                <a:moveTo>
                  <a:pt x="2196513" y="0"/>
                </a:moveTo>
                <a:lnTo>
                  <a:pt x="0" y="0"/>
                </a:lnTo>
                <a:lnTo>
                  <a:pt x="0" y="854643"/>
                </a:lnTo>
                <a:lnTo>
                  <a:pt x="2196513" y="854643"/>
                </a:lnTo>
                <a:lnTo>
                  <a:pt x="2196513"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4">
            <a:extLst>
              <a:ext uri="{FF2B5EF4-FFF2-40B4-BE49-F238E27FC236}">
                <a16:creationId xmlns:a16="http://schemas.microsoft.com/office/drawing/2014/main" id="{BC130BC0-020E-16E7-AE96-0365ECBD37ED}"/>
              </a:ext>
            </a:extLst>
          </p:cNvPr>
          <p:cNvSpPr txBox="1"/>
          <p:nvPr/>
        </p:nvSpPr>
        <p:spPr>
          <a:xfrm>
            <a:off x="1858297" y="2379407"/>
            <a:ext cx="8642555" cy="2862322"/>
          </a:xfrm>
          <a:prstGeom prst="rect">
            <a:avLst/>
          </a:prstGeom>
          <a:noFill/>
        </p:spPr>
        <p:txBody>
          <a:bodyPr wrap="square" rtlCol="0">
            <a:spAutoFit/>
          </a:bodyPr>
          <a:lstStyle/>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iết đọc đúng lời đối thoại của các nhân vật trong bài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Cần </a:t>
            </a:r>
            <a:r>
              <a:rPr lang="en-US" altLang="zh-CN"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sự tự tin vào chính bản thân</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EB72E8ED-D626-DBDA-BBD8-E8DC3B611BE0}"/>
              </a:ext>
            </a:extLst>
          </p:cNvPr>
          <p:cNvPicPr>
            <a:picLocks noChangeAspect="1"/>
          </p:cNvPicPr>
          <p:nvPr/>
        </p:nvPicPr>
        <p:blipFill>
          <a:blip r:embed="rId10"/>
          <a:stretch>
            <a:fillRect/>
          </a:stretch>
        </p:blipFill>
        <p:spPr>
          <a:xfrm>
            <a:off x="233398" y="985319"/>
            <a:ext cx="95227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911196" y="3523289"/>
            <a:ext cx="3620835" cy="3866911"/>
          </a:xfrm>
          <a:custGeom>
            <a:avLst/>
            <a:gdLst/>
            <a:ahLst/>
            <a:cxnLst/>
            <a:rect l="l" t="t" r="r" b="b"/>
            <a:pathLst>
              <a:path w="5431253" h="5800367">
                <a:moveTo>
                  <a:pt x="0" y="0"/>
                </a:moveTo>
                <a:lnTo>
                  <a:pt x="5431253" y="0"/>
                </a:lnTo>
                <a:lnTo>
                  <a:pt x="5431253" y="5800367"/>
                </a:lnTo>
                <a:lnTo>
                  <a:pt x="0" y="580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31" name="Picture 30">
            <a:extLst>
              <a:ext uri="{FF2B5EF4-FFF2-40B4-BE49-F238E27FC236}">
                <a16:creationId xmlns:a16="http://schemas.microsoft.com/office/drawing/2014/main" id="{A5B222A0-70C1-7784-D613-B7EFED5324F6}"/>
              </a:ext>
            </a:extLst>
          </p:cNvPr>
          <p:cNvPicPr>
            <a:picLocks noChangeAspect="1"/>
          </p:cNvPicPr>
          <p:nvPr/>
        </p:nvPicPr>
        <p:blipFill>
          <a:blip r:embed="rId10"/>
          <a:stretch>
            <a:fillRect/>
          </a:stretch>
        </p:blipFill>
        <p:spPr>
          <a:xfrm>
            <a:off x="4681563" y="1935675"/>
            <a:ext cx="6053853" cy="2298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2">
            <a:extLst>
              <a:ext uri="{FF2B5EF4-FFF2-40B4-BE49-F238E27FC236}">
                <a16:creationId xmlns:a16="http://schemas.microsoft.com/office/drawing/2014/main" id="{F4A42F80-D4FE-7AC0-A028-D50AE1308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905" y="3750833"/>
            <a:ext cx="4632508" cy="1134243"/>
          </a:xfrm>
          <a:prstGeom prst="rect">
            <a:avLst/>
          </a:prstGeom>
        </p:spPr>
      </p:pic>
      <p:pic>
        <p:nvPicPr>
          <p:cNvPr id="6" name="Picture 5" descr="A close-up of a toy&#10;&#10;Description automatically generated with medium confidence">
            <a:extLst>
              <a:ext uri="{FF2B5EF4-FFF2-40B4-BE49-F238E27FC236}">
                <a16:creationId xmlns:a16="http://schemas.microsoft.com/office/drawing/2014/main" id="{E7D61B37-31D8-579A-2D54-2B0279739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219" y="1633063"/>
            <a:ext cx="1887887" cy="2179053"/>
          </a:xfrm>
          <a:prstGeom prst="rect">
            <a:avLst/>
          </a:prstGeom>
        </p:spPr>
      </p:pic>
      <p:sp>
        <p:nvSpPr>
          <p:cNvPr id="7" name="TextBox 28">
            <a:extLst>
              <a:ext uri="{FF2B5EF4-FFF2-40B4-BE49-F238E27FC236}">
                <a16:creationId xmlns:a16="http://schemas.microsoft.com/office/drawing/2014/main" id="{3A0D73C5-A2D9-8DD2-C86B-165BD896EA1C}"/>
              </a:ext>
            </a:extLst>
          </p:cNvPr>
          <p:cNvSpPr txBox="1"/>
          <p:nvPr/>
        </p:nvSpPr>
        <p:spPr>
          <a:xfrm>
            <a:off x="4974962" y="5591865"/>
            <a:ext cx="3605917" cy="1015010"/>
          </a:xfrm>
          <a:prstGeom prst="cloud">
            <a:avLst/>
          </a:prstGeom>
          <a:solidFill>
            <a:srgbClr val="EC9DAE"/>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MẮT DÕI</a:t>
            </a:r>
            <a:endParaRPr kumimoji="0" lang="zh-CN" altLang="en-US" sz="3733" b="1" i="0" u="none" strike="noStrike" kern="120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0FD835DC-F6E9-915E-12F5-D0DE8D9C55A6}"/>
              </a:ext>
            </a:extLst>
          </p:cNvPr>
          <p:cNvSpPr txBox="1"/>
          <p:nvPr/>
        </p:nvSpPr>
        <p:spPr>
          <a:xfrm>
            <a:off x="8648389" y="2326092"/>
            <a:ext cx="2566676" cy="1889466"/>
          </a:xfrm>
          <a:prstGeom prst="cloud">
            <a:avLst/>
          </a:prstGeom>
          <a:solidFill>
            <a:srgbClr val="FFC000">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rPr>
              <a:t>TAI NGHE</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9" name="TextBox 28">
            <a:extLst>
              <a:ext uri="{FF2B5EF4-FFF2-40B4-BE49-F238E27FC236}">
                <a16:creationId xmlns:a16="http://schemas.microsoft.com/office/drawing/2014/main" id="{BAB45021-C7F7-40C2-559B-A5645CC6B40D}"/>
              </a:ext>
            </a:extLst>
          </p:cNvPr>
          <p:cNvSpPr txBox="1"/>
          <p:nvPr/>
        </p:nvSpPr>
        <p:spPr>
          <a:xfrm>
            <a:off x="967218" y="2629487"/>
            <a:ext cx="2337828" cy="1889466"/>
          </a:xfrm>
          <a:prstGeom prst="cloud">
            <a:avLst/>
          </a:prstGeom>
          <a:solidFill>
            <a:srgbClr val="ED7D31">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TAY DÒ</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C8B5B52D-F2F4-FC57-C184-DD188687F9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9808" flipV="1">
            <a:off x="6232089" y="4905933"/>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18665CF6-F760-0F2B-8A69-2117589EE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26325" flipV="1">
            <a:off x="7411161" y="2886079"/>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8BD0CA8F-80F2-A551-44F2-8373E845D9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73675" flipH="1" flipV="1">
            <a:off x="3811451" y="2860330"/>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 descr="图片包含 浅色, 天空&#10;&#10;描述已自动生成">
            <a:extLst>
              <a:ext uri="{FF2B5EF4-FFF2-40B4-BE49-F238E27FC236}">
                <a16:creationId xmlns:a16="http://schemas.microsoft.com/office/drawing/2014/main" id="{BA30A6B7-EC50-45CD-9522-536EB2961E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044" t="-1676" r="-236" b="75904"/>
          <a:stretch/>
        </p:blipFill>
        <p:spPr>
          <a:xfrm>
            <a:off x="912553" y="4710820"/>
            <a:ext cx="8300665" cy="1714353"/>
          </a:xfrm>
          <a:prstGeom prst="rect">
            <a:avLst/>
          </a:prstGeom>
        </p:spPr>
      </p:pic>
      <p:sp>
        <p:nvSpPr>
          <p:cNvPr id="17" name="Rectangle: Rounded Corners 16">
            <a:extLst>
              <a:ext uri="{FF2B5EF4-FFF2-40B4-BE49-F238E27FC236}">
                <a16:creationId xmlns:a16="http://schemas.microsoft.com/office/drawing/2014/main" id="{EA800647-7007-89E4-804C-6A1E34EEBDF6}"/>
              </a:ext>
            </a:extLst>
          </p:cNvPr>
          <p:cNvSpPr/>
          <p:nvPr/>
        </p:nvSpPr>
        <p:spPr bwMode="auto">
          <a:xfrm>
            <a:off x="416043" y="344983"/>
            <a:ext cx="3374907"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8" name="Rectangle 17">
            <a:extLst>
              <a:ext uri="{FF2B5EF4-FFF2-40B4-BE49-F238E27FC236}">
                <a16:creationId xmlns:a16="http://schemas.microsoft.com/office/drawing/2014/main" id="{5B8EC393-9688-F852-E481-B5F736C7049D}"/>
              </a:ext>
            </a:extLst>
          </p:cNvPr>
          <p:cNvSpPr/>
          <p:nvPr/>
        </p:nvSpPr>
        <p:spPr>
          <a:xfrm>
            <a:off x="1222243" y="351129"/>
            <a:ext cx="3914040" cy="74898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Đọc</a:t>
            </a:r>
            <a:r>
              <a:rPr kumimoji="0" lang="en-US" altLang="zh-CN"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rPr>
              <a:t> </a:t>
            </a: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endParaRPr>
          </a:p>
        </p:txBody>
      </p:sp>
      <p:pic>
        <p:nvPicPr>
          <p:cNvPr id="19" name="Picture 18">
            <a:extLst>
              <a:ext uri="{FF2B5EF4-FFF2-40B4-BE49-F238E27FC236}">
                <a16:creationId xmlns:a16="http://schemas.microsoft.com/office/drawing/2014/main" id="{FC44C77F-3B14-9585-E4B0-3752977C3B1A}"/>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586181" y="412622"/>
            <a:ext cx="607232" cy="677840"/>
          </a:xfrm>
          <a:prstGeom prst="rect">
            <a:avLst/>
          </a:prstGeom>
        </p:spPr>
      </p:pic>
    </p:spTree>
    <p:extLst>
      <p:ext uri="{BB962C8B-B14F-4D97-AF65-F5344CB8AC3E}">
        <p14:creationId xmlns:p14="http://schemas.microsoft.com/office/powerpoint/2010/main" val="12041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ppt_w*0.7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animEffect transition="in" filter="fade">
                                      <p:cBhvr>
                                        <p:cTn id="27" dur="500"/>
                                        <p:tgtEl>
                                          <p:spTgt spid="7"/>
                                        </p:tgtEl>
                                      </p:cBhvr>
                                    </p:animEffect>
                                  </p:childTnLst>
                                </p:cTn>
                              </p:par>
                              <p:par>
                                <p:cTn id="28" presetID="22" presetClass="entr" presetSubtype="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strVal val="#ppt_w*0.70"/>
                                          </p:val>
                                        </p:tav>
                                        <p:tav tm="100000">
                                          <p:val>
                                            <p:strVal val="#ppt_w"/>
                                          </p:val>
                                        </p:tav>
                                      </p:tavLst>
                                    </p:anim>
                                    <p:anim calcmode="lin" valueType="num">
                                      <p:cBhvr>
                                        <p:cTn id="35" dur="500" fill="hold"/>
                                        <p:tgtEl>
                                          <p:spTgt spid="8"/>
                                        </p:tgtEl>
                                        <p:attrNameLst>
                                          <p:attrName>ppt_h</p:attrName>
                                        </p:attrNameLst>
                                      </p:cBhvr>
                                      <p:tavLst>
                                        <p:tav tm="0">
                                          <p:val>
                                            <p:strVal val="#ppt_h"/>
                                          </p:val>
                                        </p:tav>
                                        <p:tav tm="100000">
                                          <p:val>
                                            <p:strVal val="#ppt_h"/>
                                          </p:val>
                                        </p:tav>
                                      </p:tavLst>
                                    </p:anim>
                                    <p:animEffect transition="in" filter="fade">
                                      <p:cBhvr>
                                        <p:cTn id="36" dur="500"/>
                                        <p:tgtEl>
                                          <p:spTgt spid="8"/>
                                        </p:tgtEl>
                                      </p:cBhvr>
                                    </p:animEffect>
                                  </p:childTnLst>
                                </p:cTn>
                              </p:par>
                              <p:par>
                                <p:cTn id="37" presetID="2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strVal val="#ppt_w*0.70"/>
                                          </p:val>
                                        </p:tav>
                                        <p:tav tm="100000">
                                          <p:val>
                                            <p:strVal val="#ppt_w"/>
                                          </p:val>
                                        </p:tav>
                                      </p:tavLst>
                                    </p:anim>
                                    <p:anim calcmode="lin" valueType="num">
                                      <p:cBhvr>
                                        <p:cTn id="44" dur="500" fill="hold"/>
                                        <p:tgtEl>
                                          <p:spTgt spid="9"/>
                                        </p:tgtEl>
                                        <p:attrNameLst>
                                          <p:attrName>ppt_h</p:attrName>
                                        </p:attrNameLst>
                                      </p:cBhvr>
                                      <p:tavLst>
                                        <p:tav tm="0">
                                          <p:val>
                                            <p:strVal val="#ppt_h"/>
                                          </p:val>
                                        </p:tav>
                                        <p:tav tm="100000">
                                          <p:val>
                                            <p:strVal val="#ppt_h"/>
                                          </p:val>
                                        </p:tav>
                                      </p:tavLst>
                                    </p:anim>
                                    <p:animEffect transition="in" filter="fade">
                                      <p:cBhvr>
                                        <p:cTn id="45" dur="500"/>
                                        <p:tgtEl>
                                          <p:spTgt spid="9"/>
                                        </p:tgtEl>
                                      </p:cBhvr>
                                    </p:animEffect>
                                  </p:childTnLst>
                                </p:cTn>
                              </p:par>
                              <p:par>
                                <p:cTn id="46" presetID="22" presetClass="entr" presetSubtype="2"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257175" y="304800"/>
            <a:ext cx="11668125" cy="64389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矩形: 圆角 20">
            <a:extLst>
              <a:ext uri="{FF2B5EF4-FFF2-40B4-BE49-F238E27FC236}">
                <a16:creationId xmlns:a16="http://schemas.microsoft.com/office/drawing/2014/main" id="{648E7C3E-9A7C-260E-E67B-13C2D44923CD}"/>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4F3FE79A-8E5F-3F2E-E5AA-1963E9496620}"/>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95636557-32D6-A25A-D7BE-D284A2D5643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27" name="TextBox 26">
            <a:extLst>
              <a:ext uri="{FF2B5EF4-FFF2-40B4-BE49-F238E27FC236}">
                <a16:creationId xmlns:a16="http://schemas.microsoft.com/office/drawing/2014/main" id="{B62D6E59-6D23-8373-9022-C5C889098416}"/>
              </a:ext>
            </a:extLst>
          </p:cNvPr>
          <p:cNvSpPr txBox="1"/>
          <p:nvPr/>
        </p:nvSpPr>
        <p:spPr>
          <a:xfrm>
            <a:off x="2325212" y="-78965"/>
            <a:ext cx="6578131" cy="809965"/>
          </a:xfrm>
          <a:prstGeom prst="rect">
            <a:avLst/>
          </a:prstGeom>
          <a:noFill/>
        </p:spPr>
        <p:txBody>
          <a:bodyPr wrap="square" rtlCol="0">
            <a:spAutoFit/>
          </a:bodyPr>
          <a:lstStyle/>
          <a:p>
            <a:pPr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B9A6ADED-C3BE-A32A-9B01-28032F796B60}"/>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Arial-Rounded" panose="020B0500000000000000" pitchFamily="34" charset="0"/>
                <a:ea typeface="Arial-Rounded" panose="020B0500000000000000" pitchFamily="34" charset="0"/>
                <a:cs typeface="Arial-Rounded" panose="020B0500000000000000" pitchFamily="34" charset="0"/>
              </a:rPr>
              <a:t>(Theo</a:t>
            </a:r>
            <a:r>
              <a:rPr lang="en-US" sz="2000" b="1">
                <a:latin typeface="Arial-Rounded" panose="020B0500000000000000" pitchFamily="34" charset="0"/>
                <a:ea typeface="Arial-Rounded" panose="020B0500000000000000" pitchFamily="34" charset="0"/>
                <a:cs typeface="Arial-Rounded" panose="020B0500000000000000" pitchFamily="34" charset="0"/>
              </a:rPr>
              <a:t> Ấu Phúc,</a:t>
            </a:r>
            <a:r>
              <a:rPr lang="vi-VN" sz="2000" b="1">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9" name="Group 28">
            <a:extLst>
              <a:ext uri="{FF2B5EF4-FFF2-40B4-BE49-F238E27FC236}">
                <a16:creationId xmlns:a16="http://schemas.microsoft.com/office/drawing/2014/main" id="{33771EBE-9B2F-28EB-0373-D7889EE2CFDD}"/>
              </a:ext>
            </a:extLst>
          </p:cNvPr>
          <p:cNvGrpSpPr/>
          <p:nvPr/>
        </p:nvGrpSpPr>
        <p:grpSpPr>
          <a:xfrm>
            <a:off x="7058025" y="1386310"/>
            <a:ext cx="4813133" cy="2919401"/>
            <a:chOff x="7395755" y="1386310"/>
            <a:chExt cx="4475403" cy="2919401"/>
          </a:xfrm>
        </p:grpSpPr>
        <p:pic>
          <p:nvPicPr>
            <p:cNvPr id="30" name="图片 5">
              <a:extLst>
                <a:ext uri="{FF2B5EF4-FFF2-40B4-BE49-F238E27FC236}">
                  <a16:creationId xmlns:a16="http://schemas.microsoft.com/office/drawing/2014/main" id="{2DF1E4FE-CCA8-8E26-CA94-ED94CD70625E}"/>
                </a:ext>
              </a:extLst>
            </p:cNvPr>
            <p:cNvPicPr>
              <a:picLocks noChangeAspect="1"/>
            </p:cNvPicPr>
            <p:nvPr/>
          </p:nvPicPr>
          <p:blipFill>
            <a:blip r:embed="rId4"/>
            <a:stretch>
              <a:fillRect/>
            </a:stretch>
          </p:blipFill>
          <p:spPr>
            <a:xfrm>
              <a:off x="7395755" y="1386310"/>
              <a:ext cx="4475403" cy="2919401"/>
            </a:xfrm>
            <a:prstGeom prst="rect">
              <a:avLst/>
            </a:prstGeom>
          </p:spPr>
        </p:pic>
        <p:sp>
          <p:nvSpPr>
            <p:cNvPr id="31" name="TextBox 30">
              <a:extLst>
                <a:ext uri="{FF2B5EF4-FFF2-40B4-BE49-F238E27FC236}">
                  <a16:creationId xmlns:a16="http://schemas.microsoft.com/office/drawing/2014/main" id="{3935BC80-0CF7-56D4-131D-9F9889AF5FB3}"/>
                </a:ext>
              </a:extLst>
            </p:cNvPr>
            <p:cNvSpPr txBox="1"/>
            <p:nvPr/>
          </p:nvSpPr>
          <p:spPr>
            <a:xfrm>
              <a:off x="7844675" y="1972901"/>
              <a:ext cx="3577562" cy="1323439"/>
            </a:xfrm>
            <a:prstGeom prst="rect">
              <a:avLst/>
            </a:prstGeom>
            <a:noFill/>
          </p:spPr>
          <p:txBody>
            <a:bodyPr wrap="square" rtlCol="0">
              <a:spAutoFit/>
            </a:bodyPr>
            <a:lstStyle/>
            <a:p>
              <a:pPr algn="ct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được chia làm mấy đoạn?</a:t>
              </a:r>
            </a:p>
          </p:txBody>
        </p:sp>
      </p:grpSp>
    </p:spTree>
    <p:extLst>
      <p:ext uri="{BB962C8B-B14F-4D97-AF65-F5344CB8AC3E}">
        <p14:creationId xmlns:p14="http://schemas.microsoft.com/office/powerpoint/2010/main" val="23707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Ấu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Phúc</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1</a:t>
              </a:r>
            </a:p>
          </p:txBody>
        </p:sp>
      </p:grpSp>
    </p:spTree>
    <p:extLst>
      <p:ext uri="{BB962C8B-B14F-4D97-AF65-F5344CB8AC3E}">
        <p14:creationId xmlns:p14="http://schemas.microsoft.com/office/powerpoint/2010/main" val="18714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1572</Words>
  <Application>Microsoft Office PowerPoint</Application>
  <PresentationFormat>Widescreen</PresentationFormat>
  <Paragraphs>145</Paragraphs>
  <Slides>31</Slides>
  <Notes>8</Notes>
  <HiddenSlides>0</HiddenSlides>
  <MMClips>2</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31</vt:i4>
      </vt:variant>
    </vt:vector>
  </HeadingPairs>
  <TitlesOfParts>
    <vt:vector size="52" baseType="lpstr">
      <vt:lpstr>DengXian</vt:lpstr>
      <vt:lpstr>DengXian</vt:lpstr>
      <vt:lpstr>等线 Light</vt:lpstr>
      <vt:lpstr>#9Slide03 AmpleSoft Bold</vt:lpstr>
      <vt:lpstr>Arial</vt:lpstr>
      <vt:lpstr>Arial-Rounded</vt:lpstr>
      <vt:lpstr>Calibri</vt:lpstr>
      <vt:lpstr>Calibri Light</vt:lpstr>
      <vt:lpstr>Cambria</vt:lpstr>
      <vt:lpstr>UTM Cookies</vt:lpstr>
      <vt:lpstr>Office 主题</vt:lpstr>
      <vt:lpstr>3_Office 主题</vt:lpstr>
      <vt:lpstr>4_Office 主题</vt:lpstr>
      <vt:lpstr>2_Office 主题​​</vt:lpstr>
      <vt:lpstr>3_Office 主题​​</vt:lpstr>
      <vt:lpstr>1_Office Theme</vt:lpstr>
      <vt:lpstr>2_Office Theme</vt:lpstr>
      <vt:lpstr>Custom Design</vt:lpstr>
      <vt:lpstr>1_Custom Design</vt:lpstr>
      <vt:lpstr>2_Custom Design</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cuc nguyen</cp:lastModifiedBy>
  <cp:revision>62</cp:revision>
  <dcterms:created xsi:type="dcterms:W3CDTF">2021-07-24T10:09:37Z</dcterms:created>
  <dcterms:modified xsi:type="dcterms:W3CDTF">2025-09-17T15:46:41Z</dcterms:modified>
</cp:coreProperties>
</file>