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0" r:id="rId2"/>
    <p:sldMasterId id="2147483720" r:id="rId3"/>
    <p:sldMasterId id="2147483760" r:id="rId4"/>
    <p:sldMasterId id="2147483797" r:id="rId5"/>
    <p:sldMasterId id="2147483805" r:id="rId6"/>
    <p:sldMasterId id="2147483817" r:id="rId7"/>
    <p:sldMasterId id="2147483829" r:id="rId8"/>
    <p:sldMasterId id="2147483841" r:id="rId9"/>
    <p:sldMasterId id="2147483853" r:id="rId10"/>
  </p:sldMasterIdLst>
  <p:notesMasterIdLst>
    <p:notesMasterId r:id="rId28"/>
  </p:notesMasterIdLst>
  <p:sldIdLst>
    <p:sldId id="256" r:id="rId11"/>
    <p:sldId id="2007577116" r:id="rId12"/>
    <p:sldId id="273" r:id="rId13"/>
    <p:sldId id="274" r:id="rId14"/>
    <p:sldId id="275" r:id="rId15"/>
    <p:sldId id="276" r:id="rId16"/>
    <p:sldId id="277" r:id="rId17"/>
    <p:sldId id="278" r:id="rId18"/>
    <p:sldId id="280" r:id="rId19"/>
    <p:sldId id="279" r:id="rId20"/>
    <p:sldId id="281" r:id="rId21"/>
    <p:sldId id="304" r:id="rId22"/>
    <p:sldId id="368" r:id="rId23"/>
    <p:sldId id="2007577102" r:id="rId24"/>
    <p:sldId id="536" r:id="rId25"/>
    <p:sldId id="2007577117"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9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17/09/2025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930187"/>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6660636"/>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2132072"/>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0442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281873"/>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09776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176371"/>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59686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03821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032929"/>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230128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031692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2890863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286416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77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8720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74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5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32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204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241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16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2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519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3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099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035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564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99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58097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1265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89835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4336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28499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32671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2912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88473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4818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0601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9359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96317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2944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68922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6816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6724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44454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95305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25497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6578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10334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458794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69383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68285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22588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282895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70429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62091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24541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4814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61587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1432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94943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0601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8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75.xml"/><Relationship Id="rId7"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09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3939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705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17/09/2025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36219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2807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15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407350938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6.xml"/><Relationship Id="rId6" Type="http://schemas.openxmlformats.org/officeDocument/2006/relationships/image" Target="../media/image29.emf"/><Relationship Id="rId5" Type="http://schemas.microsoft.com/office/2007/relationships/hdphoto" Target="../media/hdphoto10.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microsoft.com/office/2007/relationships/hdphoto" Target="../media/hdphoto12.wdp"/><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62.xml"/><Relationship Id="rId5" Type="http://schemas.openxmlformats.org/officeDocument/2006/relationships/image" Target="../media/image59.png"/><Relationship Id="rId4" Type="http://schemas.openxmlformats.org/officeDocument/2006/relationships/image" Target="../media/image58.gif"/><Relationship Id="rId9"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1.png"/><Relationship Id="rId11" Type="http://schemas.microsoft.com/office/2007/relationships/hdphoto" Target="../media/hdphoto7.wdp"/><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2.xml"/><Relationship Id="rId5" Type="http://schemas.microsoft.com/office/2007/relationships/hdphoto" Target="../media/hdphoto5.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5.xml"/><Relationship Id="rId5" Type="http://schemas.microsoft.com/office/2007/relationships/hdphoto" Target="../media/hdphoto5.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3.xml"/><Relationship Id="rId5" Type="http://schemas.microsoft.com/office/2007/relationships/hdphoto" Target="../media/hdphoto6.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sp>
        <p:nvSpPr>
          <p:cNvPr id="13" name="TextBox 12">
            <a:extLst>
              <a:ext uri="{FF2B5EF4-FFF2-40B4-BE49-F238E27FC236}">
                <a16:creationId xmlns:a16="http://schemas.microsoft.com/office/drawing/2014/main" id="{D8AD107E-C66A-8693-978B-46BF932AC32F}"/>
              </a:ext>
            </a:extLst>
          </p:cNvPr>
          <p:cNvSpPr txBox="1"/>
          <p:nvPr/>
        </p:nvSpPr>
        <p:spPr>
          <a:xfrm>
            <a:off x="1383448" y="1797633"/>
            <a:ext cx="10200085" cy="2339102"/>
          </a:xfrm>
          <a:prstGeom prst="rect">
            <a:avLst/>
          </a:prstGeom>
          <a:noFill/>
        </p:spPr>
        <p:txBody>
          <a:bodyPr wrap="square" rtlCol="0">
            <a:spAutoFit/>
          </a:bodyPr>
          <a:lstStyle/>
          <a:p>
            <a:pPr algn="ctr"/>
            <a:r>
              <a:rPr lang="en-US" sz="4400" b="1">
                <a:solidFill>
                  <a:srgbClr val="FF0000"/>
                </a:solidFill>
                <a:latin typeface="#9Slide03 AmpleSoft Bold" panose="02000000000000000000" pitchFamily="2" charset="0"/>
              </a:rPr>
              <a:t>ĐỌC</a:t>
            </a:r>
          </a:p>
          <a:p>
            <a:pPr algn="ctr"/>
            <a:r>
              <a:rPr lang="en-US" sz="6600" b="1">
                <a:solidFill>
                  <a:srgbClr val="0070C0"/>
                </a:solidFill>
                <a:latin typeface="#9Slide03 AmpleSoft Bold" panose="02000000000000000000" pitchFamily="2" charset="0"/>
              </a:rPr>
              <a:t>EM CÓ XINH KHÔNG?</a:t>
            </a:r>
          </a:p>
          <a:p>
            <a:pPr algn="ctr"/>
            <a:r>
              <a:rPr lang="en-US" sz="3200" b="1">
                <a:latin typeface="#9Slide03 AmpleSoft Bold" panose="02000000000000000000" pitchFamily="2" charset="0"/>
              </a:rPr>
              <a:t>TIẾT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6" name="TextBox 15"/>
            <p:cNvSpPr txBox="1"/>
            <p:nvPr/>
          </p:nvSpPr>
          <p:spPr>
            <a:xfrm>
              <a:off x="1507137" y="660134"/>
              <a:ext cx="93285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ai</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286126" y="363061"/>
            <a:ext cx="7330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4.</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sym typeface="Wingdings" panose="05000000000000000000" pitchFamily="2" charset="2"/>
                </a:rPr>
                <a:t>Mình chỉ xinh đẹp khi là chính mình. Hãy tự tin vào vẻ đẹp của bản thân.</a:t>
              </a:r>
              <a:endParaRPr kumimoji="0" lang="vi-VN"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voi con nhận ra mình xinh nhất lúc nào?</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1909CDE2-54BE-40D6-AD81-A190BEA6B510}"/>
              </a:ext>
            </a:extLst>
          </p:cNvPr>
          <p:cNvSpPr txBox="1"/>
          <p:nvPr/>
        </p:nvSpPr>
        <p:spPr>
          <a:xfrm>
            <a:off x="3104352" y="3792235"/>
            <a:ext cx="6964208"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Còn các em thì sao? Các em thấy mình xinh nhất khi nào ?</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5090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522" y="248895"/>
            <a:ext cx="684531" cy="7184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a:extLst>
              <a:ext uri="{FF2B5EF4-FFF2-40B4-BE49-F238E27FC236}">
                <a16:creationId xmlns:a16="http://schemas.microsoft.com/office/drawing/2014/main" id="{27C8FF15-F589-E091-B5F4-AB6479F78663}"/>
              </a:ext>
            </a:extLst>
          </p:cNvPr>
          <p:cNvSpPr txBox="1">
            <a:spLocks/>
          </p:cNvSpPr>
          <p:nvPr/>
        </p:nvSpPr>
        <p:spPr>
          <a:xfrm>
            <a:off x="2337028" y="1743382"/>
            <a:ext cx="7534529" cy="369333"/>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spcBef>
                <a:spcPts val="450"/>
              </a:spcBef>
            </a:pP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khen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ngợi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và</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tin ở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chính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bản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thân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pic>
        <p:nvPicPr>
          <p:cNvPr id="4" name="Picture 3">
            <a:extLst>
              <a:ext uri="{FF2B5EF4-FFF2-40B4-BE49-F238E27FC236}">
                <a16:creationId xmlns:a16="http://schemas.microsoft.com/office/drawing/2014/main" id="{21E7CB4C-4558-A305-B43C-74BD5645DCE2}"/>
              </a:ext>
            </a:extLst>
          </p:cNvPr>
          <p:cNvPicPr>
            <a:picLocks noChangeAspect="1"/>
          </p:cNvPicPr>
          <p:nvPr/>
        </p:nvPicPr>
        <p:blipFill>
          <a:blip r:embed="rId5"/>
          <a:stretch>
            <a:fillRect/>
          </a:stretch>
        </p:blipFill>
        <p:spPr>
          <a:xfrm>
            <a:off x="2522293" y="303213"/>
            <a:ext cx="7090263" cy="1450974"/>
          </a:xfrm>
          <a:prstGeom prst="rect">
            <a:avLst/>
          </a:prstGeom>
        </p:spPr>
      </p:pic>
    </p:spTree>
    <p:extLst>
      <p:ext uri="{BB962C8B-B14F-4D97-AF65-F5344CB8AC3E}">
        <p14:creationId xmlns:p14="http://schemas.microsoft.com/office/powerpoint/2010/main" val="4027855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A38C5-B149-7643-2ACE-0A3A77C92940}"/>
              </a:ext>
            </a:extLst>
          </p:cNvPr>
          <p:cNvSpPr txBox="1"/>
          <p:nvPr/>
        </p:nvSpPr>
        <p:spPr>
          <a:xfrm>
            <a:off x="2974019" y="1083708"/>
            <a:ext cx="7418688"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hoạt động của voi em?</a:t>
            </a:r>
          </a:p>
        </p:txBody>
      </p:sp>
      <p:sp>
        <p:nvSpPr>
          <p:cNvPr id="6" name="TextBox 5">
            <a:extLst>
              <a:ext uri="{FF2B5EF4-FFF2-40B4-BE49-F238E27FC236}">
                <a16:creationId xmlns:a16="http://schemas.microsoft.com/office/drawing/2014/main" id="{F83B1534-BFF8-5D3C-F2C4-7329B51E0F4C}"/>
              </a:ext>
            </a:extLst>
          </p:cNvPr>
          <p:cNvSpPr txBox="1"/>
          <p:nvPr/>
        </p:nvSpPr>
        <p:spPr>
          <a:xfrm>
            <a:off x="3774891" y="655065"/>
            <a:ext cx="7591660" cy="523220"/>
          </a:xfrm>
          <a:prstGeom prst="rect">
            <a:avLst/>
          </a:prstGeom>
          <a:noFill/>
        </p:spPr>
        <p:txBody>
          <a:bodyPr wrap="square" rtlCol="0">
            <a:spAutoFit/>
          </a:bodyPr>
          <a:lstStyle/>
          <a:p>
            <a:pPr defTabSz="1219170">
              <a:buClr>
                <a:srgbClr val="000000"/>
              </a:buClr>
            </a:pPr>
            <a:r>
              <a:rPr lang="vi-VN"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LUYỆN TẬP</a:t>
            </a:r>
            <a:endParaRPr lang="en-US"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6142A95B-C85B-307C-B566-87245DE34F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9203" y="649653"/>
            <a:ext cx="1776835" cy="1777579"/>
          </a:xfrm>
          <a:prstGeom prst="ellipse">
            <a:avLst/>
          </a:prstGeom>
          <a:ln w="19050">
            <a:noFill/>
          </a:ln>
        </p:spPr>
      </p:pic>
      <p:pic>
        <p:nvPicPr>
          <p:cNvPr id="9" name="Picture 8">
            <a:extLst>
              <a:ext uri="{FF2B5EF4-FFF2-40B4-BE49-F238E27FC236}">
                <a16:creationId xmlns:a16="http://schemas.microsoft.com/office/drawing/2014/main" id="{0B4E6058-E093-44F8-1633-66BBE6B14481}"/>
              </a:ext>
            </a:extLst>
          </p:cNvPr>
          <p:cNvPicPr>
            <a:picLocks noChangeAspect="1"/>
          </p:cNvPicPr>
          <p:nvPr/>
        </p:nvPicPr>
        <p:blipFill>
          <a:blip r:embed="rId6">
            <a:clrChange>
              <a:clrFrom>
                <a:srgbClr val="FEFFFF"/>
              </a:clrFrom>
              <a:clrTo>
                <a:srgbClr val="FE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82367" y="2633003"/>
            <a:ext cx="8330035" cy="768927"/>
          </a:xfrm>
          <a:prstGeom prst="rect">
            <a:avLst/>
          </a:prstGeom>
        </p:spPr>
      </p:pic>
      <p:sp>
        <p:nvSpPr>
          <p:cNvPr id="10" name="Oval 9">
            <a:extLst>
              <a:ext uri="{FF2B5EF4-FFF2-40B4-BE49-F238E27FC236}">
                <a16:creationId xmlns:a16="http://schemas.microsoft.com/office/drawing/2014/main" id="{BDC8994E-5305-21C4-4243-958C0A9E8E48}"/>
              </a:ext>
            </a:extLst>
          </p:cNvPr>
          <p:cNvSpPr/>
          <p:nvPr/>
        </p:nvSpPr>
        <p:spPr>
          <a:xfrm>
            <a:off x="1982366" y="2562299"/>
            <a:ext cx="189113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BCE72004-34E4-6E7C-0869-743693629B5F}"/>
              </a:ext>
            </a:extLst>
          </p:cNvPr>
          <p:cNvSpPr/>
          <p:nvPr/>
        </p:nvSpPr>
        <p:spPr>
          <a:xfrm>
            <a:off x="4076699" y="2562299"/>
            <a:ext cx="2019301"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C116DA94-6B5E-9B85-04FC-3CC4AF74F3D5}"/>
              </a:ext>
            </a:extLst>
          </p:cNvPr>
          <p:cNvSpPr/>
          <p:nvPr/>
        </p:nvSpPr>
        <p:spPr>
          <a:xfrm>
            <a:off x="7435773" y="2527300"/>
            <a:ext cx="1765459" cy="913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B7DC2CBC-C60B-084E-44C4-7617F56558C4}"/>
              </a:ext>
            </a:extLst>
          </p:cNvPr>
          <p:cNvSpPr txBox="1"/>
          <p:nvPr/>
        </p:nvSpPr>
        <p:spPr>
          <a:xfrm>
            <a:off x="949910" y="3497325"/>
            <a:ext cx="9743045"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là voi anh, em sẽ nói gì sau khi voi em bỏ sừng và râu?</a:t>
            </a:r>
          </a:p>
        </p:txBody>
      </p:sp>
      <p:pic>
        <p:nvPicPr>
          <p:cNvPr id="14" name="Picture 13">
            <a:extLst>
              <a:ext uri="{FF2B5EF4-FFF2-40B4-BE49-F238E27FC236}">
                <a16:creationId xmlns:a16="http://schemas.microsoft.com/office/drawing/2014/main" id="{F27CEACE-9FF5-02C8-3D8E-3669104E5B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flipH="1">
            <a:off x="1889814" y="4077207"/>
            <a:ext cx="1760757" cy="2168268"/>
          </a:xfrm>
          <a:prstGeom prst="ellipse">
            <a:avLst/>
          </a:prstGeom>
          <a:ln w="19050">
            <a:solidFill>
              <a:srgbClr val="0070C0"/>
            </a:solidFill>
          </a:ln>
        </p:spPr>
      </p:pic>
      <p:sp>
        <p:nvSpPr>
          <p:cNvPr id="15" name="TextBox 14">
            <a:extLst>
              <a:ext uri="{FF2B5EF4-FFF2-40B4-BE49-F238E27FC236}">
                <a16:creationId xmlns:a16="http://schemas.microsoft.com/office/drawing/2014/main" id="{296278E6-2C2E-3C02-6D28-12F43AE0D22A}"/>
              </a:ext>
            </a:extLst>
          </p:cNvPr>
          <p:cNvSpPr txBox="1"/>
          <p:nvPr/>
        </p:nvSpPr>
        <p:spPr>
          <a:xfrm>
            <a:off x="4015839" y="4115940"/>
            <a:ext cx="6099436"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 xinh lắm! Hãy luôn tự tin vào chính mình nhé!</a:t>
            </a:r>
          </a:p>
        </p:txBody>
      </p:sp>
    </p:spTree>
    <p:extLst>
      <p:ext uri="{BB962C8B-B14F-4D97-AF65-F5344CB8AC3E}">
        <p14:creationId xmlns:p14="http://schemas.microsoft.com/office/powerpoint/2010/main" val="248762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1537100" y="657070"/>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Voi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đã hỏi voi anh, hươu và dê điều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644616" y="2565558"/>
              <a:ext cx="3629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2231253" y="558065"/>
              <a:ext cx="8062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626248" y="2576373"/>
              <a:ext cx="3666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5641526" y="2364734"/>
              <a:ext cx="4339511" cy="87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Em xinh lắm!</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6611" y="2499876"/>
              <a:ext cx="3977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931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Chưa xinh lắm vì em không có đôi sừng giống anh.</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0394" y="2499876"/>
              <a:ext cx="39116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39524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Không, vì cậu không có bộ râu giống tôi.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4" name="TextBox 3"/>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2.</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Sau khi nghe hươu và dê nói, voi em đã làm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2.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062103"/>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2" name="TextBox 11"/>
            <p:cNvSpPr txBox="1"/>
            <p:nvPr/>
          </p:nvSpPr>
          <p:spPr>
            <a:xfrm>
              <a:off x="1305969" y="657021"/>
              <a:ext cx="9901962"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Trước sự thay đổi của voi em, voi anh đã nói gì</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5955694" y="1237495"/>
              <a:ext cx="4339511" cy="193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Trời ơi, sao em lại thêm sừng và râu thế này? Xấu lắm!</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631</Words>
  <Application>Microsoft Office PowerPoint</Application>
  <PresentationFormat>Widescreen</PresentationFormat>
  <Paragraphs>53</Paragraphs>
  <Slides>17</Slides>
  <Notes>4</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17</vt:i4>
      </vt:variant>
    </vt:vector>
  </HeadingPairs>
  <TitlesOfParts>
    <vt:vector size="36" baseType="lpstr">
      <vt:lpstr>DengXian</vt:lpstr>
      <vt:lpstr>DengXian</vt:lpstr>
      <vt:lpstr>等线 Light</vt:lpstr>
      <vt:lpstr>#9Slide03 AmpleSoft Bold</vt:lpstr>
      <vt:lpstr>Arial</vt:lpstr>
      <vt:lpstr>Arial-Rounded</vt:lpstr>
      <vt:lpstr>Calibri</vt:lpstr>
      <vt:lpstr>Calibri Light</vt:lpstr>
      <vt:lpstr>Cambria</vt:lpstr>
      <vt:lpstr>Office 主题</vt:lpstr>
      <vt:lpstr>3_Office 主题</vt:lpstr>
      <vt:lpstr>4_Office 主题</vt:lpstr>
      <vt:lpstr>3_Office 主题​​</vt:lpstr>
      <vt:lpstr>1_Office Theme</vt:lpstr>
      <vt:lpstr>2_Office Theme</vt:lpstr>
      <vt:lpstr>Custom Design</vt:lpstr>
      <vt:lpstr>1_Custom Design</vt:lpstr>
      <vt:lpstr>2_Custom Design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cuc nguyen</cp:lastModifiedBy>
  <cp:revision>62</cp:revision>
  <dcterms:created xsi:type="dcterms:W3CDTF">2021-07-24T10:09:37Z</dcterms:created>
  <dcterms:modified xsi:type="dcterms:W3CDTF">2025-09-17T15:45:38Z</dcterms:modified>
</cp:coreProperties>
</file>