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3" r:id="rId2"/>
    <p:sldMasterId id="2147483744" r:id="rId3"/>
    <p:sldMasterId id="2147483756" r:id="rId4"/>
  </p:sldMasterIdLst>
  <p:notesMasterIdLst>
    <p:notesMasterId r:id="rId19"/>
  </p:notesMasterIdLst>
  <p:sldIdLst>
    <p:sldId id="257" r:id="rId5"/>
    <p:sldId id="8395" r:id="rId6"/>
    <p:sldId id="8434" r:id="rId7"/>
    <p:sldId id="8428" r:id="rId8"/>
    <p:sldId id="8396" r:id="rId9"/>
    <p:sldId id="8430" r:id="rId10"/>
    <p:sldId id="8400" r:id="rId11"/>
    <p:sldId id="8397" r:id="rId12"/>
    <p:sldId id="8431" r:id="rId13"/>
    <p:sldId id="8403" r:id="rId14"/>
    <p:sldId id="8432" r:id="rId15"/>
    <p:sldId id="273" r:id="rId16"/>
    <p:sldId id="8433" r:id="rId17"/>
    <p:sldId id="839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42" d="100"/>
          <a:sy n="42" d="100"/>
        </p:scale>
        <p:origin x="74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ạm Duyên Duyên" userId="3b97a4a6544ae72a" providerId="LiveId" clId="{BAF756AB-A688-499A-8473-FDB6583B1AF1}"/>
    <pc:docChg chg="delSld">
      <pc:chgData name="Phạm Duyên Duyên" userId="3b97a4a6544ae72a" providerId="LiveId" clId="{BAF756AB-A688-499A-8473-FDB6583B1AF1}" dt="2025-09-20T03:08:14.837" v="6" actId="2696"/>
      <pc:docMkLst>
        <pc:docMk/>
      </pc:docMkLst>
      <pc:sldChg chg="del">
        <pc:chgData name="Phạm Duyên Duyên" userId="3b97a4a6544ae72a" providerId="LiveId" clId="{BAF756AB-A688-499A-8473-FDB6583B1AF1}" dt="2025-09-20T03:08:09.938" v="5" actId="2696"/>
        <pc:sldMkLst>
          <pc:docMk/>
          <pc:sldMk cId="2973153697" sldId="363"/>
        </pc:sldMkLst>
      </pc:sldChg>
      <pc:sldChg chg="del">
        <pc:chgData name="Phạm Duyên Duyên" userId="3b97a4a6544ae72a" providerId="LiveId" clId="{BAF756AB-A688-499A-8473-FDB6583B1AF1}" dt="2025-09-20T03:08:14.837" v="6" actId="2696"/>
        <pc:sldMkLst>
          <pc:docMk/>
          <pc:sldMk cId="0" sldId="364"/>
        </pc:sldMkLst>
      </pc:sldChg>
      <pc:sldChg chg="del">
        <pc:chgData name="Phạm Duyên Duyên" userId="3b97a4a6544ae72a" providerId="LiveId" clId="{BAF756AB-A688-499A-8473-FDB6583B1AF1}" dt="2025-09-20T03:07:50.503" v="4" actId="2696"/>
        <pc:sldMkLst>
          <pc:docMk/>
          <pc:sldMk cId="2412629658" sldId="372"/>
        </pc:sldMkLst>
      </pc:sldChg>
      <pc:sldChg chg="del">
        <pc:chgData name="Phạm Duyên Duyên" userId="3b97a4a6544ae72a" providerId="LiveId" clId="{BAF756AB-A688-499A-8473-FDB6583B1AF1}" dt="2025-09-20T03:06:19.207" v="0" actId="2696"/>
        <pc:sldMkLst>
          <pc:docMk/>
          <pc:sldMk cId="992376883" sldId="8394"/>
        </pc:sldMkLst>
      </pc:sldChg>
      <pc:sldChg chg="del">
        <pc:chgData name="Phạm Duyên Duyên" userId="3b97a4a6544ae72a" providerId="LiveId" clId="{BAF756AB-A688-499A-8473-FDB6583B1AF1}" dt="2025-09-20T03:06:22.683" v="1" actId="2696"/>
        <pc:sldMkLst>
          <pc:docMk/>
          <pc:sldMk cId="3123157238" sldId="8399"/>
        </pc:sldMkLst>
      </pc:sldChg>
      <pc:sldChg chg="del">
        <pc:chgData name="Phạm Duyên Duyên" userId="3b97a4a6544ae72a" providerId="LiveId" clId="{BAF756AB-A688-499A-8473-FDB6583B1AF1}" dt="2025-09-20T03:06:26.084" v="2" actId="2696"/>
        <pc:sldMkLst>
          <pc:docMk/>
          <pc:sldMk cId="3711879490" sldId="8427"/>
        </pc:sldMkLst>
      </pc:sldChg>
      <pc:sldChg chg="del">
        <pc:chgData name="Phạm Duyên Duyên" userId="3b97a4a6544ae72a" providerId="LiveId" clId="{BAF756AB-A688-499A-8473-FDB6583B1AF1}" dt="2025-09-20T03:06:31.795" v="3" actId="2696"/>
        <pc:sldMkLst>
          <pc:docMk/>
          <pc:sldMk cId="2974582824" sldId="8429"/>
        </pc:sldMkLst>
      </pc:sldChg>
      <pc:sldMasterChg chg="delSldLayout">
        <pc:chgData name="Phạm Duyên Duyên" userId="3b97a4a6544ae72a" providerId="LiveId" clId="{BAF756AB-A688-499A-8473-FDB6583B1AF1}" dt="2025-09-20T03:08:14.837" v="6" actId="2696"/>
        <pc:sldMasterMkLst>
          <pc:docMk/>
          <pc:sldMasterMk cId="4040502356" sldId="2147483660"/>
        </pc:sldMasterMkLst>
        <pc:sldLayoutChg chg="del">
          <pc:chgData name="Phạm Duyên Duyên" userId="3b97a4a6544ae72a" providerId="LiveId" clId="{BAF756AB-A688-499A-8473-FDB6583B1AF1}" dt="2025-09-20T03:08:14.837" v="6" actId="2696"/>
          <pc:sldLayoutMkLst>
            <pc:docMk/>
            <pc:sldMasterMk cId="4040502356" sldId="2147483660"/>
            <pc:sldLayoutMk cId="617075050" sldId="2147483673"/>
          </pc:sldLayoutMkLst>
        </pc:sldLayoutChg>
        <pc:sldLayoutChg chg="del">
          <pc:chgData name="Phạm Duyên Duyên" userId="3b97a4a6544ae72a" providerId="LiveId" clId="{BAF756AB-A688-499A-8473-FDB6583B1AF1}" dt="2025-09-20T03:08:09.938" v="5" actId="2696"/>
          <pc:sldLayoutMkLst>
            <pc:docMk/>
            <pc:sldMasterMk cId="4040502356" sldId="2147483660"/>
            <pc:sldLayoutMk cId="2473302185" sldId="2147483674"/>
          </pc:sldLayoutMkLst>
        </pc:sldLayoutChg>
      </pc:sldMasterChg>
      <pc:sldMasterChg chg="delSldLayout">
        <pc:chgData name="Phạm Duyên Duyên" userId="3b97a4a6544ae72a" providerId="LiveId" clId="{BAF756AB-A688-499A-8473-FDB6583B1AF1}" dt="2025-09-20T03:07:50.503" v="4" actId="2696"/>
        <pc:sldMasterMkLst>
          <pc:docMk/>
          <pc:sldMasterMk cId="2507077953" sldId="2147483723"/>
        </pc:sldMasterMkLst>
        <pc:sldLayoutChg chg="del">
          <pc:chgData name="Phạm Duyên Duyên" userId="3b97a4a6544ae72a" providerId="LiveId" clId="{BAF756AB-A688-499A-8473-FDB6583B1AF1}" dt="2025-09-20T03:07:50.503" v="4" actId="2696"/>
          <pc:sldLayoutMkLst>
            <pc:docMk/>
            <pc:sldMasterMk cId="2507077953" sldId="2147483723"/>
            <pc:sldLayoutMk cId="3419195120" sldId="214748373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69F0BE-54A5-427C-AC5E-F73B7126A0DD}" type="datetimeFigureOut">
              <a:rPr lang="en-US" smtClean="0"/>
              <a:t>9/20/2025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044202-F431-49A5-88CC-4C6F2184AE8D}" type="slidenum">
              <a:rPr lang="en-US" smtClean="0"/>
              <a:t>‹#›</a:t>
            </a:fld>
            <a:endParaRPr lang="en-US"/>
          </a:p>
        </p:txBody>
      </p:sp>
    </p:spTree>
    <p:extLst>
      <p:ext uri="{BB962C8B-B14F-4D97-AF65-F5344CB8AC3E}">
        <p14:creationId xmlns:p14="http://schemas.microsoft.com/office/powerpoint/2010/main" val="1262256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err="1">
                <a:solidFill>
                  <a:srgbClr val="000000"/>
                </a:solidFill>
                <a:effectLst/>
                <a:latin typeface="Times New Roman" panose="02020603050405020304" pitchFamily="18" charset="0"/>
                <a:ea typeface="Times New Roman" panose="02020603050405020304" pitchFamily="18" charset="0"/>
              </a:rPr>
              <a:t>Bài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đọc</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kể</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về</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nhân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vật</a:t>
            </a:r>
            <a:r>
              <a:rPr lang="en-US" sz="1800" i="1" dirty="0">
                <a:solidFill>
                  <a:srgbClr val="000000"/>
                </a:solidFill>
                <a:effectLst/>
                <a:latin typeface="Times New Roman" panose="02020603050405020304" pitchFamily="18" charset="0"/>
                <a:ea typeface="Times New Roman" panose="02020603050405020304" pitchFamily="18" charset="0"/>
              </a:rPr>
              <a:t> Quang </a:t>
            </a:r>
            <a:r>
              <a:rPr lang="en-US" sz="1800" i="1" dirty="0" err="1">
                <a:solidFill>
                  <a:srgbClr val="000000"/>
                </a:solidFill>
                <a:effectLst/>
                <a:latin typeface="Times New Roman" panose="02020603050405020304" pitchFamily="18" charset="0"/>
                <a:ea typeface="Times New Roman" panose="02020603050405020304" pitchFamily="18" charset="0"/>
              </a:rPr>
              <a:t>trong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một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giờ</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học</a:t>
            </a:r>
            <a:r>
              <a:rPr lang="en-US" sz="1800" i="1" dirty="0">
                <a:solidFill>
                  <a:srgbClr val="000000"/>
                </a:solidFill>
                <a:effectLst/>
                <a:latin typeface="Times New Roman" panose="02020603050405020304" pitchFamily="18" charset="0"/>
                <a:ea typeface="Times New Roman" panose="02020603050405020304" pitchFamily="18" charset="0"/>
              </a:rPr>
              <a:t>. Quang </a:t>
            </a:r>
            <a:r>
              <a:rPr lang="en-US" sz="1800" i="1" dirty="0" err="1">
                <a:solidFill>
                  <a:srgbClr val="000000"/>
                </a:solidFill>
                <a:effectLst/>
                <a:latin typeface="Times New Roman" panose="02020603050405020304" pitchFamily="18" charset="0"/>
                <a:ea typeface="Times New Roman" panose="02020603050405020304" pitchFamily="18" charset="0"/>
              </a:rPr>
              <a:t>được</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thầy</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giáo</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mời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lên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nói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trước</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lớp</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Lúc</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đầu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bạn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ấy</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lúng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túng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rụt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rè</a:t>
            </a:r>
            <a:r>
              <a:rPr lang="en-US" sz="1800" i="1" dirty="0">
                <a:solidFill>
                  <a:srgbClr val="000000"/>
                </a:solidFill>
                <a:effectLst/>
                <a:latin typeface="Times New Roman" panose="02020603050405020304" pitchFamily="18" charset="0"/>
                <a:ea typeface="Times New Roman" panose="02020603050405020304" pitchFamily="18" charset="0"/>
              </a:rPr>
              <a:t>. Sau </a:t>
            </a:r>
            <a:r>
              <a:rPr lang="en-US" sz="1800" i="1" dirty="0" err="1">
                <a:solidFill>
                  <a:srgbClr val="000000"/>
                </a:solidFill>
                <a:effectLst/>
                <a:latin typeface="Times New Roman" panose="02020603050405020304" pitchFamily="18" charset="0"/>
                <a:ea typeface="Times New Roman" panose="02020603050405020304" pitchFamily="18" charset="0"/>
              </a:rPr>
              <a:t>đó</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nhờ</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sự</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động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viên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khích</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lệ</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của</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thầy</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giáo</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bạn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bè</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và</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sự</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cố</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gắng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của</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bản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thân</a:t>
            </a:r>
            <a:r>
              <a:rPr lang="en-US" sz="1800" i="1" dirty="0">
                <a:solidFill>
                  <a:srgbClr val="000000"/>
                </a:solidFill>
                <a:effectLst/>
                <a:latin typeface="Times New Roman" panose="02020603050405020304" pitchFamily="18" charset="0"/>
                <a:ea typeface="Times New Roman" panose="02020603050405020304" pitchFamily="18" charset="0"/>
              </a:rPr>
              <a:t>, Quang </a:t>
            </a:r>
            <a:r>
              <a:rPr lang="en-US" sz="1800" i="1" dirty="0" err="1">
                <a:solidFill>
                  <a:srgbClr val="000000"/>
                </a:solidFill>
                <a:effectLst/>
                <a:latin typeface="Times New Roman" panose="02020603050405020304" pitchFamily="18" charset="0"/>
                <a:ea typeface="Times New Roman" panose="02020603050405020304" pitchFamily="18" charset="0"/>
              </a:rPr>
              <a:t>đã</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nói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năng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lưu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loát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trở</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nên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tự</a:t>
            </a:r>
            <a:r>
              <a:rPr lang="en-US" sz="1800" i="1" dirty="0">
                <a:solidFill>
                  <a:srgbClr val="000000"/>
                </a:solidFill>
                <a:effectLst/>
                <a:latin typeface="Times New Roman" panose="02020603050405020304" pitchFamily="18" charset="0"/>
                <a:ea typeface="Times New Roman" panose="02020603050405020304" pitchFamily="18" charset="0"/>
              </a:rPr>
              <a:t> tin.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E044202-F431-49A5-88CC-4C6F2184AE8D}" type="slidenum">
              <a:rPr lang="en-US" smtClean="0"/>
              <a:t>2</a:t>
            </a:fld>
            <a:endParaRPr lang="en-US"/>
          </a:p>
        </p:txBody>
      </p:sp>
    </p:spTree>
    <p:extLst>
      <p:ext uri="{BB962C8B-B14F-4D97-AF65-F5344CB8AC3E}">
        <p14:creationId xmlns:p14="http://schemas.microsoft.com/office/powerpoint/2010/main" val="541605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044202-F431-49A5-88CC-4C6F2184AE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6"/>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2" y="1963666"/>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8"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8"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7"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3"/>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3"/>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30"/>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7"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6" y="3827561"/>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 y="4387636"/>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 y="4387637"/>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 y="5002188"/>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4" y="4387636"/>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9" y="4387636"/>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1"/>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5"/>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1" y="6383018"/>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 y="4755016"/>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 y="6164886"/>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1"/>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5" y="5657261"/>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 y="6201353"/>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4"/>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60" y="6576163"/>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7"/>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8"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1"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5"/>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7" y="5872466"/>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8" y="5930995"/>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5"/>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6" y="6383693"/>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9" y="6458880"/>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6"/>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8" y="5924016"/>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1" y="5902406"/>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1"/>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3" y="6535418"/>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6" y="6607453"/>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3"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2"/>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60"/>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8" y="5906683"/>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1"/>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2"/>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4"/>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4"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2"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8"/>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5"/>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6"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8" y="5718491"/>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2"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7" y="5790750"/>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9" y="4878828"/>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10"/>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9" y="4927676"/>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4"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3"/>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80"/>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8" y="5123073"/>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9" y="5040232"/>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7"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8" y="5107314"/>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1"/>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1"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8"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6" y="4569751"/>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2"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8" y="4657094"/>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5" y="4654392"/>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1" y="4520902"/>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30" y="3952721"/>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1"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8" y="3773309"/>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80"/>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4" y="4259998"/>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2" y="4536209"/>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30" y="4867347"/>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7"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7"/>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3"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2"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0" y="503066"/>
            <a:ext cx="2426520" cy="93585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4"/>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2"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5" y="3335324"/>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2"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8" y="5251606"/>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4"/>
            </a:lvl2pPr>
            <a:lvl3pPr lvl="2" algn="ctr" rtl="0">
              <a:spcBef>
                <a:spcPts val="0"/>
              </a:spcBef>
              <a:spcAft>
                <a:spcPts val="0"/>
              </a:spcAft>
              <a:buSzPts val="5200"/>
              <a:buNone/>
              <a:defRPr sz="6934"/>
            </a:lvl3pPr>
            <a:lvl4pPr lvl="3" algn="ctr" rtl="0">
              <a:spcBef>
                <a:spcPts val="0"/>
              </a:spcBef>
              <a:spcAft>
                <a:spcPts val="0"/>
              </a:spcAft>
              <a:buSzPts val="5200"/>
              <a:buNone/>
              <a:defRPr sz="6934"/>
            </a:lvl4pPr>
            <a:lvl5pPr lvl="4" algn="ctr" rtl="0">
              <a:spcBef>
                <a:spcPts val="0"/>
              </a:spcBef>
              <a:spcAft>
                <a:spcPts val="0"/>
              </a:spcAft>
              <a:buSzPts val="5200"/>
              <a:buNone/>
              <a:defRPr sz="6934"/>
            </a:lvl5pPr>
            <a:lvl6pPr lvl="5" algn="ctr" rtl="0">
              <a:spcBef>
                <a:spcPts val="0"/>
              </a:spcBef>
              <a:spcAft>
                <a:spcPts val="0"/>
              </a:spcAft>
              <a:buSzPts val="5200"/>
              <a:buNone/>
              <a:defRPr sz="6934"/>
            </a:lvl6pPr>
            <a:lvl7pPr lvl="6" algn="ctr" rtl="0">
              <a:spcBef>
                <a:spcPts val="0"/>
              </a:spcBef>
              <a:spcAft>
                <a:spcPts val="0"/>
              </a:spcAft>
              <a:buSzPts val="5200"/>
              <a:buNone/>
              <a:defRPr sz="6934"/>
            </a:lvl7pPr>
            <a:lvl8pPr lvl="7" algn="ctr" rtl="0">
              <a:spcBef>
                <a:spcPts val="0"/>
              </a:spcBef>
              <a:spcAft>
                <a:spcPts val="0"/>
              </a:spcAft>
              <a:buSzPts val="5200"/>
              <a:buNone/>
              <a:defRPr sz="6934"/>
            </a:lvl8pPr>
            <a:lvl9pPr lvl="8" algn="ctr" rtl="0">
              <a:spcBef>
                <a:spcPts val="0"/>
              </a:spcBef>
              <a:spcAft>
                <a:spcPts val="0"/>
              </a:spcAft>
              <a:buSzPts val="5200"/>
              <a:buNone/>
              <a:defRPr sz="6934"/>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519173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1"/>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3"/>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5"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5" y="5715002"/>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4"/>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9" y="5496559"/>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7"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984306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768063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8" y="5764677"/>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7"/>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5" y="6074766"/>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5" y="6206939"/>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2" y="6321038"/>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5"/>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28337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2"/>
        <p:cNvGrpSpPr/>
        <p:nvPr/>
      </p:nvGrpSpPr>
      <p:grpSpPr>
        <a:xfrm>
          <a:off x="0" y="0"/>
          <a:ext cx="0" cy="0"/>
          <a:chOff x="0" y="0"/>
          <a:chExt cx="0" cy="0"/>
        </a:xfrm>
      </p:grpSpPr>
      <p:sp>
        <p:nvSpPr>
          <p:cNvPr id="613" name="Google Shape;613;p25"/>
          <p:cNvSpPr/>
          <p:nvPr/>
        </p:nvSpPr>
        <p:spPr>
          <a:xfrm>
            <a:off x="363" y="4279822"/>
            <a:ext cx="6350449" cy="888716"/>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txBox="1">
            <a:spLocks noGrp="1"/>
          </p:cNvSpPr>
          <p:nvPr>
            <p:ph type="title"/>
          </p:nvPr>
        </p:nvSpPr>
        <p:spPr>
          <a:xfrm>
            <a:off x="6664533" y="2011903"/>
            <a:ext cx="4567600" cy="147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5" name="Google Shape;615;p25"/>
          <p:cNvSpPr/>
          <p:nvPr/>
        </p:nvSpPr>
        <p:spPr>
          <a:xfrm>
            <a:off x="368" y="4888969"/>
            <a:ext cx="12223197" cy="1988049"/>
          </a:xfrm>
          <a:custGeom>
            <a:avLst/>
            <a:gdLst/>
            <a:ahLst/>
            <a:cxnLst/>
            <a:rect l="l" t="t" r="r" b="b"/>
            <a:pathLst>
              <a:path w="43860" h="10974" extrusionOk="0">
                <a:moveTo>
                  <a:pt x="0" y="0"/>
                </a:moveTo>
                <a:lnTo>
                  <a:pt x="0" y="10974"/>
                </a:lnTo>
                <a:lnTo>
                  <a:pt x="43860" y="10974"/>
                </a:lnTo>
                <a:lnTo>
                  <a:pt x="4386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a:off x="363" y="4816736"/>
            <a:ext cx="12223229" cy="48318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a:off x="363" y="5280483"/>
            <a:ext cx="12223229" cy="1596551"/>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a:off x="350" y="5168550"/>
            <a:ext cx="6501220" cy="1708467"/>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a:off x="5984900" y="5331735"/>
            <a:ext cx="6238720" cy="1545261"/>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a:off x="8440467" y="6089566"/>
            <a:ext cx="3783128" cy="78746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txBox="1">
            <a:spLocks noGrp="1"/>
          </p:cNvSpPr>
          <p:nvPr>
            <p:ph type="subTitle" idx="1"/>
          </p:nvPr>
        </p:nvSpPr>
        <p:spPr>
          <a:xfrm>
            <a:off x="6664567" y="3487103"/>
            <a:ext cx="4567600" cy="13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460544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118548" y="5749333"/>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p:nvSpPr>
        <p:spPr>
          <a:xfrm>
            <a:off x="4320729" y="6094745"/>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p:nvSpPr>
        <p:spPr>
          <a:xfrm>
            <a:off x="43485" y="5959131"/>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p:nvSpPr>
        <p:spPr>
          <a:xfrm>
            <a:off x="1529953" y="5941566"/>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p:nvSpPr>
        <p:spPr>
          <a:xfrm>
            <a:off x="1465274" y="6086373"/>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p:nvSpPr>
        <p:spPr>
          <a:xfrm>
            <a:off x="2457411" y="5965677"/>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p:nvSpPr>
        <p:spPr>
          <a:xfrm>
            <a:off x="3335766" y="6086373"/>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p:nvSpPr>
        <p:spPr>
          <a:xfrm>
            <a:off x="4283873" y="6035082"/>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p:nvSpPr>
        <p:spPr>
          <a:xfrm>
            <a:off x="4200516" y="6027319"/>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p:nvSpPr>
        <p:spPr>
          <a:xfrm>
            <a:off x="4247017" y="6020775"/>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p:nvSpPr>
        <p:spPr>
          <a:xfrm>
            <a:off x="4153270" y="6037060"/>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p:nvSpPr>
        <p:spPr>
          <a:xfrm>
            <a:off x="4327161" y="6024731"/>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p:nvSpPr>
        <p:spPr>
          <a:xfrm>
            <a:off x="4310341" y="6050758"/>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p:nvSpPr>
        <p:spPr>
          <a:xfrm>
            <a:off x="4163660" y="6013926"/>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p:nvSpPr>
        <p:spPr>
          <a:xfrm>
            <a:off x="4277442" y="6006465"/>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4373665" y="6037061"/>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4093165" y="6027319"/>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4206946" y="6057759"/>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p:nvSpPr>
        <p:spPr>
          <a:xfrm>
            <a:off x="4243802" y="6045431"/>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p:nvSpPr>
        <p:spPr>
          <a:xfrm>
            <a:off x="2366878" y="6007686"/>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2450237" y="5998097"/>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p:nvSpPr>
        <p:spPr>
          <a:xfrm>
            <a:off x="2403734" y="5994139"/>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p:nvSpPr>
        <p:spPr>
          <a:xfrm>
            <a:off x="2497481" y="6008446"/>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p:nvSpPr>
        <p:spPr>
          <a:xfrm>
            <a:off x="2323592" y="5996117"/>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40412" y="6022754"/>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2487093" y="5985768"/>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p:nvSpPr>
        <p:spPr>
          <a:xfrm>
            <a:off x="2374052" y="5979071"/>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p:nvSpPr>
        <p:spPr>
          <a:xfrm>
            <a:off x="2277089" y="6008446"/>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p:nvSpPr>
        <p:spPr>
          <a:xfrm>
            <a:off x="2554373" y="5998097"/>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p:nvSpPr>
        <p:spPr>
          <a:xfrm>
            <a:off x="2440590" y="6029296"/>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p:nvSpPr>
        <p:spPr>
          <a:xfrm>
            <a:off x="2406950" y="6016970"/>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094425" y="5974121"/>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667245" y="6142151"/>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751208" y="6150799"/>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47779" y="5946651"/>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6"/>
          <p:cNvSpPr/>
          <p:nvPr/>
        </p:nvSpPr>
        <p:spPr>
          <a:xfrm>
            <a:off x="-118545" y="6278567"/>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524909" y="6745538"/>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7932357" y="6195657"/>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2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2" name="Google Shape;662;p26"/>
          <p:cNvSpPr txBox="1">
            <a:spLocks noGrp="1"/>
          </p:cNvSpPr>
          <p:nvPr>
            <p:ph type="subTitle" idx="1"/>
          </p:nvPr>
        </p:nvSpPr>
        <p:spPr>
          <a:xfrm>
            <a:off x="4000967" y="2636100"/>
            <a:ext cx="6358400" cy="4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3" name="Google Shape;663;p26"/>
          <p:cNvSpPr txBox="1">
            <a:spLocks noGrp="1"/>
          </p:cNvSpPr>
          <p:nvPr>
            <p:ph type="title" idx="2"/>
          </p:nvPr>
        </p:nvSpPr>
        <p:spPr>
          <a:xfrm>
            <a:off x="4000967" y="202080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4" name="Google Shape;664;p26"/>
          <p:cNvSpPr txBox="1">
            <a:spLocks noGrp="1"/>
          </p:cNvSpPr>
          <p:nvPr>
            <p:ph type="subTitle" idx="3"/>
          </p:nvPr>
        </p:nvSpPr>
        <p:spPr>
          <a:xfrm>
            <a:off x="4000967" y="5109136"/>
            <a:ext cx="6358400" cy="496800"/>
          </a:xfrm>
          <a:prstGeom prst="rect">
            <a:avLst/>
          </a:prstGeom>
        </p:spPr>
        <p:txBody>
          <a:bodyPr spcFirstLastPara="1" wrap="square" lIns="91425" tIns="91425" rIns="91425" bIns="91425" anchor="t" anchorCtr="0">
            <a:noAutofit/>
          </a:bodyPr>
          <a:lstStyle>
            <a:lvl1pPr marR="0"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5" name="Google Shape;665;p26"/>
          <p:cNvSpPr txBox="1">
            <a:spLocks noGrp="1"/>
          </p:cNvSpPr>
          <p:nvPr>
            <p:ph type="title" idx="4"/>
          </p:nvPr>
        </p:nvSpPr>
        <p:spPr>
          <a:xfrm>
            <a:off x="4000967" y="449384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6" name="Google Shape;666;p26"/>
          <p:cNvSpPr txBox="1">
            <a:spLocks noGrp="1"/>
          </p:cNvSpPr>
          <p:nvPr>
            <p:ph type="subTitle" idx="5"/>
          </p:nvPr>
        </p:nvSpPr>
        <p:spPr>
          <a:xfrm>
            <a:off x="4000967" y="3872617"/>
            <a:ext cx="6358400" cy="496800"/>
          </a:xfrm>
          <a:prstGeom prst="rect">
            <a:avLst/>
          </a:prstGeom>
        </p:spPr>
        <p:txBody>
          <a:bodyPr spcFirstLastPara="1" wrap="square" lIns="91425" tIns="91425" rIns="91425" bIns="91425" anchor="t" anchorCtr="0">
            <a:noAutofit/>
          </a:bodyPr>
          <a:lstStyle>
            <a:lvl1pPr marR="31160"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7" name="Google Shape;667;p26"/>
          <p:cNvSpPr txBox="1">
            <a:spLocks noGrp="1"/>
          </p:cNvSpPr>
          <p:nvPr>
            <p:ph type="title" idx="6"/>
          </p:nvPr>
        </p:nvSpPr>
        <p:spPr>
          <a:xfrm>
            <a:off x="4000967" y="325732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659340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1"/>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1"/>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3" y="6249299"/>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6"/>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5"/>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3"/>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6" y="5500936"/>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5"/>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5" y="5123541"/>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616" lvl="0" indent="-440278" algn="ctr" rtl="0">
              <a:spcBef>
                <a:spcPts val="0"/>
              </a:spcBef>
              <a:spcAft>
                <a:spcPts val="0"/>
              </a:spcAft>
              <a:buSzPts val="1600"/>
              <a:buChar char="●"/>
              <a:defRPr>
                <a:solidFill>
                  <a:schemeClr val="dk1"/>
                </a:solidFill>
              </a:defRPr>
            </a:lvl1pPr>
            <a:lvl2pPr marL="1219231" lvl="1" indent="-440278" rtl="0">
              <a:spcBef>
                <a:spcPts val="0"/>
              </a:spcBef>
              <a:spcAft>
                <a:spcPts val="0"/>
              </a:spcAft>
              <a:buSzPts val="1600"/>
              <a:buChar char="○"/>
              <a:defRPr/>
            </a:lvl2pPr>
            <a:lvl3pPr marL="1828845" lvl="2" indent="-440278" rtl="0">
              <a:spcBef>
                <a:spcPts val="0"/>
              </a:spcBef>
              <a:spcAft>
                <a:spcPts val="0"/>
              </a:spcAft>
              <a:buSzPts val="1600"/>
              <a:buChar char="■"/>
              <a:defRPr/>
            </a:lvl3pPr>
            <a:lvl4pPr marL="2438461" lvl="3" indent="-440278" rtl="0">
              <a:spcBef>
                <a:spcPts val="0"/>
              </a:spcBef>
              <a:spcAft>
                <a:spcPts val="0"/>
              </a:spcAft>
              <a:buSzPts val="1600"/>
              <a:buChar char="●"/>
              <a:defRPr/>
            </a:lvl4pPr>
            <a:lvl5pPr marL="3048076" lvl="4" indent="-440278" rtl="0">
              <a:spcBef>
                <a:spcPts val="0"/>
              </a:spcBef>
              <a:spcAft>
                <a:spcPts val="0"/>
              </a:spcAft>
              <a:buSzPts val="1600"/>
              <a:buChar char="○"/>
              <a:defRPr/>
            </a:lvl5pPr>
            <a:lvl6pPr marL="3657692" lvl="5" indent="-440278" rtl="0">
              <a:spcBef>
                <a:spcPts val="0"/>
              </a:spcBef>
              <a:spcAft>
                <a:spcPts val="0"/>
              </a:spcAft>
              <a:buSzPts val="1600"/>
              <a:buChar char="■"/>
              <a:defRPr/>
            </a:lvl6pPr>
            <a:lvl7pPr marL="4267307" lvl="6" indent="-440278" rtl="0">
              <a:spcBef>
                <a:spcPts val="0"/>
              </a:spcBef>
              <a:spcAft>
                <a:spcPts val="0"/>
              </a:spcAft>
              <a:buSzPts val="1600"/>
              <a:buChar char="●"/>
              <a:defRPr/>
            </a:lvl7pPr>
            <a:lvl8pPr marL="4876922" lvl="7" indent="-440278" rtl="0">
              <a:spcBef>
                <a:spcPts val="0"/>
              </a:spcBef>
              <a:spcAft>
                <a:spcPts val="0"/>
              </a:spcAft>
              <a:buSzPts val="1600"/>
              <a:buChar char="○"/>
              <a:defRPr/>
            </a:lvl8pPr>
            <a:lvl9pPr marL="5486538" lvl="8" indent="-440278"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577118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6"/>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3" y="3492306"/>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3"/>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5" y="4546217"/>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2" y="3717288"/>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9"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2"/>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6"/>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3"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6"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1" y="4546217"/>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3"/>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2"/>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2"/>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6" y="5013247"/>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2" y="4960167"/>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9" y="5016247"/>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2" y="4999367"/>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4"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1" y="5209624"/>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8"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5"/>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5" y="5032752"/>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5"/>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6" y="5343355"/>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3"/>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6"/>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1"/>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3" y="5452141"/>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9"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1"/>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569028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3671479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3" y="6249299"/>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6"/>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3"/>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3"/>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6" y="5500936"/>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5"/>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1" y="5185307"/>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845312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5" y="6066799"/>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3" y="5778676"/>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9" y="4976500"/>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40"/>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5"/>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9"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42175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616" lvl="0" indent="-440278"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231" lvl="1" indent="-440278" rtl="0">
              <a:lnSpc>
                <a:spcPct val="100000"/>
              </a:lnSpc>
              <a:spcBef>
                <a:spcPts val="0"/>
              </a:spcBef>
              <a:spcAft>
                <a:spcPts val="0"/>
              </a:spcAft>
              <a:buClr>
                <a:srgbClr val="434343"/>
              </a:buClr>
              <a:buSzPts val="1600"/>
              <a:buFont typeface="Roboto Condensed Light"/>
              <a:buAutoNum type="alphaLcPeriod"/>
              <a:defRPr/>
            </a:lvl2pPr>
            <a:lvl3pPr marL="1828845" lvl="2" indent="-440278" rtl="0">
              <a:lnSpc>
                <a:spcPct val="100000"/>
              </a:lnSpc>
              <a:spcBef>
                <a:spcPts val="0"/>
              </a:spcBef>
              <a:spcAft>
                <a:spcPts val="0"/>
              </a:spcAft>
              <a:buClr>
                <a:srgbClr val="434343"/>
              </a:buClr>
              <a:buSzPts val="1600"/>
              <a:buFont typeface="Roboto Condensed Light"/>
              <a:buAutoNum type="romanLcPeriod"/>
              <a:defRPr/>
            </a:lvl3pPr>
            <a:lvl4pPr marL="2438461" lvl="3" indent="-440278" rtl="0">
              <a:lnSpc>
                <a:spcPct val="100000"/>
              </a:lnSpc>
              <a:spcBef>
                <a:spcPts val="0"/>
              </a:spcBef>
              <a:spcAft>
                <a:spcPts val="0"/>
              </a:spcAft>
              <a:buClr>
                <a:srgbClr val="434343"/>
              </a:buClr>
              <a:buSzPts val="1600"/>
              <a:buFont typeface="Roboto Condensed Light"/>
              <a:buAutoNum type="arabicPeriod"/>
              <a:defRPr/>
            </a:lvl4pPr>
            <a:lvl5pPr marL="3048076" lvl="4" indent="-440278" rtl="0">
              <a:lnSpc>
                <a:spcPct val="100000"/>
              </a:lnSpc>
              <a:spcBef>
                <a:spcPts val="0"/>
              </a:spcBef>
              <a:spcAft>
                <a:spcPts val="0"/>
              </a:spcAft>
              <a:buClr>
                <a:srgbClr val="434343"/>
              </a:buClr>
              <a:buSzPts val="1600"/>
              <a:buFont typeface="Roboto Condensed Light"/>
              <a:buAutoNum type="alphaLcPeriod"/>
              <a:defRPr/>
            </a:lvl5pPr>
            <a:lvl6pPr marL="3657692" lvl="5" indent="-440278" rtl="0">
              <a:lnSpc>
                <a:spcPct val="100000"/>
              </a:lnSpc>
              <a:spcBef>
                <a:spcPts val="0"/>
              </a:spcBef>
              <a:spcAft>
                <a:spcPts val="0"/>
              </a:spcAft>
              <a:buClr>
                <a:srgbClr val="434343"/>
              </a:buClr>
              <a:buSzPts val="1600"/>
              <a:buFont typeface="Roboto Condensed Light"/>
              <a:buAutoNum type="romanLcPeriod"/>
              <a:defRPr/>
            </a:lvl6pPr>
            <a:lvl7pPr marL="4267307" lvl="6" indent="-440278" rtl="0">
              <a:lnSpc>
                <a:spcPct val="100000"/>
              </a:lnSpc>
              <a:spcBef>
                <a:spcPts val="0"/>
              </a:spcBef>
              <a:spcAft>
                <a:spcPts val="0"/>
              </a:spcAft>
              <a:buClr>
                <a:srgbClr val="434343"/>
              </a:buClr>
              <a:buSzPts val="1600"/>
              <a:buFont typeface="Roboto Condensed Light"/>
              <a:buAutoNum type="arabicPeriod"/>
              <a:defRPr/>
            </a:lvl7pPr>
            <a:lvl8pPr marL="4876922" lvl="7" indent="-440278" rtl="0">
              <a:lnSpc>
                <a:spcPct val="100000"/>
              </a:lnSpc>
              <a:spcBef>
                <a:spcPts val="0"/>
              </a:spcBef>
              <a:spcAft>
                <a:spcPts val="0"/>
              </a:spcAft>
              <a:buClr>
                <a:srgbClr val="434343"/>
              </a:buClr>
              <a:buSzPts val="1600"/>
              <a:buFont typeface="Roboto Condensed Light"/>
              <a:buAutoNum type="alphaLcPeriod"/>
              <a:defRPr/>
            </a:lvl8pPr>
            <a:lvl9pPr marL="5486538" lvl="8" indent="-440278"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8" y="6068286"/>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2"/>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2"/>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7" y="6415554"/>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7"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7" y="6454285"/>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70" y="6596635"/>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1"/>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073550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4068E7-8682-4650-9A69-37D9B2365C2C}"/>
              </a:ext>
            </a:extLst>
          </p:cNvPr>
          <p:cNvPicPr>
            <a:picLocks noChangeAspect="1"/>
          </p:cNvPicPr>
          <p:nvPr userDrawn="1"/>
        </p:nvPicPr>
        <p:blipFill>
          <a:blip r:embed="rId2"/>
          <a:stretch>
            <a:fillRect/>
          </a:stretch>
        </p:blipFill>
        <p:spPr>
          <a:xfrm>
            <a:off x="-1027043" y="-533400"/>
            <a:ext cx="13219043" cy="7353477"/>
          </a:xfrm>
          <a:prstGeom prst="rect">
            <a:avLst/>
          </a:prstGeom>
        </p:spPr>
      </p:pic>
    </p:spTree>
    <p:extLst>
      <p:ext uri="{BB962C8B-B14F-4D97-AF65-F5344CB8AC3E}">
        <p14:creationId xmlns:p14="http://schemas.microsoft.com/office/powerpoint/2010/main" val="2567547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Char"/>
      </p:transition>
    </mc:Choice>
    <mc:Fallback xmlns="">
      <p:transition spd="slow" advClick="0" advTm="4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5742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4CFF09-7C82-418D-8D02-1FA78AB9F656}"/>
              </a:ext>
            </a:extLst>
          </p:cNvPr>
          <p:cNvPicPr>
            <a:picLocks noChangeAspect="1"/>
          </p:cNvPicPr>
          <p:nvPr userDrawn="1"/>
        </p:nvPicPr>
        <p:blipFill>
          <a:blip r:embed="rId2"/>
          <a:stretch>
            <a:fillRect/>
          </a:stretch>
        </p:blipFill>
        <p:spPr>
          <a:xfrm>
            <a:off x="11152" y="-1"/>
            <a:ext cx="12180849" cy="7016169"/>
          </a:xfrm>
          <a:prstGeom prst="rect">
            <a:avLst/>
          </a:prstGeom>
        </p:spPr>
      </p:pic>
    </p:spTree>
    <p:extLst>
      <p:ext uri="{BB962C8B-B14F-4D97-AF65-F5344CB8AC3E}">
        <p14:creationId xmlns:p14="http://schemas.microsoft.com/office/powerpoint/2010/main" val="3902437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descr="A rainbow over a field of flowers&#10;&#10;Description automatically generated with low confidence">
            <a:extLst>
              <a:ext uri="{FF2B5EF4-FFF2-40B4-BE49-F238E27FC236}">
                <a16:creationId xmlns:a16="http://schemas.microsoft.com/office/drawing/2014/main" id="{4A11E892-6AFC-4205-A460-CB903B096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71717"/>
            <a:ext cx="12191999" cy="6929717"/>
          </a:xfrm>
          <a:prstGeom prst="rect">
            <a:avLst/>
          </a:prstGeom>
        </p:spPr>
      </p:pic>
    </p:spTree>
    <p:extLst>
      <p:ext uri="{BB962C8B-B14F-4D97-AF65-F5344CB8AC3E}">
        <p14:creationId xmlns:p14="http://schemas.microsoft.com/office/powerpoint/2010/main" val="508944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C1EF73-58C4-4C82-9AA6-A150DA26829E}"/>
              </a:ext>
            </a:extLst>
          </p:cNvPr>
          <p:cNvPicPr>
            <a:picLocks noChangeAspect="1"/>
          </p:cNvPicPr>
          <p:nvPr userDrawn="1"/>
        </p:nvPicPr>
        <p:blipFill>
          <a:blip r:embed="rId2"/>
          <a:stretch>
            <a:fillRect/>
          </a:stretch>
        </p:blipFill>
        <p:spPr>
          <a:xfrm>
            <a:off x="1806" y="0"/>
            <a:ext cx="12188389" cy="6858000"/>
          </a:xfrm>
          <a:prstGeom prst="rect">
            <a:avLst/>
          </a:prstGeom>
        </p:spPr>
      </p:pic>
    </p:spTree>
    <p:extLst>
      <p:ext uri="{BB962C8B-B14F-4D97-AF65-F5344CB8AC3E}">
        <p14:creationId xmlns:p14="http://schemas.microsoft.com/office/powerpoint/2010/main" val="33864882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12484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C8FDA8-4580-4C5C-BF88-E53261F0533A}"/>
              </a:ext>
            </a:extLst>
          </p:cNvPr>
          <p:cNvPicPr>
            <a:picLocks noChangeAspect="1"/>
          </p:cNvPicPr>
          <p:nvPr userDrawn="1"/>
        </p:nvPicPr>
        <p:blipFill>
          <a:blip r:embed="rId2"/>
          <a:stretch>
            <a:fillRect/>
          </a:stretch>
        </p:blipFill>
        <p:spPr>
          <a:xfrm>
            <a:off x="0" y="1016"/>
            <a:ext cx="12192000" cy="6855968"/>
          </a:xfrm>
          <a:prstGeom prst="rect">
            <a:avLst/>
          </a:prstGeom>
        </p:spPr>
      </p:pic>
    </p:spTree>
    <p:extLst>
      <p:ext uri="{BB962C8B-B14F-4D97-AF65-F5344CB8AC3E}">
        <p14:creationId xmlns:p14="http://schemas.microsoft.com/office/powerpoint/2010/main" val="8390498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2159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517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6480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5"/>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5"/>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3"/>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7"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3"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1"/>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1"/>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9456402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33726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1833"/>
            <a:ext cx="9144000" cy="2387600"/>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zh-CN" altLang="en-US"/>
              <a:t>单击以编辑母版副标题样式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2025/9/20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37767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2025/9/20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846629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10267"/>
            <a:ext cx="10515600" cy="2853267"/>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2025/9/20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32687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6684"/>
            <a:ext cx="5156200" cy="434974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826684"/>
            <a:ext cx="5156200" cy="434974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2025/9/20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931643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6185"/>
            <a:ext cx="10515600" cy="1325033"/>
          </a:xfrm>
        </p:spPr>
        <p:txBody>
          <a:bodyPr/>
          <a:lstStyle/>
          <a:p>
            <a:r>
              <a:rPr lang="zh-CN" altLang="en-US"/>
              <a:t>单击此处编辑母版标题样式</a:t>
            </a:r>
          </a:p>
        </p:txBody>
      </p:sp>
      <p:sp>
        <p:nvSpPr>
          <p:cNvPr id="3" name="文本占位符 2"/>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编辑母版文本样式</a:t>
            </a:r>
          </a:p>
        </p:txBody>
      </p:sp>
      <p:sp>
        <p:nvSpPr>
          <p:cNvPr id="4" name="内容占位符 3"/>
          <p:cNvSpPr>
            <a:spLocks noGrp="1"/>
          </p:cNvSpPr>
          <p:nvPr>
            <p:ph sz="half" idx="2"/>
          </p:nvPr>
        </p:nvSpPr>
        <p:spPr>
          <a:xfrm>
            <a:off x="840318" y="2506133"/>
            <a:ext cx="5158316" cy="36830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编辑母版文本样式</a:t>
            </a:r>
          </a:p>
        </p:txBody>
      </p:sp>
      <p:sp>
        <p:nvSpPr>
          <p:cNvPr id="6" name="内容占位符 5"/>
          <p:cNvSpPr>
            <a:spLocks noGrp="1"/>
          </p:cNvSpPr>
          <p:nvPr>
            <p:ph sz="quarter" idx="4"/>
          </p:nvPr>
        </p:nvSpPr>
        <p:spPr>
          <a:xfrm>
            <a:off x="6172200" y="2506133"/>
            <a:ext cx="5183717" cy="36830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2025/9/20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矩形 10"/>
          <p:cNvSpPr/>
          <p:nvPr userDrawn="1"/>
        </p:nvSpPr>
        <p:spPr>
          <a:xfrm>
            <a:off x="8913485" y="5243806"/>
            <a:ext cx="1033515" cy="276422"/>
          </a:xfrm>
          <a:prstGeom prst="rect">
            <a:avLst/>
          </a:prstGeom>
        </p:spPr>
        <p:txBody>
          <a:bodyPr wrap="square">
            <a:spAutoFit/>
          </a:bodyPr>
          <a:lstStyle/>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模板下载：</a:t>
            </a:r>
            <a:r>
              <a:rPr lang="en-US" altLang="zh-CN" sz="133" dirty="0">
                <a:solidFill>
                  <a:prstClr val="white"/>
                </a:solidFill>
                <a:latin typeface="Calibri"/>
                <a:ea typeface="宋体"/>
              </a:rPr>
              <a:t>www.1ppt.com/moban/          </a:t>
            </a:r>
            <a:r>
              <a:rPr lang="zh-CN" altLang="en-US" sz="133" dirty="0">
                <a:solidFill>
                  <a:prstClr val="white"/>
                </a:solidFill>
                <a:latin typeface="Calibri"/>
                <a:ea typeface="宋体"/>
              </a:rPr>
              <a:t>行业</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www.1ppt.com/hangye/ </a:t>
            </a:r>
          </a:p>
          <a:p>
            <a:pPr defTabSz="1219170"/>
            <a:r>
              <a:rPr lang="zh-CN" altLang="en-US" sz="133" dirty="0">
                <a:solidFill>
                  <a:prstClr val="white"/>
                </a:solidFill>
                <a:latin typeface="Calibri"/>
                <a:ea typeface="宋体"/>
              </a:rPr>
              <a:t>节日</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www.1ppt.com/jieri/          PPT</a:t>
            </a:r>
            <a:r>
              <a:rPr lang="zh-CN" altLang="en-US" sz="133" dirty="0">
                <a:solidFill>
                  <a:prstClr val="white"/>
                </a:solidFill>
                <a:latin typeface="Calibri"/>
                <a:ea typeface="宋体"/>
              </a:rPr>
              <a:t>素材：</a:t>
            </a:r>
            <a:r>
              <a:rPr lang="en-US" altLang="zh-CN" sz="133" dirty="0">
                <a:solidFill>
                  <a:prstClr val="white"/>
                </a:solidFill>
                <a:latin typeface="Calibri"/>
                <a:ea typeface="宋体"/>
              </a:rPr>
              <a:t>www.1ppt.com/sucai/</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背景图片：</a:t>
            </a:r>
            <a:r>
              <a:rPr lang="en-US" altLang="zh-CN" sz="133" dirty="0">
                <a:solidFill>
                  <a:prstClr val="white"/>
                </a:solidFill>
                <a:latin typeface="Calibri"/>
                <a:ea typeface="宋体"/>
              </a:rPr>
              <a:t>www.1ppt.com/beijing/        PPT</a:t>
            </a:r>
            <a:r>
              <a:rPr lang="zh-CN" altLang="en-US" sz="133" dirty="0">
                <a:solidFill>
                  <a:prstClr val="white"/>
                </a:solidFill>
                <a:latin typeface="Calibri"/>
                <a:ea typeface="宋体"/>
              </a:rPr>
              <a:t>图表：</a:t>
            </a:r>
            <a:r>
              <a:rPr lang="en-US" altLang="zh-CN" sz="133" dirty="0">
                <a:solidFill>
                  <a:prstClr val="white"/>
                </a:solidFill>
                <a:latin typeface="Calibri"/>
                <a:ea typeface="宋体"/>
              </a:rPr>
              <a:t>www.1ppt.com/tubiao/      </a:t>
            </a:r>
          </a:p>
          <a:p>
            <a:pPr defTabSz="1219170"/>
            <a:r>
              <a:rPr lang="zh-CN" altLang="en-US" sz="133" dirty="0">
                <a:solidFill>
                  <a:prstClr val="white"/>
                </a:solidFill>
                <a:latin typeface="Calibri"/>
                <a:ea typeface="宋体"/>
              </a:rPr>
              <a:t>精美</a:t>
            </a:r>
            <a:r>
              <a:rPr lang="en-US" altLang="zh-CN" sz="133" dirty="0">
                <a:solidFill>
                  <a:prstClr val="white"/>
                </a:solidFill>
                <a:latin typeface="Calibri"/>
                <a:ea typeface="宋体"/>
              </a:rPr>
              <a:t>PPT</a:t>
            </a:r>
            <a:r>
              <a:rPr lang="zh-CN" altLang="en-US" sz="133" dirty="0">
                <a:solidFill>
                  <a:prstClr val="white"/>
                </a:solidFill>
                <a:latin typeface="Calibri"/>
                <a:ea typeface="宋体"/>
              </a:rPr>
              <a:t>下载：</a:t>
            </a:r>
            <a:r>
              <a:rPr lang="en-US" altLang="zh-CN" sz="133" dirty="0">
                <a:solidFill>
                  <a:prstClr val="white"/>
                </a:solidFill>
                <a:latin typeface="Calibri"/>
                <a:ea typeface="宋体"/>
              </a:rPr>
              <a:t>www.1ppt.com/xiazai/         PPT</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www.1ppt.com/powerpoint/      </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课件：</a:t>
            </a:r>
            <a:r>
              <a:rPr lang="en-US" altLang="zh-CN" sz="133" dirty="0">
                <a:solidFill>
                  <a:prstClr val="white"/>
                </a:solidFill>
                <a:latin typeface="Calibri"/>
                <a:ea typeface="宋体"/>
              </a:rPr>
              <a:t>www.1ppt.com/kejian/             </a:t>
            </a:r>
            <a:r>
              <a:rPr lang="zh-CN" altLang="en-US" sz="133" dirty="0">
                <a:solidFill>
                  <a:prstClr val="white"/>
                </a:solidFill>
                <a:latin typeface="Calibri"/>
                <a:ea typeface="宋体"/>
              </a:rPr>
              <a:t>字体下载：</a:t>
            </a:r>
            <a:r>
              <a:rPr lang="en-US" altLang="zh-CN" sz="133" dirty="0">
                <a:solidFill>
                  <a:prstClr val="white"/>
                </a:solidFill>
                <a:latin typeface="Calibri"/>
                <a:ea typeface="宋体"/>
              </a:rPr>
              <a:t>www.1ppt.com/ziti/</a:t>
            </a:r>
          </a:p>
          <a:p>
            <a:pPr defTabSz="1219170"/>
            <a:r>
              <a:rPr lang="zh-CN" altLang="en-US" sz="133" dirty="0">
                <a:solidFill>
                  <a:prstClr val="white"/>
                </a:solidFill>
                <a:latin typeface="Calibri"/>
                <a:ea typeface="宋体"/>
              </a:rPr>
              <a:t>工作总结</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www.1ppt.com/xiazai/zongjie/ </a:t>
            </a:r>
            <a:r>
              <a:rPr lang="zh-CN" altLang="en-US" sz="133" dirty="0">
                <a:solidFill>
                  <a:prstClr val="white"/>
                </a:solidFill>
                <a:latin typeface="Calibri"/>
                <a:ea typeface="宋体"/>
              </a:rPr>
              <a:t>工作计划：</a:t>
            </a:r>
            <a:r>
              <a:rPr lang="en-US" altLang="zh-CN" sz="133" dirty="0">
                <a:solidFill>
                  <a:prstClr val="white"/>
                </a:solidFill>
                <a:latin typeface="Calibri"/>
                <a:ea typeface="宋体"/>
              </a:rPr>
              <a:t>www.1ppt.com/xiazai/jihua/</a:t>
            </a:r>
          </a:p>
          <a:p>
            <a:pPr defTabSz="1219170"/>
            <a:r>
              <a:rPr lang="zh-CN" altLang="en-US" sz="133" dirty="0">
                <a:solidFill>
                  <a:prstClr val="white"/>
                </a:solidFill>
                <a:latin typeface="Calibri"/>
                <a:ea typeface="宋体"/>
              </a:rPr>
              <a:t>商务</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www.1ppt.com/moban/shangwu/  </a:t>
            </a:r>
            <a:r>
              <a:rPr lang="zh-CN" altLang="en-US" sz="133" dirty="0">
                <a:solidFill>
                  <a:prstClr val="white"/>
                </a:solidFill>
                <a:latin typeface="Calibri"/>
                <a:ea typeface="宋体"/>
              </a:rPr>
              <a:t>个人简历</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www.1ppt.com/xiazai/jianli/  </a:t>
            </a:r>
          </a:p>
          <a:p>
            <a:pPr defTabSz="1219170"/>
            <a:r>
              <a:rPr lang="zh-CN" altLang="en-US" sz="133" dirty="0">
                <a:solidFill>
                  <a:prstClr val="white"/>
                </a:solidFill>
                <a:latin typeface="Calibri"/>
                <a:ea typeface="宋体"/>
              </a:rPr>
              <a:t>毕业答辩</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www.1ppt.com/xiazai/dabian/  </a:t>
            </a:r>
            <a:r>
              <a:rPr lang="zh-CN" altLang="en-US" sz="133" dirty="0">
                <a:solidFill>
                  <a:prstClr val="white"/>
                </a:solidFill>
                <a:latin typeface="Calibri"/>
                <a:ea typeface="宋体"/>
              </a:rPr>
              <a:t>工作汇报</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www.1ppt.com/xiazai/huibao/    </a:t>
            </a:r>
          </a:p>
          <a:p>
            <a:pPr defTabSz="1219170"/>
            <a:r>
              <a:rPr lang="en-US" altLang="zh-CN" sz="133" dirty="0">
                <a:solidFill>
                  <a:prstClr val="white"/>
                </a:solidFill>
                <a:latin typeface="Calibri"/>
                <a:ea typeface="宋体"/>
              </a:rPr>
              <a:t> </a:t>
            </a:r>
          </a:p>
        </p:txBody>
      </p:sp>
    </p:spTree>
    <p:extLst>
      <p:ext uri="{BB962C8B-B14F-4D97-AF65-F5344CB8AC3E}">
        <p14:creationId xmlns:p14="http://schemas.microsoft.com/office/powerpoint/2010/main" val="29851268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2025/9/20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54281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2873791" cy="6858000"/>
          </a:xfrm>
          <a:prstGeom prst="rect">
            <a:avLst/>
          </a:prstGeom>
        </p:spPr>
      </p:pic>
      <p:cxnSp>
        <p:nvCxnSpPr>
          <p:cNvPr id="7" name="直接连接符 6"/>
          <p:cNvCxnSpPr/>
          <p:nvPr userDrawn="1"/>
        </p:nvCxnSpPr>
        <p:spPr>
          <a:xfrm>
            <a:off x="2641600" y="889000"/>
            <a:ext cx="95504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文本框 7"/>
          <p:cNvSpPr txBox="1"/>
          <p:nvPr userDrawn="1"/>
        </p:nvSpPr>
        <p:spPr>
          <a:xfrm>
            <a:off x="8868014" y="396558"/>
            <a:ext cx="3262432" cy="461665"/>
          </a:xfrm>
          <a:prstGeom prst="rect">
            <a:avLst/>
          </a:prstGeom>
          <a:noFill/>
        </p:spPr>
        <p:txBody>
          <a:bodyPr wrap="none" rtlCol="0">
            <a:spAutoFit/>
          </a:bodyPr>
          <a:lstStyle/>
          <a:p>
            <a:r>
              <a:rPr lang="zh-CN" altLang="en-US" sz="2400" dirty="0"/>
              <a:t>单击此处添加文字标题</a:t>
            </a:r>
          </a:p>
        </p:txBody>
      </p:sp>
    </p:spTree>
    <p:extLst>
      <p:ext uri="{BB962C8B-B14F-4D97-AF65-F5344CB8AC3E}">
        <p14:creationId xmlns:p14="http://schemas.microsoft.com/office/powerpoint/2010/main" val="22205425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DA840-ACF2-AB36-3C4B-0EAE92EC6AF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F227DB-235F-5E52-BF38-890173A1404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6FA9F8-03A6-A6A0-7265-3A730EC6CF22}"/>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5" name="Footer Placeholder 4">
            <a:extLst>
              <a:ext uri="{FF2B5EF4-FFF2-40B4-BE49-F238E27FC236}">
                <a16:creationId xmlns:a16="http://schemas.microsoft.com/office/drawing/2014/main" id="{F6DD90EA-A584-FC8B-4818-35E5682F20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FEE4DA-0A1F-1A0E-F087-0A78D5B0846C}"/>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24712181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100E8-A78F-3C78-2C89-2610860DDD9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DD9357-03AA-B46A-69C5-EF423D27D9A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8BE99B-B3BD-1BDC-A2C7-1E619F7F4558}"/>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5" name="Footer Placeholder 4">
            <a:extLst>
              <a:ext uri="{FF2B5EF4-FFF2-40B4-BE49-F238E27FC236}">
                <a16:creationId xmlns:a16="http://schemas.microsoft.com/office/drawing/2014/main" id="{6A92F45E-9870-9136-718D-C03D2C54CB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9A1D9B-AC94-16DB-4057-86383D32980D}"/>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4122743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8"/>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5"/>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606631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DE25B-096B-5CC4-A3DF-06B287EC39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0F3EF2-AD55-B9E7-2A31-E1B8626B11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879B5D-2BBE-41EB-7242-FF56453FB6AE}"/>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5" name="Footer Placeholder 4">
            <a:extLst>
              <a:ext uri="{FF2B5EF4-FFF2-40B4-BE49-F238E27FC236}">
                <a16:creationId xmlns:a16="http://schemas.microsoft.com/office/drawing/2014/main" id="{0C6581A0-5BAB-2594-AD05-0022590D74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4CCE1A-2A05-421F-3A13-A39D354B3F62}"/>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3667822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85C04-2993-9AFC-2A82-E76676C7F3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49F8E51-66BD-B704-A7EC-735C1452C47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305A1A-DADB-2CC0-DC6D-3CA09EEAB9B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08A881-E74F-FADA-A12B-75B98703F8B4}"/>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6" name="Footer Placeholder 5">
            <a:extLst>
              <a:ext uri="{FF2B5EF4-FFF2-40B4-BE49-F238E27FC236}">
                <a16:creationId xmlns:a16="http://schemas.microsoft.com/office/drawing/2014/main" id="{00574324-D54C-7132-08A7-6D6A3DCCA9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80AE5E-C79A-CBE7-467A-8D6CC57DEECD}"/>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8712372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95907-B495-5871-96AE-3388F9D44DA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931F2B8-B875-F70F-65AA-C5FCDF9BF34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01561E-7E51-9EF0-8206-6B04AE638AE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711A49-133D-D8FA-4AF2-E02989AAB4B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300A8A-708A-470C-BD74-18FE104E225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74BC02-CBB0-574C-70EE-33EFFEF5D74B}"/>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8" name="Footer Placeholder 7">
            <a:extLst>
              <a:ext uri="{FF2B5EF4-FFF2-40B4-BE49-F238E27FC236}">
                <a16:creationId xmlns:a16="http://schemas.microsoft.com/office/drawing/2014/main" id="{2E1D9D41-FB5B-6E80-C0F7-72471163B0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A8A7A3C-1B5B-399D-D9CF-0FFF03000877}"/>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16916692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34705-5E82-EA06-1EFD-9B6BB9AF50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582BFD2-DD65-B4F3-C204-1396589D1E88}"/>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4" name="Footer Placeholder 3">
            <a:extLst>
              <a:ext uri="{FF2B5EF4-FFF2-40B4-BE49-F238E27FC236}">
                <a16:creationId xmlns:a16="http://schemas.microsoft.com/office/drawing/2014/main" id="{52E05AF5-4CF0-821A-10C5-8E2EBEC330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05BF35E-9B5E-1E91-F56D-7026FA12FDE3}"/>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9060592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23380A-5199-4DE8-D0A6-5E636AA92923}"/>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3" name="Footer Placeholder 2">
            <a:extLst>
              <a:ext uri="{FF2B5EF4-FFF2-40B4-BE49-F238E27FC236}">
                <a16:creationId xmlns:a16="http://schemas.microsoft.com/office/drawing/2014/main" id="{78C85D55-DD8D-721B-C5D5-2259DC7C72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6272A46-BBC8-4664-9A40-56584C5B99CB}"/>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7416160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E2056-EFFC-BB00-C9C9-ED9BA8601B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5EFEBE-A8AE-FF11-9A73-52320497FF0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B5BD99-1B12-B72D-34EF-3569FB9342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35A16B-B74D-9C5E-DE53-F714DE99F859}"/>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6" name="Footer Placeholder 5">
            <a:extLst>
              <a:ext uri="{FF2B5EF4-FFF2-40B4-BE49-F238E27FC236}">
                <a16:creationId xmlns:a16="http://schemas.microsoft.com/office/drawing/2014/main" id="{A0445602-EDC3-1489-82FA-3D73B46D41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D102748-0D30-ADF2-C518-2B979455516D}"/>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27324610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4931C-5445-3031-BEF2-2B04716097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2C7860-743C-F095-B40B-1901FFE61D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03233A-E45D-64D7-8D15-01DFB04BF35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57C4F7-4D92-605E-CA20-C9E3837262AE}"/>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6" name="Footer Placeholder 5">
            <a:extLst>
              <a:ext uri="{FF2B5EF4-FFF2-40B4-BE49-F238E27FC236}">
                <a16:creationId xmlns:a16="http://schemas.microsoft.com/office/drawing/2014/main" id="{D52D36D9-48F1-58FE-05BB-6948397462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2E2DAA-6AA1-5E7A-4375-F13D5F6F1398}"/>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8999935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1058E-CB5B-4BED-7BD6-3302AF0DCC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36E29F-AB6C-41B2-43EF-8E86AE2F18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BA5EE-C275-270E-3341-4DE122C5CDD5}"/>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5" name="Footer Placeholder 4">
            <a:extLst>
              <a:ext uri="{FF2B5EF4-FFF2-40B4-BE49-F238E27FC236}">
                <a16:creationId xmlns:a16="http://schemas.microsoft.com/office/drawing/2014/main" id="{4944A32B-CC99-0E02-BD6F-6F2AA9A864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8B4E68-2D66-6407-3812-AD76A1DA9DAF}"/>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27616489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CAF6AA-A567-3302-D8C2-FD194BA64B4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BC03A1-CAB7-8FC1-0628-FE711A19ED0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DC024-259A-43C0-108B-9BEE2708CD8A}"/>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5" name="Footer Placeholder 4">
            <a:extLst>
              <a:ext uri="{FF2B5EF4-FFF2-40B4-BE49-F238E27FC236}">
                <a16:creationId xmlns:a16="http://schemas.microsoft.com/office/drawing/2014/main" id="{922617FA-029A-1977-4DE8-73E80B1CF6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512C36-8332-02F6-5365-83AA916144FD}"/>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4543469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DA840-ACF2-AB36-3C4B-0EAE92EC6AF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F227DB-235F-5E52-BF38-890173A1404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6FA9F8-03A6-A6A0-7265-3A730EC6CF22}"/>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5" name="Footer Placeholder 4">
            <a:extLst>
              <a:ext uri="{FF2B5EF4-FFF2-40B4-BE49-F238E27FC236}">
                <a16:creationId xmlns:a16="http://schemas.microsoft.com/office/drawing/2014/main" id="{F6DD90EA-A584-FC8B-4818-35E5682F20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FEE4DA-0A1F-1A0E-F087-0A78D5B0846C}"/>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469152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70" y="3194112"/>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8" y="6249299"/>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7" y="5961176"/>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1"/>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5" y="5159000"/>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4" y="6092425"/>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68"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31774090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100E8-A78F-3C78-2C89-2610860DDD9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DD9357-03AA-B46A-69C5-EF423D27D9A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8BE99B-B3BD-1BDC-A2C7-1E619F7F4558}"/>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5" name="Footer Placeholder 4">
            <a:extLst>
              <a:ext uri="{FF2B5EF4-FFF2-40B4-BE49-F238E27FC236}">
                <a16:creationId xmlns:a16="http://schemas.microsoft.com/office/drawing/2014/main" id="{6A92F45E-9870-9136-718D-C03D2C54CB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9A1D9B-AC94-16DB-4057-86383D32980D}"/>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387542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DE25B-096B-5CC4-A3DF-06B287EC39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0F3EF2-AD55-B9E7-2A31-E1B8626B11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879B5D-2BBE-41EB-7242-FF56453FB6AE}"/>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5" name="Footer Placeholder 4">
            <a:extLst>
              <a:ext uri="{FF2B5EF4-FFF2-40B4-BE49-F238E27FC236}">
                <a16:creationId xmlns:a16="http://schemas.microsoft.com/office/drawing/2014/main" id="{0C6581A0-5BAB-2594-AD05-0022590D74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4CCE1A-2A05-421F-3A13-A39D354B3F62}"/>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6542030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85C04-2993-9AFC-2A82-E76676C7F3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49F8E51-66BD-B704-A7EC-735C1452C47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305A1A-DADB-2CC0-DC6D-3CA09EEAB9B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08A881-E74F-FADA-A12B-75B98703F8B4}"/>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6" name="Footer Placeholder 5">
            <a:extLst>
              <a:ext uri="{FF2B5EF4-FFF2-40B4-BE49-F238E27FC236}">
                <a16:creationId xmlns:a16="http://schemas.microsoft.com/office/drawing/2014/main" id="{00574324-D54C-7132-08A7-6D6A3DCCA9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80AE5E-C79A-CBE7-467A-8D6CC57DEECD}"/>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5729336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95907-B495-5871-96AE-3388F9D44DA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931F2B8-B875-F70F-65AA-C5FCDF9BF34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01561E-7E51-9EF0-8206-6B04AE638AE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711A49-133D-D8FA-4AF2-E02989AAB4B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300A8A-708A-470C-BD74-18FE104E225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74BC02-CBB0-574C-70EE-33EFFEF5D74B}"/>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8" name="Footer Placeholder 7">
            <a:extLst>
              <a:ext uri="{FF2B5EF4-FFF2-40B4-BE49-F238E27FC236}">
                <a16:creationId xmlns:a16="http://schemas.microsoft.com/office/drawing/2014/main" id="{2E1D9D41-FB5B-6E80-C0F7-72471163B0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A8A7A3C-1B5B-399D-D9CF-0FFF03000877}"/>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42785297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34705-5E82-EA06-1EFD-9B6BB9AF50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582BFD2-DD65-B4F3-C204-1396589D1E88}"/>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4" name="Footer Placeholder 3">
            <a:extLst>
              <a:ext uri="{FF2B5EF4-FFF2-40B4-BE49-F238E27FC236}">
                <a16:creationId xmlns:a16="http://schemas.microsoft.com/office/drawing/2014/main" id="{52E05AF5-4CF0-821A-10C5-8E2EBEC330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05BF35E-9B5E-1E91-F56D-7026FA12FDE3}"/>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21751277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23380A-5199-4DE8-D0A6-5E636AA92923}"/>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3" name="Footer Placeholder 2">
            <a:extLst>
              <a:ext uri="{FF2B5EF4-FFF2-40B4-BE49-F238E27FC236}">
                <a16:creationId xmlns:a16="http://schemas.microsoft.com/office/drawing/2014/main" id="{78C85D55-DD8D-721B-C5D5-2259DC7C72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6272A46-BBC8-4664-9A40-56584C5B99CB}"/>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27705586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E2056-EFFC-BB00-C9C9-ED9BA8601B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5EFEBE-A8AE-FF11-9A73-52320497FF0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B5BD99-1B12-B72D-34EF-3569FB9342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35A16B-B74D-9C5E-DE53-F714DE99F859}"/>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6" name="Footer Placeholder 5">
            <a:extLst>
              <a:ext uri="{FF2B5EF4-FFF2-40B4-BE49-F238E27FC236}">
                <a16:creationId xmlns:a16="http://schemas.microsoft.com/office/drawing/2014/main" id="{A0445602-EDC3-1489-82FA-3D73B46D41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D102748-0D30-ADF2-C518-2B979455516D}"/>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21420969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4931C-5445-3031-BEF2-2B04716097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2C7860-743C-F095-B40B-1901FFE61D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03233A-E45D-64D7-8D15-01DFB04BF35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57C4F7-4D92-605E-CA20-C9E3837262AE}"/>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6" name="Footer Placeholder 5">
            <a:extLst>
              <a:ext uri="{FF2B5EF4-FFF2-40B4-BE49-F238E27FC236}">
                <a16:creationId xmlns:a16="http://schemas.microsoft.com/office/drawing/2014/main" id="{D52D36D9-48F1-58FE-05BB-6948397462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2E2DAA-6AA1-5E7A-4375-F13D5F6F1398}"/>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1865034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1058E-CB5B-4BED-7BD6-3302AF0DCC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36E29F-AB6C-41B2-43EF-8E86AE2F18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BA5EE-C275-270E-3341-4DE122C5CDD5}"/>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5" name="Footer Placeholder 4">
            <a:extLst>
              <a:ext uri="{FF2B5EF4-FFF2-40B4-BE49-F238E27FC236}">
                <a16:creationId xmlns:a16="http://schemas.microsoft.com/office/drawing/2014/main" id="{4944A32B-CC99-0E02-BD6F-6F2AA9A864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8B4E68-2D66-6407-3812-AD76A1DA9DAF}"/>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193301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CAF6AA-A567-3302-D8C2-FD194BA64B4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BC03A1-CAB7-8FC1-0628-FE711A19ED0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DC024-259A-43C0-108B-9BEE2708CD8A}"/>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5" name="Footer Placeholder 4">
            <a:extLst>
              <a:ext uri="{FF2B5EF4-FFF2-40B4-BE49-F238E27FC236}">
                <a16:creationId xmlns:a16="http://schemas.microsoft.com/office/drawing/2014/main" id="{922617FA-029A-1977-4DE8-73E80B1CF6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512C36-8332-02F6-5365-83AA916144FD}"/>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477209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297" name="Google Shape;297;p8"/>
          <p:cNvSpPr/>
          <p:nvPr/>
        </p:nvSpPr>
        <p:spPr>
          <a:xfrm>
            <a:off x="-2461909" y="3216131"/>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9298291" y="-317837"/>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94033" y="4188029"/>
            <a:ext cx="4435896" cy="678868"/>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8"/>
          <p:cNvSpPr/>
          <p:nvPr/>
        </p:nvSpPr>
        <p:spPr>
          <a:xfrm>
            <a:off x="5928033" y="4241734"/>
            <a:ext cx="6263987" cy="1069401"/>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94032" y="4628444"/>
            <a:ext cx="10998007" cy="1541984"/>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8"/>
          <p:cNvSpPr/>
          <p:nvPr/>
        </p:nvSpPr>
        <p:spPr>
          <a:xfrm>
            <a:off x="-94032" y="5018775"/>
            <a:ext cx="10998007" cy="678856"/>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5552813" y="4652677"/>
            <a:ext cx="6710484" cy="625859"/>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94033" y="5226231"/>
            <a:ext cx="12357300" cy="1631592"/>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94033" y="5313745"/>
            <a:ext cx="12357300" cy="522304"/>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8"/>
          <p:cNvSpPr/>
          <p:nvPr/>
        </p:nvSpPr>
        <p:spPr>
          <a:xfrm>
            <a:off x="-94033" y="5395857"/>
            <a:ext cx="12357300" cy="146196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94033" y="5540728"/>
            <a:ext cx="12357300" cy="1317093"/>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8"/>
          <p:cNvSpPr txBox="1">
            <a:spLocks noGrp="1"/>
          </p:cNvSpPr>
          <p:nvPr>
            <p:ph type="title"/>
          </p:nvPr>
        </p:nvSpPr>
        <p:spPr>
          <a:xfrm>
            <a:off x="1087000" y="1869033"/>
            <a:ext cx="100180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9" name="Google Shape;309;p8"/>
          <p:cNvSpPr txBox="1">
            <a:spLocks noGrp="1"/>
          </p:cNvSpPr>
          <p:nvPr>
            <p:ph type="subTitle" idx="1"/>
          </p:nvPr>
        </p:nvSpPr>
        <p:spPr>
          <a:xfrm>
            <a:off x="3069700" y="3350733"/>
            <a:ext cx="5910800" cy="11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71463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1"/>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8"/>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3"/>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9"/>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682255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8"/>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4"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6" y="4192762"/>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8" y="4958521"/>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4"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3"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40" y="4799962"/>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7"/>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2"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5" y="4875688"/>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6" y="4867648"/>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100" y="4887655"/>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90" y="4872510"/>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9" y="4904484"/>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9" y="4859234"/>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2" y="4850072"/>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3"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8"/>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6" y="4913084"/>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2"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8" y="4698619"/>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4"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9"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6"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2"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2" y="4716194"/>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9" y="4672254"/>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2"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4"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4"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7"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3" y="4711521"/>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8"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6"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4"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10" y="4852502"/>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1"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1"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2"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1"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8" y="4852502"/>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2"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20"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80"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1"/>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4" y="5159630"/>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6"/>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2"/>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5"/>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3000"/>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9"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1"/>
            </a:lvl1pPr>
            <a:lvl2pPr lvl="1" algn="ctr" rtl="0">
              <a:spcBef>
                <a:spcPts val="0"/>
              </a:spcBef>
              <a:spcAft>
                <a:spcPts val="0"/>
              </a:spcAft>
              <a:buSzPts val="12000"/>
              <a:buNone/>
              <a:defRPr sz="16001"/>
            </a:lvl2pPr>
            <a:lvl3pPr lvl="2" algn="ctr" rtl="0">
              <a:spcBef>
                <a:spcPts val="0"/>
              </a:spcBef>
              <a:spcAft>
                <a:spcPts val="0"/>
              </a:spcAft>
              <a:buSzPts val="12000"/>
              <a:buNone/>
              <a:defRPr sz="16001"/>
            </a:lvl3pPr>
            <a:lvl4pPr lvl="3" algn="ctr" rtl="0">
              <a:spcBef>
                <a:spcPts val="0"/>
              </a:spcBef>
              <a:spcAft>
                <a:spcPts val="0"/>
              </a:spcAft>
              <a:buSzPts val="12000"/>
              <a:buNone/>
              <a:defRPr sz="16001"/>
            </a:lvl4pPr>
            <a:lvl5pPr lvl="4" algn="ctr" rtl="0">
              <a:spcBef>
                <a:spcPts val="0"/>
              </a:spcBef>
              <a:spcAft>
                <a:spcPts val="0"/>
              </a:spcAft>
              <a:buSzPts val="12000"/>
              <a:buNone/>
              <a:defRPr sz="16001"/>
            </a:lvl5pPr>
            <a:lvl6pPr lvl="5" algn="ctr" rtl="0">
              <a:spcBef>
                <a:spcPts val="0"/>
              </a:spcBef>
              <a:spcAft>
                <a:spcPts val="0"/>
              </a:spcAft>
              <a:buSzPts val="12000"/>
              <a:buNone/>
              <a:defRPr sz="16001"/>
            </a:lvl6pPr>
            <a:lvl7pPr lvl="6" algn="ctr" rtl="0">
              <a:spcBef>
                <a:spcPts val="0"/>
              </a:spcBef>
              <a:spcAft>
                <a:spcPts val="0"/>
              </a:spcAft>
              <a:buSzPts val="12000"/>
              <a:buNone/>
              <a:defRPr sz="16001"/>
            </a:lvl7pPr>
            <a:lvl8pPr lvl="7" algn="ctr" rtl="0">
              <a:spcBef>
                <a:spcPts val="0"/>
              </a:spcBef>
              <a:spcAft>
                <a:spcPts val="0"/>
              </a:spcAft>
              <a:buSzPts val="12000"/>
              <a:buNone/>
              <a:defRPr sz="16001"/>
            </a:lvl8pPr>
            <a:lvl9pPr lvl="8" algn="ctr" rtl="0">
              <a:spcBef>
                <a:spcPts val="0"/>
              </a:spcBef>
              <a:spcAft>
                <a:spcPts val="0"/>
              </a:spcAft>
              <a:buSzPts val="12000"/>
              <a:buNone/>
              <a:defRPr sz="16001"/>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616" lvl="0" indent="-440278" algn="ctr" rtl="0">
              <a:spcBef>
                <a:spcPts val="0"/>
              </a:spcBef>
              <a:spcAft>
                <a:spcPts val="0"/>
              </a:spcAft>
              <a:buSzPts val="1600"/>
              <a:buChar char="●"/>
              <a:defRPr/>
            </a:lvl1pPr>
            <a:lvl2pPr marL="1219231" lvl="1" indent="-440278" algn="ctr" rtl="0">
              <a:spcBef>
                <a:spcPts val="0"/>
              </a:spcBef>
              <a:spcAft>
                <a:spcPts val="0"/>
              </a:spcAft>
              <a:buSzPts val="1600"/>
              <a:buChar char="○"/>
              <a:defRPr/>
            </a:lvl2pPr>
            <a:lvl3pPr marL="1828845" lvl="2" indent="-440278" algn="ctr" rtl="0">
              <a:spcBef>
                <a:spcPts val="0"/>
              </a:spcBef>
              <a:spcAft>
                <a:spcPts val="0"/>
              </a:spcAft>
              <a:buSzPts val="1600"/>
              <a:buChar char="■"/>
              <a:defRPr/>
            </a:lvl3pPr>
            <a:lvl4pPr marL="2438461" lvl="3" indent="-440278" algn="ctr" rtl="0">
              <a:spcBef>
                <a:spcPts val="0"/>
              </a:spcBef>
              <a:spcAft>
                <a:spcPts val="0"/>
              </a:spcAft>
              <a:buSzPts val="1600"/>
              <a:buChar char="●"/>
              <a:defRPr/>
            </a:lvl4pPr>
            <a:lvl5pPr marL="3048076" lvl="4" indent="-440278" algn="ctr" rtl="0">
              <a:spcBef>
                <a:spcPts val="0"/>
              </a:spcBef>
              <a:spcAft>
                <a:spcPts val="0"/>
              </a:spcAft>
              <a:buSzPts val="1600"/>
              <a:buChar char="○"/>
              <a:defRPr/>
            </a:lvl5pPr>
            <a:lvl6pPr marL="3657692" lvl="5" indent="-440278" algn="ctr" rtl="0">
              <a:spcBef>
                <a:spcPts val="0"/>
              </a:spcBef>
              <a:spcAft>
                <a:spcPts val="0"/>
              </a:spcAft>
              <a:buSzPts val="1600"/>
              <a:buChar char="■"/>
              <a:defRPr/>
            </a:lvl6pPr>
            <a:lvl7pPr marL="4267307" lvl="6" indent="-440278" algn="ctr" rtl="0">
              <a:spcBef>
                <a:spcPts val="0"/>
              </a:spcBef>
              <a:spcAft>
                <a:spcPts val="0"/>
              </a:spcAft>
              <a:buSzPts val="1600"/>
              <a:buChar char="●"/>
              <a:defRPr/>
            </a:lvl7pPr>
            <a:lvl8pPr marL="4876922" lvl="7" indent="-440278" algn="ctr" rtl="0">
              <a:spcBef>
                <a:spcPts val="0"/>
              </a:spcBef>
              <a:spcAft>
                <a:spcPts val="0"/>
              </a:spcAft>
              <a:buSzPts val="1600"/>
              <a:buChar char="○"/>
              <a:defRPr/>
            </a:lvl8pPr>
            <a:lvl9pPr marL="5486538" lvl="8" indent="-440278"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1148209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43"/>
        <p:cNvGrpSpPr/>
        <p:nvPr/>
      </p:nvGrpSpPr>
      <p:grpSpPr>
        <a:xfrm>
          <a:off x="0" y="0"/>
          <a:ext cx="0" cy="0"/>
          <a:chOff x="0" y="0"/>
          <a:chExt cx="0" cy="0"/>
        </a:xfrm>
      </p:grpSpPr>
      <p:sp>
        <p:nvSpPr>
          <p:cNvPr id="444" name="Google Shape;444;p13"/>
          <p:cNvSpPr/>
          <p:nvPr/>
        </p:nvSpPr>
        <p:spPr>
          <a:xfrm>
            <a:off x="9159837" y="4280128"/>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13"/>
          <p:cNvSpPr/>
          <p:nvPr/>
        </p:nvSpPr>
        <p:spPr>
          <a:xfrm>
            <a:off x="34" y="6155537"/>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3"/>
          <p:cNvSpPr/>
          <p:nvPr/>
        </p:nvSpPr>
        <p:spPr>
          <a:xfrm>
            <a:off x="13735" y="6089066"/>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3"/>
          <p:cNvSpPr/>
          <p:nvPr/>
        </p:nvSpPr>
        <p:spPr>
          <a:xfrm>
            <a:off x="4398835" y="6221239"/>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3"/>
          <p:cNvSpPr/>
          <p:nvPr/>
        </p:nvSpPr>
        <p:spPr>
          <a:xfrm>
            <a:off x="8795402" y="6335338"/>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13"/>
          <p:cNvSpPr/>
          <p:nvPr/>
        </p:nvSpPr>
        <p:spPr>
          <a:xfrm>
            <a:off x="34" y="6272038"/>
            <a:ext cx="12191948" cy="58598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13"/>
          <p:cNvSpPr txBox="1">
            <a:spLocks noGrp="1"/>
          </p:cNvSpPr>
          <p:nvPr>
            <p:ph type="title"/>
          </p:nvPr>
        </p:nvSpPr>
        <p:spPr>
          <a:xfrm>
            <a:off x="2598800" y="549200"/>
            <a:ext cx="6994400" cy="65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451" name="Google Shape;451;p13"/>
          <p:cNvSpPr txBox="1">
            <a:spLocks noGrp="1"/>
          </p:cNvSpPr>
          <p:nvPr>
            <p:ph type="subTitle" idx="1"/>
          </p:nvPr>
        </p:nvSpPr>
        <p:spPr>
          <a:xfrm>
            <a:off x="2227100" y="2888416"/>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2" name="Google Shape;452;p13"/>
          <p:cNvSpPr txBox="1">
            <a:spLocks noGrp="1"/>
          </p:cNvSpPr>
          <p:nvPr>
            <p:ph type="title" idx="2"/>
          </p:nvPr>
        </p:nvSpPr>
        <p:spPr>
          <a:xfrm>
            <a:off x="2227275" y="2281187"/>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3" name="Google Shape;453;p13"/>
          <p:cNvSpPr txBox="1">
            <a:spLocks noGrp="1"/>
          </p:cNvSpPr>
          <p:nvPr>
            <p:ph type="title" idx="3" hasCustomPrompt="1"/>
          </p:nvPr>
        </p:nvSpPr>
        <p:spPr>
          <a:xfrm>
            <a:off x="2227159" y="1513567"/>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1">
                <a:solidFill>
                  <a:schemeClr val="dk2"/>
                </a:solidFill>
              </a:defRPr>
            </a:lvl2pPr>
            <a:lvl3pPr lvl="2" algn="ctr" rtl="0">
              <a:spcBef>
                <a:spcPts val="0"/>
              </a:spcBef>
              <a:spcAft>
                <a:spcPts val="0"/>
              </a:spcAft>
              <a:buClr>
                <a:schemeClr val="dk2"/>
              </a:buClr>
              <a:buSzPts val="12000"/>
              <a:buNone/>
              <a:defRPr sz="16001">
                <a:solidFill>
                  <a:schemeClr val="dk2"/>
                </a:solidFill>
              </a:defRPr>
            </a:lvl3pPr>
            <a:lvl4pPr lvl="3" algn="ctr" rtl="0">
              <a:spcBef>
                <a:spcPts val="0"/>
              </a:spcBef>
              <a:spcAft>
                <a:spcPts val="0"/>
              </a:spcAft>
              <a:buClr>
                <a:schemeClr val="dk2"/>
              </a:buClr>
              <a:buSzPts val="12000"/>
              <a:buNone/>
              <a:defRPr sz="16001">
                <a:solidFill>
                  <a:schemeClr val="dk2"/>
                </a:solidFill>
              </a:defRPr>
            </a:lvl4pPr>
            <a:lvl5pPr lvl="4" algn="ctr" rtl="0">
              <a:spcBef>
                <a:spcPts val="0"/>
              </a:spcBef>
              <a:spcAft>
                <a:spcPts val="0"/>
              </a:spcAft>
              <a:buClr>
                <a:schemeClr val="dk2"/>
              </a:buClr>
              <a:buSzPts val="12000"/>
              <a:buNone/>
              <a:defRPr sz="16001">
                <a:solidFill>
                  <a:schemeClr val="dk2"/>
                </a:solidFill>
              </a:defRPr>
            </a:lvl5pPr>
            <a:lvl6pPr lvl="5" algn="ctr" rtl="0">
              <a:spcBef>
                <a:spcPts val="0"/>
              </a:spcBef>
              <a:spcAft>
                <a:spcPts val="0"/>
              </a:spcAft>
              <a:buClr>
                <a:schemeClr val="dk2"/>
              </a:buClr>
              <a:buSzPts val="12000"/>
              <a:buNone/>
              <a:defRPr sz="16001">
                <a:solidFill>
                  <a:schemeClr val="dk2"/>
                </a:solidFill>
              </a:defRPr>
            </a:lvl6pPr>
            <a:lvl7pPr lvl="6" algn="ctr" rtl="0">
              <a:spcBef>
                <a:spcPts val="0"/>
              </a:spcBef>
              <a:spcAft>
                <a:spcPts val="0"/>
              </a:spcAft>
              <a:buClr>
                <a:schemeClr val="dk2"/>
              </a:buClr>
              <a:buSzPts val="12000"/>
              <a:buNone/>
              <a:defRPr sz="16001">
                <a:solidFill>
                  <a:schemeClr val="dk2"/>
                </a:solidFill>
              </a:defRPr>
            </a:lvl7pPr>
            <a:lvl8pPr lvl="7" algn="ctr" rtl="0">
              <a:spcBef>
                <a:spcPts val="0"/>
              </a:spcBef>
              <a:spcAft>
                <a:spcPts val="0"/>
              </a:spcAft>
              <a:buClr>
                <a:schemeClr val="dk2"/>
              </a:buClr>
              <a:buSzPts val="12000"/>
              <a:buNone/>
              <a:defRPr sz="16001">
                <a:solidFill>
                  <a:schemeClr val="dk2"/>
                </a:solidFill>
              </a:defRPr>
            </a:lvl8pPr>
            <a:lvl9pPr lvl="8" algn="ctr" rtl="0">
              <a:spcBef>
                <a:spcPts val="0"/>
              </a:spcBef>
              <a:spcAft>
                <a:spcPts val="0"/>
              </a:spcAft>
              <a:buClr>
                <a:schemeClr val="dk2"/>
              </a:buClr>
              <a:buSzPts val="12000"/>
              <a:buNone/>
              <a:defRPr sz="16001">
                <a:solidFill>
                  <a:schemeClr val="dk2"/>
                </a:solidFill>
              </a:defRPr>
            </a:lvl9pPr>
          </a:lstStyle>
          <a:p>
            <a:r>
              <a:t>xx%</a:t>
            </a:r>
          </a:p>
        </p:txBody>
      </p:sp>
      <p:sp>
        <p:nvSpPr>
          <p:cNvPr id="454" name="Google Shape;454;p13"/>
          <p:cNvSpPr txBox="1">
            <a:spLocks noGrp="1"/>
          </p:cNvSpPr>
          <p:nvPr>
            <p:ph type="subTitle" idx="4"/>
          </p:nvPr>
        </p:nvSpPr>
        <p:spPr>
          <a:xfrm>
            <a:off x="6395501" y="2937395"/>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5" name="Google Shape;455;p13"/>
          <p:cNvSpPr txBox="1">
            <a:spLocks noGrp="1"/>
          </p:cNvSpPr>
          <p:nvPr>
            <p:ph type="title" idx="5"/>
          </p:nvPr>
        </p:nvSpPr>
        <p:spPr>
          <a:xfrm>
            <a:off x="6395685" y="2281200"/>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6" name="Google Shape;456;p13"/>
          <p:cNvSpPr txBox="1">
            <a:spLocks noGrp="1"/>
          </p:cNvSpPr>
          <p:nvPr>
            <p:ph type="title" idx="6" hasCustomPrompt="1"/>
          </p:nvPr>
        </p:nvSpPr>
        <p:spPr>
          <a:xfrm>
            <a:off x="6395487" y="151350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1">
                <a:solidFill>
                  <a:schemeClr val="dk2"/>
                </a:solidFill>
              </a:defRPr>
            </a:lvl2pPr>
            <a:lvl3pPr lvl="2" algn="ctr" rtl="0">
              <a:spcBef>
                <a:spcPts val="0"/>
              </a:spcBef>
              <a:spcAft>
                <a:spcPts val="0"/>
              </a:spcAft>
              <a:buClr>
                <a:schemeClr val="dk2"/>
              </a:buClr>
              <a:buSzPts val="12000"/>
              <a:buNone/>
              <a:defRPr sz="16001">
                <a:solidFill>
                  <a:schemeClr val="dk2"/>
                </a:solidFill>
              </a:defRPr>
            </a:lvl3pPr>
            <a:lvl4pPr lvl="3" algn="ctr" rtl="0">
              <a:spcBef>
                <a:spcPts val="0"/>
              </a:spcBef>
              <a:spcAft>
                <a:spcPts val="0"/>
              </a:spcAft>
              <a:buClr>
                <a:schemeClr val="dk2"/>
              </a:buClr>
              <a:buSzPts val="12000"/>
              <a:buNone/>
              <a:defRPr sz="16001">
                <a:solidFill>
                  <a:schemeClr val="dk2"/>
                </a:solidFill>
              </a:defRPr>
            </a:lvl4pPr>
            <a:lvl5pPr lvl="4" algn="ctr" rtl="0">
              <a:spcBef>
                <a:spcPts val="0"/>
              </a:spcBef>
              <a:spcAft>
                <a:spcPts val="0"/>
              </a:spcAft>
              <a:buClr>
                <a:schemeClr val="dk2"/>
              </a:buClr>
              <a:buSzPts val="12000"/>
              <a:buNone/>
              <a:defRPr sz="16001">
                <a:solidFill>
                  <a:schemeClr val="dk2"/>
                </a:solidFill>
              </a:defRPr>
            </a:lvl5pPr>
            <a:lvl6pPr lvl="5" algn="ctr" rtl="0">
              <a:spcBef>
                <a:spcPts val="0"/>
              </a:spcBef>
              <a:spcAft>
                <a:spcPts val="0"/>
              </a:spcAft>
              <a:buClr>
                <a:schemeClr val="dk2"/>
              </a:buClr>
              <a:buSzPts val="12000"/>
              <a:buNone/>
              <a:defRPr sz="16001">
                <a:solidFill>
                  <a:schemeClr val="dk2"/>
                </a:solidFill>
              </a:defRPr>
            </a:lvl6pPr>
            <a:lvl7pPr lvl="6" algn="ctr" rtl="0">
              <a:spcBef>
                <a:spcPts val="0"/>
              </a:spcBef>
              <a:spcAft>
                <a:spcPts val="0"/>
              </a:spcAft>
              <a:buClr>
                <a:schemeClr val="dk2"/>
              </a:buClr>
              <a:buSzPts val="12000"/>
              <a:buNone/>
              <a:defRPr sz="16001">
                <a:solidFill>
                  <a:schemeClr val="dk2"/>
                </a:solidFill>
              </a:defRPr>
            </a:lvl7pPr>
            <a:lvl8pPr lvl="7" algn="ctr" rtl="0">
              <a:spcBef>
                <a:spcPts val="0"/>
              </a:spcBef>
              <a:spcAft>
                <a:spcPts val="0"/>
              </a:spcAft>
              <a:buClr>
                <a:schemeClr val="dk2"/>
              </a:buClr>
              <a:buSzPts val="12000"/>
              <a:buNone/>
              <a:defRPr sz="16001">
                <a:solidFill>
                  <a:schemeClr val="dk2"/>
                </a:solidFill>
              </a:defRPr>
            </a:lvl8pPr>
            <a:lvl9pPr lvl="8" algn="ctr" rtl="0">
              <a:spcBef>
                <a:spcPts val="0"/>
              </a:spcBef>
              <a:spcAft>
                <a:spcPts val="0"/>
              </a:spcAft>
              <a:buClr>
                <a:schemeClr val="dk2"/>
              </a:buClr>
              <a:buSzPts val="12000"/>
              <a:buNone/>
              <a:defRPr sz="16001">
                <a:solidFill>
                  <a:schemeClr val="dk2"/>
                </a:solidFill>
              </a:defRPr>
            </a:lvl9pPr>
          </a:lstStyle>
          <a:p>
            <a:r>
              <a:t>xx%</a:t>
            </a:r>
          </a:p>
        </p:txBody>
      </p:sp>
      <p:sp>
        <p:nvSpPr>
          <p:cNvPr id="457" name="Google Shape;457;p13"/>
          <p:cNvSpPr txBox="1">
            <a:spLocks noGrp="1"/>
          </p:cNvSpPr>
          <p:nvPr>
            <p:ph type="subTitle" idx="7"/>
          </p:nvPr>
        </p:nvSpPr>
        <p:spPr>
          <a:xfrm>
            <a:off x="2227100" y="5218200"/>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8" name="Google Shape;458;p13"/>
          <p:cNvSpPr txBox="1">
            <a:spLocks noGrp="1"/>
          </p:cNvSpPr>
          <p:nvPr>
            <p:ph type="title" idx="8"/>
          </p:nvPr>
        </p:nvSpPr>
        <p:spPr>
          <a:xfrm>
            <a:off x="2227275" y="4617155"/>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9" name="Google Shape;459;p13"/>
          <p:cNvSpPr txBox="1">
            <a:spLocks noGrp="1"/>
          </p:cNvSpPr>
          <p:nvPr>
            <p:ph type="title" idx="9" hasCustomPrompt="1"/>
          </p:nvPr>
        </p:nvSpPr>
        <p:spPr>
          <a:xfrm>
            <a:off x="2227120" y="3849473"/>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1">
                <a:solidFill>
                  <a:schemeClr val="dk2"/>
                </a:solidFill>
              </a:defRPr>
            </a:lvl2pPr>
            <a:lvl3pPr lvl="2" algn="ctr" rtl="0">
              <a:spcBef>
                <a:spcPts val="0"/>
              </a:spcBef>
              <a:spcAft>
                <a:spcPts val="0"/>
              </a:spcAft>
              <a:buClr>
                <a:schemeClr val="dk2"/>
              </a:buClr>
              <a:buSzPts val="12000"/>
              <a:buNone/>
              <a:defRPr sz="16001">
                <a:solidFill>
                  <a:schemeClr val="dk2"/>
                </a:solidFill>
              </a:defRPr>
            </a:lvl3pPr>
            <a:lvl4pPr lvl="3" algn="ctr" rtl="0">
              <a:spcBef>
                <a:spcPts val="0"/>
              </a:spcBef>
              <a:spcAft>
                <a:spcPts val="0"/>
              </a:spcAft>
              <a:buClr>
                <a:schemeClr val="dk2"/>
              </a:buClr>
              <a:buSzPts val="12000"/>
              <a:buNone/>
              <a:defRPr sz="16001">
                <a:solidFill>
                  <a:schemeClr val="dk2"/>
                </a:solidFill>
              </a:defRPr>
            </a:lvl4pPr>
            <a:lvl5pPr lvl="4" algn="ctr" rtl="0">
              <a:spcBef>
                <a:spcPts val="0"/>
              </a:spcBef>
              <a:spcAft>
                <a:spcPts val="0"/>
              </a:spcAft>
              <a:buClr>
                <a:schemeClr val="dk2"/>
              </a:buClr>
              <a:buSzPts val="12000"/>
              <a:buNone/>
              <a:defRPr sz="16001">
                <a:solidFill>
                  <a:schemeClr val="dk2"/>
                </a:solidFill>
              </a:defRPr>
            </a:lvl5pPr>
            <a:lvl6pPr lvl="5" algn="ctr" rtl="0">
              <a:spcBef>
                <a:spcPts val="0"/>
              </a:spcBef>
              <a:spcAft>
                <a:spcPts val="0"/>
              </a:spcAft>
              <a:buClr>
                <a:schemeClr val="dk2"/>
              </a:buClr>
              <a:buSzPts val="12000"/>
              <a:buNone/>
              <a:defRPr sz="16001">
                <a:solidFill>
                  <a:schemeClr val="dk2"/>
                </a:solidFill>
              </a:defRPr>
            </a:lvl6pPr>
            <a:lvl7pPr lvl="6" algn="ctr" rtl="0">
              <a:spcBef>
                <a:spcPts val="0"/>
              </a:spcBef>
              <a:spcAft>
                <a:spcPts val="0"/>
              </a:spcAft>
              <a:buClr>
                <a:schemeClr val="dk2"/>
              </a:buClr>
              <a:buSzPts val="12000"/>
              <a:buNone/>
              <a:defRPr sz="16001">
                <a:solidFill>
                  <a:schemeClr val="dk2"/>
                </a:solidFill>
              </a:defRPr>
            </a:lvl7pPr>
            <a:lvl8pPr lvl="7" algn="ctr" rtl="0">
              <a:spcBef>
                <a:spcPts val="0"/>
              </a:spcBef>
              <a:spcAft>
                <a:spcPts val="0"/>
              </a:spcAft>
              <a:buClr>
                <a:schemeClr val="dk2"/>
              </a:buClr>
              <a:buSzPts val="12000"/>
              <a:buNone/>
              <a:defRPr sz="16001">
                <a:solidFill>
                  <a:schemeClr val="dk2"/>
                </a:solidFill>
              </a:defRPr>
            </a:lvl8pPr>
            <a:lvl9pPr lvl="8" algn="ctr" rtl="0">
              <a:spcBef>
                <a:spcPts val="0"/>
              </a:spcBef>
              <a:spcAft>
                <a:spcPts val="0"/>
              </a:spcAft>
              <a:buClr>
                <a:schemeClr val="dk2"/>
              </a:buClr>
              <a:buSzPts val="12000"/>
              <a:buNone/>
              <a:defRPr sz="16001">
                <a:solidFill>
                  <a:schemeClr val="dk2"/>
                </a:solidFill>
              </a:defRPr>
            </a:lvl9pPr>
          </a:lstStyle>
          <a:p>
            <a:r>
              <a:t>xx%</a:t>
            </a:r>
          </a:p>
        </p:txBody>
      </p:sp>
      <p:sp>
        <p:nvSpPr>
          <p:cNvPr id="460" name="Google Shape;460;p13"/>
          <p:cNvSpPr txBox="1">
            <a:spLocks noGrp="1"/>
          </p:cNvSpPr>
          <p:nvPr>
            <p:ph type="subTitle" idx="13"/>
          </p:nvPr>
        </p:nvSpPr>
        <p:spPr>
          <a:xfrm>
            <a:off x="6395467" y="5218201"/>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1" name="Google Shape;461;p13"/>
          <p:cNvSpPr txBox="1">
            <a:spLocks noGrp="1"/>
          </p:cNvSpPr>
          <p:nvPr>
            <p:ph type="title" idx="14"/>
          </p:nvPr>
        </p:nvSpPr>
        <p:spPr>
          <a:xfrm>
            <a:off x="6395647" y="4617159"/>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2" name="Google Shape;462;p13"/>
          <p:cNvSpPr txBox="1">
            <a:spLocks noGrp="1"/>
          </p:cNvSpPr>
          <p:nvPr>
            <p:ph type="title" idx="15" hasCustomPrompt="1"/>
          </p:nvPr>
        </p:nvSpPr>
        <p:spPr>
          <a:xfrm>
            <a:off x="6395487" y="384948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1">
                <a:solidFill>
                  <a:schemeClr val="dk2"/>
                </a:solidFill>
              </a:defRPr>
            </a:lvl2pPr>
            <a:lvl3pPr lvl="2" algn="ctr" rtl="0">
              <a:spcBef>
                <a:spcPts val="0"/>
              </a:spcBef>
              <a:spcAft>
                <a:spcPts val="0"/>
              </a:spcAft>
              <a:buClr>
                <a:schemeClr val="dk2"/>
              </a:buClr>
              <a:buSzPts val="12000"/>
              <a:buNone/>
              <a:defRPr sz="16001">
                <a:solidFill>
                  <a:schemeClr val="dk2"/>
                </a:solidFill>
              </a:defRPr>
            </a:lvl3pPr>
            <a:lvl4pPr lvl="3" algn="ctr" rtl="0">
              <a:spcBef>
                <a:spcPts val="0"/>
              </a:spcBef>
              <a:spcAft>
                <a:spcPts val="0"/>
              </a:spcAft>
              <a:buClr>
                <a:schemeClr val="dk2"/>
              </a:buClr>
              <a:buSzPts val="12000"/>
              <a:buNone/>
              <a:defRPr sz="16001">
                <a:solidFill>
                  <a:schemeClr val="dk2"/>
                </a:solidFill>
              </a:defRPr>
            </a:lvl4pPr>
            <a:lvl5pPr lvl="4" algn="ctr" rtl="0">
              <a:spcBef>
                <a:spcPts val="0"/>
              </a:spcBef>
              <a:spcAft>
                <a:spcPts val="0"/>
              </a:spcAft>
              <a:buClr>
                <a:schemeClr val="dk2"/>
              </a:buClr>
              <a:buSzPts val="12000"/>
              <a:buNone/>
              <a:defRPr sz="16001">
                <a:solidFill>
                  <a:schemeClr val="dk2"/>
                </a:solidFill>
              </a:defRPr>
            </a:lvl5pPr>
            <a:lvl6pPr lvl="5" algn="ctr" rtl="0">
              <a:spcBef>
                <a:spcPts val="0"/>
              </a:spcBef>
              <a:spcAft>
                <a:spcPts val="0"/>
              </a:spcAft>
              <a:buClr>
                <a:schemeClr val="dk2"/>
              </a:buClr>
              <a:buSzPts val="12000"/>
              <a:buNone/>
              <a:defRPr sz="16001">
                <a:solidFill>
                  <a:schemeClr val="dk2"/>
                </a:solidFill>
              </a:defRPr>
            </a:lvl6pPr>
            <a:lvl7pPr lvl="6" algn="ctr" rtl="0">
              <a:spcBef>
                <a:spcPts val="0"/>
              </a:spcBef>
              <a:spcAft>
                <a:spcPts val="0"/>
              </a:spcAft>
              <a:buClr>
                <a:schemeClr val="dk2"/>
              </a:buClr>
              <a:buSzPts val="12000"/>
              <a:buNone/>
              <a:defRPr sz="16001">
                <a:solidFill>
                  <a:schemeClr val="dk2"/>
                </a:solidFill>
              </a:defRPr>
            </a:lvl7pPr>
            <a:lvl8pPr lvl="7" algn="ctr" rtl="0">
              <a:spcBef>
                <a:spcPts val="0"/>
              </a:spcBef>
              <a:spcAft>
                <a:spcPts val="0"/>
              </a:spcAft>
              <a:buClr>
                <a:schemeClr val="dk2"/>
              </a:buClr>
              <a:buSzPts val="12000"/>
              <a:buNone/>
              <a:defRPr sz="16001">
                <a:solidFill>
                  <a:schemeClr val="dk2"/>
                </a:solidFill>
              </a:defRPr>
            </a:lvl8pPr>
            <a:lvl9pPr lvl="8" algn="ctr" rtl="0">
              <a:spcBef>
                <a:spcPts val="0"/>
              </a:spcBef>
              <a:spcAft>
                <a:spcPts val="0"/>
              </a:spcAft>
              <a:buClr>
                <a:schemeClr val="dk2"/>
              </a:buClr>
              <a:buSzPts val="12000"/>
              <a:buNone/>
              <a:defRPr sz="16001">
                <a:solidFill>
                  <a:schemeClr val="dk2"/>
                </a:solidFill>
              </a:defRPr>
            </a:lvl9pPr>
          </a:lstStyle>
          <a:p>
            <a:r>
              <a:t>xx%</a:t>
            </a:r>
          </a:p>
        </p:txBody>
      </p:sp>
    </p:spTree>
    <p:extLst>
      <p:ext uri="{BB962C8B-B14F-4D97-AF65-F5344CB8AC3E}">
        <p14:creationId xmlns:p14="http://schemas.microsoft.com/office/powerpoint/2010/main" val="3672930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04050235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0" r:id="rId9"/>
    <p:sldLayoutId id="2147483671" r:id="rId10"/>
    <p:sldLayoutId id="2147483672"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2AA1AC16-948C-4AE2-A8F0-AD93837A264C}" type="datetimeFigureOut">
              <a:rPr lang="zh-CN" altLang="en-US" smtClean="0">
                <a:solidFill>
                  <a:prstClr val="black">
                    <a:tint val="75000"/>
                  </a:prstClr>
                </a:solidFill>
              </a:rPr>
              <a:pPr/>
              <a:t>2025/9/20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0707795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872196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062102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0.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0.xml"/><Relationship Id="rId5" Type="http://schemas.openxmlformats.org/officeDocument/2006/relationships/image" Target="../media/image38.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14.png"/><Relationship Id="rId5" Type="http://schemas.microsoft.com/office/2007/relationships/hdphoto" Target="../media/hdphoto1.wdp"/><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0.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DCDFD"/>
        </a:solidFill>
        <a:effectLst/>
      </p:bgPr>
    </p:bg>
    <p:spTree>
      <p:nvGrpSpPr>
        <p:cNvPr id="1" name=""/>
        <p:cNvGrpSpPr/>
        <p:nvPr/>
      </p:nvGrpSpPr>
      <p:grpSpPr>
        <a:xfrm>
          <a:off x="0" y="0"/>
          <a:ext cx="0" cy="0"/>
          <a:chOff x="0" y="0"/>
          <a:chExt cx="0" cy="0"/>
        </a:xfrm>
      </p:grpSpPr>
      <p:grpSp>
        <p:nvGrpSpPr>
          <p:cNvPr id="4" name="Group 4"/>
          <p:cNvGrpSpPr/>
          <p:nvPr/>
        </p:nvGrpSpPr>
        <p:grpSpPr>
          <a:xfrm>
            <a:off x="685799" y="431800"/>
            <a:ext cx="10820400" cy="5486400"/>
            <a:chOff x="0" y="0"/>
            <a:chExt cx="5490351" cy="2783840"/>
          </a:xfrm>
        </p:grpSpPr>
        <p:sp>
          <p:nvSpPr>
            <p:cNvPr id="5" name="Freeform 5"/>
            <p:cNvSpPr/>
            <p:nvPr/>
          </p:nvSpPr>
          <p:spPr>
            <a:xfrm>
              <a:off x="0" y="0"/>
              <a:ext cx="5490351" cy="2783840"/>
            </a:xfrm>
            <a:custGeom>
              <a:avLst/>
              <a:gdLst/>
              <a:ahLst/>
              <a:cxnLst/>
              <a:rect l="l" t="t" r="r" b="b"/>
              <a:pathLst>
                <a:path w="5490351" h="2783840">
                  <a:moveTo>
                    <a:pt x="0" y="0"/>
                  </a:moveTo>
                  <a:lnTo>
                    <a:pt x="5490351" y="0"/>
                  </a:lnTo>
                  <a:lnTo>
                    <a:pt x="5490351" y="2783840"/>
                  </a:lnTo>
                  <a:lnTo>
                    <a:pt x="0" y="2783840"/>
                  </a:lnTo>
                  <a:close/>
                </a:path>
              </a:pathLst>
            </a:custGeom>
            <a:solidFill>
              <a:srgbClr val="FAF7F9">
                <a:alpha val="80000"/>
              </a:srgbClr>
            </a:solidFill>
          </p:spPr>
          <p:txBody>
            <a:bodyPr/>
            <a:lstStyle/>
            <a:p>
              <a:pPr defTabSz="609630"/>
              <a:endParaRPr lang="en-US" sz="1200">
                <a:solidFill>
                  <a:srgbClr val="000000"/>
                </a:solidFill>
                <a:latin typeface="Arial"/>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7213600" y="1586429"/>
            <a:ext cx="5002531" cy="5436903"/>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62134" y="1485217"/>
            <a:ext cx="2287695" cy="2287695"/>
          </a:xfrm>
          <a:prstGeom prst="rect">
            <a:avLst/>
          </a:prstGeom>
        </p:spPr>
      </p:pic>
      <p:pic>
        <p:nvPicPr>
          <p:cNvPr id="12" name="Picture 11" descr="A group of dolls&#10;&#10;Description automatically generated with low confidence">
            <a:extLst>
              <a:ext uri="{FF2B5EF4-FFF2-40B4-BE49-F238E27FC236}">
                <a16:creationId xmlns:a16="http://schemas.microsoft.com/office/drawing/2014/main" id="{5CD7E692-D680-481A-A752-0FE7B6DE1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7926" y="2971800"/>
            <a:ext cx="6466726" cy="4512842"/>
          </a:xfrm>
          <a:prstGeom prst="rect">
            <a:avLst/>
          </a:prstGeom>
        </p:spPr>
      </p:pic>
      <p:pic>
        <p:nvPicPr>
          <p:cNvPr id="2" name="Picture 1">
            <a:extLst>
              <a:ext uri="{FF2B5EF4-FFF2-40B4-BE49-F238E27FC236}">
                <a16:creationId xmlns:a16="http://schemas.microsoft.com/office/drawing/2014/main" id="{770AA693-9640-4D43-8137-76B76F4CD722}"/>
              </a:ext>
            </a:extLst>
          </p:cNvPr>
          <p:cNvPicPr>
            <a:picLocks noChangeAspect="1"/>
          </p:cNvPicPr>
          <p:nvPr/>
        </p:nvPicPr>
        <p:blipFill>
          <a:blip r:embed="rId5"/>
          <a:stretch>
            <a:fillRect/>
          </a:stretch>
        </p:blipFill>
        <p:spPr>
          <a:xfrm>
            <a:off x="2549829" y="1322938"/>
            <a:ext cx="7564083" cy="2106062"/>
          </a:xfrm>
          <a:prstGeom prst="rect">
            <a:avLst/>
          </a:prstGeom>
        </p:spPr>
      </p:pic>
      <p:pic>
        <p:nvPicPr>
          <p:cNvPr id="8" name="Picture 7">
            <a:extLst>
              <a:ext uri="{FF2B5EF4-FFF2-40B4-BE49-F238E27FC236}">
                <a16:creationId xmlns:a16="http://schemas.microsoft.com/office/drawing/2014/main" id="{1FCBF8CD-30E3-4317-813E-AB4BA3435E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59200" y="1346200"/>
            <a:ext cx="4572000" cy="4572000"/>
          </a:xfrm>
          <a:prstGeom prst="rect">
            <a:avLst/>
          </a:prstGeom>
        </p:spPr>
      </p:pic>
      <p:pic>
        <p:nvPicPr>
          <p:cNvPr id="13" name="Picture 12">
            <a:extLst>
              <a:ext uri="{FF2B5EF4-FFF2-40B4-BE49-F238E27FC236}">
                <a16:creationId xmlns:a16="http://schemas.microsoft.com/office/drawing/2014/main" id="{6618D5AF-B4E6-4541-B1BE-E121A3BF06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42800" y="1405467"/>
            <a:ext cx="4572000" cy="4572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par>
                          <p:cTn id="8" fill="hold">
                            <p:stCondLst>
                              <p:cond delay="1000"/>
                            </p:stCondLst>
                            <p:childTnLst>
                              <p:par>
                                <p:cTn id="9" presetID="16" presetClass="entr" presetSubtype="37"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Vertical)">
                                      <p:cBhvr>
                                        <p:cTn id="11" dur="750"/>
                                        <p:tgtEl>
                                          <p:spTgt spid="4"/>
                                        </p:tgtEl>
                                      </p:cBhvr>
                                    </p:animEffect>
                                  </p:childTnLst>
                                </p:cTn>
                              </p:par>
                            </p:childTnLst>
                          </p:cTn>
                        </p:par>
                        <p:par>
                          <p:cTn id="12" fill="hold">
                            <p:stCondLst>
                              <p:cond delay="1750"/>
                            </p:stCondLst>
                            <p:childTnLst>
                              <p:par>
                                <p:cTn id="13" presetID="4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3750"/>
                            </p:stCondLst>
                            <p:childTnLst>
                              <p:par>
                                <p:cTn id="19" presetID="2" presetClass="entr" presetSubtype="8"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750" fill="hold"/>
                                        <p:tgtEl>
                                          <p:spTgt spid="12"/>
                                        </p:tgtEl>
                                        <p:attrNameLst>
                                          <p:attrName>ppt_x</p:attrName>
                                        </p:attrNameLst>
                                      </p:cBhvr>
                                      <p:tavLst>
                                        <p:tav tm="0">
                                          <p:val>
                                            <p:strVal val="0-#ppt_w/2"/>
                                          </p:val>
                                        </p:tav>
                                        <p:tav tm="100000">
                                          <p:val>
                                            <p:strVal val="#ppt_x"/>
                                          </p:val>
                                        </p:tav>
                                      </p:tavLst>
                                    </p:anim>
                                    <p:anim calcmode="lin" valueType="num">
                                      <p:cBhvr additive="base">
                                        <p:cTn id="22"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CFA645-6151-4FFC-A623-51C42C0FE155}"/>
              </a:ext>
            </a:extLst>
          </p:cNvPr>
          <p:cNvSpPr/>
          <p:nvPr/>
        </p:nvSpPr>
        <p:spPr>
          <a:xfrm>
            <a:off x="355600" y="213547"/>
            <a:ext cx="11582400" cy="6430907"/>
          </a:xfrm>
          <a:custGeom>
            <a:avLst/>
            <a:gdLst>
              <a:gd name="connsiteX0" fmla="*/ 0 w 11582400"/>
              <a:gd name="connsiteY0" fmla="*/ 0 h 6430907"/>
              <a:gd name="connsiteX1" fmla="*/ 11582400 w 11582400"/>
              <a:gd name="connsiteY1" fmla="*/ 0 h 6430907"/>
              <a:gd name="connsiteX2" fmla="*/ 11582400 w 11582400"/>
              <a:gd name="connsiteY2" fmla="*/ 6430907 h 6430907"/>
              <a:gd name="connsiteX3" fmla="*/ 0 w 11582400"/>
              <a:gd name="connsiteY3" fmla="*/ 6430907 h 6430907"/>
              <a:gd name="connsiteX4" fmla="*/ 0 w 11582400"/>
              <a:gd name="connsiteY4" fmla="*/ 0 h 6430907"/>
              <a:gd name="connsiteX0" fmla="*/ 0 w 11582400"/>
              <a:gd name="connsiteY0" fmla="*/ 0 h 6430907"/>
              <a:gd name="connsiteX1" fmla="*/ 11582400 w 11582400"/>
              <a:gd name="connsiteY1" fmla="*/ 0 h 6430907"/>
              <a:gd name="connsiteX2" fmla="*/ 11582400 w 11582400"/>
              <a:gd name="connsiteY2" fmla="*/ 6430907 h 6430907"/>
              <a:gd name="connsiteX3" fmla="*/ 0 w 11582400"/>
              <a:gd name="connsiteY3" fmla="*/ 6430907 h 6430907"/>
              <a:gd name="connsiteX4" fmla="*/ 0 w 11582400"/>
              <a:gd name="connsiteY4" fmla="*/ 0 h 6430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430907" fill="none" extrusionOk="0">
                <a:moveTo>
                  <a:pt x="0" y="0"/>
                </a:moveTo>
                <a:cubicBezTo>
                  <a:pt x="2320663" y="271663"/>
                  <a:pt x="6466715" y="172008"/>
                  <a:pt x="11582400" y="0"/>
                </a:cubicBezTo>
                <a:cubicBezTo>
                  <a:pt x="11420939" y="1189615"/>
                  <a:pt x="11535895" y="5174928"/>
                  <a:pt x="11582400" y="6430907"/>
                </a:cubicBezTo>
                <a:cubicBezTo>
                  <a:pt x="10296752" y="6291081"/>
                  <a:pt x="4225056" y="6236423"/>
                  <a:pt x="0" y="6430907"/>
                </a:cubicBezTo>
                <a:cubicBezTo>
                  <a:pt x="98454" y="3584395"/>
                  <a:pt x="-143215" y="1183775"/>
                  <a:pt x="0" y="0"/>
                </a:cubicBezTo>
                <a:close/>
              </a:path>
              <a:path w="11582400" h="6430907" stroke="0" extrusionOk="0">
                <a:moveTo>
                  <a:pt x="0" y="0"/>
                </a:moveTo>
                <a:cubicBezTo>
                  <a:pt x="5190329" y="-101213"/>
                  <a:pt x="9935178" y="-107876"/>
                  <a:pt x="11582400" y="0"/>
                </a:cubicBezTo>
                <a:cubicBezTo>
                  <a:pt x="11251848" y="2810342"/>
                  <a:pt x="11487623" y="4342440"/>
                  <a:pt x="11582400" y="6430907"/>
                </a:cubicBezTo>
                <a:cubicBezTo>
                  <a:pt x="6873732" y="6336212"/>
                  <a:pt x="3276465" y="6736717"/>
                  <a:pt x="0" y="6430907"/>
                </a:cubicBezTo>
                <a:cubicBezTo>
                  <a:pt x="-211650" y="3234034"/>
                  <a:pt x="-10680" y="1408018"/>
                  <a:pt x="0" y="0"/>
                </a:cubicBezTo>
                <a:close/>
              </a:path>
              <a:path w="11582400" h="6430907" fill="none" stroke="0" extrusionOk="0">
                <a:moveTo>
                  <a:pt x="0" y="0"/>
                </a:moveTo>
                <a:cubicBezTo>
                  <a:pt x="2189811" y="-98248"/>
                  <a:pt x="7184722" y="675801"/>
                  <a:pt x="11582400" y="0"/>
                </a:cubicBezTo>
                <a:cubicBezTo>
                  <a:pt x="11456328" y="1068594"/>
                  <a:pt x="11548370" y="5237192"/>
                  <a:pt x="11582400" y="6430907"/>
                </a:cubicBezTo>
                <a:cubicBezTo>
                  <a:pt x="9733422" y="5855878"/>
                  <a:pt x="4389313" y="5922573"/>
                  <a:pt x="0" y="6430907"/>
                </a:cubicBezTo>
                <a:cubicBezTo>
                  <a:pt x="145439" y="3519278"/>
                  <a:pt x="-169964" y="1051963"/>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582400"/>
                      <a:gd name="connsiteY0" fmla="*/ 0 h 6430907"/>
                      <a:gd name="connsiteX1" fmla="*/ 11582400 w 11582400"/>
                      <a:gd name="connsiteY1" fmla="*/ 0 h 6430907"/>
                      <a:gd name="connsiteX2" fmla="*/ 11582400 w 11582400"/>
                      <a:gd name="connsiteY2" fmla="*/ 6430907 h 6430907"/>
                      <a:gd name="connsiteX3" fmla="*/ 0 w 11582400"/>
                      <a:gd name="connsiteY3" fmla="*/ 6430907 h 6430907"/>
                      <a:gd name="connsiteX4" fmla="*/ 0 w 11582400"/>
                      <a:gd name="connsiteY4" fmla="*/ 0 h 6430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430907" fill="none" extrusionOk="0">
                        <a:moveTo>
                          <a:pt x="0" y="0"/>
                        </a:moveTo>
                        <a:cubicBezTo>
                          <a:pt x="1598128" y="-133017"/>
                          <a:pt x="6647848" y="-123057"/>
                          <a:pt x="11582400" y="0"/>
                        </a:cubicBezTo>
                        <a:cubicBezTo>
                          <a:pt x="11509719" y="1074083"/>
                          <a:pt x="11551623" y="5179317"/>
                          <a:pt x="11582400" y="6430907"/>
                        </a:cubicBezTo>
                        <a:cubicBezTo>
                          <a:pt x="10027062" y="6428706"/>
                          <a:pt x="4251957" y="6301136"/>
                          <a:pt x="0" y="6430907"/>
                        </a:cubicBezTo>
                        <a:cubicBezTo>
                          <a:pt x="62819" y="3691104"/>
                          <a:pt x="-160207" y="1164695"/>
                          <a:pt x="0" y="0"/>
                        </a:cubicBezTo>
                        <a:close/>
                      </a:path>
                      <a:path w="11582400" h="6430907" stroke="0" extrusionOk="0">
                        <a:moveTo>
                          <a:pt x="0" y="0"/>
                        </a:moveTo>
                        <a:cubicBezTo>
                          <a:pt x="4999933" y="-157587"/>
                          <a:pt x="9649408" y="-63908"/>
                          <a:pt x="11582400" y="0"/>
                        </a:cubicBezTo>
                        <a:cubicBezTo>
                          <a:pt x="11412991" y="2961890"/>
                          <a:pt x="11414258" y="4449273"/>
                          <a:pt x="11582400" y="6430907"/>
                        </a:cubicBezTo>
                        <a:cubicBezTo>
                          <a:pt x="6794238" y="6329909"/>
                          <a:pt x="2942115" y="6551963"/>
                          <a:pt x="0" y="6430907"/>
                        </a:cubicBezTo>
                        <a:cubicBezTo>
                          <a:pt x="-124967" y="3255818"/>
                          <a:pt x="-10970" y="1343675"/>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7ADDF588-49FA-DBC8-2D70-7CF24CD9C3C8}"/>
              </a:ext>
            </a:extLst>
          </p:cNvPr>
          <p:cNvSpPr txBox="1"/>
          <p:nvPr/>
        </p:nvSpPr>
        <p:spPr>
          <a:xfrm>
            <a:off x="1209369" y="1699551"/>
            <a:ext cx="9586452" cy="1983094"/>
          </a:xfrm>
          <a:prstGeom prst="rect">
            <a:avLst/>
          </a:prstGeom>
          <a:noFill/>
        </p:spPr>
        <p:txBody>
          <a:bodyPr wrap="square">
            <a:spAutoFit/>
          </a:bodyPr>
          <a:lstStyle/>
          <a:p>
            <a:pPr algn="just"/>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Quang thở mạnh một hơi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 nói tiếp:</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“Mẹ...ờ...bảo:</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Con đánh răng đi.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Thế là em đánh răng.”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05A08E99-EB6A-8E98-FA53-165D1E4EF737}"/>
              </a:ext>
            </a:extLst>
          </p:cNvPr>
          <p:cNvPicPr>
            <a:picLocks noChangeAspect="1"/>
          </p:cNvPicPr>
          <p:nvPr/>
        </p:nvPicPr>
        <p:blipFill rotWithShape="1">
          <a:blip r:embed="rId2"/>
          <a:srcRect l="33709" t="36054" r="35698" b="36962"/>
          <a:stretch/>
        </p:blipFill>
        <p:spPr>
          <a:xfrm>
            <a:off x="5028927" y="3301391"/>
            <a:ext cx="6199365" cy="3075811"/>
          </a:xfrm>
          <a:prstGeom prst="rect">
            <a:avLst/>
          </a:prstGeom>
        </p:spPr>
      </p:pic>
      <p:pic>
        <p:nvPicPr>
          <p:cNvPr id="11" name="Picture 10">
            <a:extLst>
              <a:ext uri="{FF2B5EF4-FFF2-40B4-BE49-F238E27FC236}">
                <a16:creationId xmlns:a16="http://schemas.microsoft.com/office/drawing/2014/main" id="{8EEBCCC3-FA46-3B7C-A464-84FF1F957929}"/>
              </a:ext>
            </a:extLst>
          </p:cNvPr>
          <p:cNvPicPr>
            <a:picLocks noChangeAspect="1"/>
          </p:cNvPicPr>
          <p:nvPr/>
        </p:nvPicPr>
        <p:blipFill>
          <a:blip r:embed="rId3"/>
          <a:stretch>
            <a:fillRect/>
          </a:stretch>
        </p:blipFill>
        <p:spPr>
          <a:xfrm>
            <a:off x="2777540" y="589983"/>
            <a:ext cx="6340390" cy="1109568"/>
          </a:xfrm>
          <a:prstGeom prst="rect">
            <a:avLst/>
          </a:prstGeom>
        </p:spPr>
      </p:pic>
    </p:spTree>
    <p:extLst>
      <p:ext uri="{BB962C8B-B14F-4D97-AF65-F5344CB8AC3E}">
        <p14:creationId xmlns:p14="http://schemas.microsoft.com/office/powerpoint/2010/main" val="2607956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CFA645-6151-4FFC-A623-51C42C0FE155}"/>
              </a:ext>
            </a:extLst>
          </p:cNvPr>
          <p:cNvSpPr/>
          <p:nvPr/>
        </p:nvSpPr>
        <p:spPr>
          <a:xfrm>
            <a:off x="355600" y="213547"/>
            <a:ext cx="11582400" cy="6430907"/>
          </a:xfrm>
          <a:custGeom>
            <a:avLst/>
            <a:gdLst>
              <a:gd name="connsiteX0" fmla="*/ 0 w 11582400"/>
              <a:gd name="connsiteY0" fmla="*/ 0 h 6430907"/>
              <a:gd name="connsiteX1" fmla="*/ 11582400 w 11582400"/>
              <a:gd name="connsiteY1" fmla="*/ 0 h 6430907"/>
              <a:gd name="connsiteX2" fmla="*/ 11582400 w 11582400"/>
              <a:gd name="connsiteY2" fmla="*/ 6430907 h 6430907"/>
              <a:gd name="connsiteX3" fmla="*/ 0 w 11582400"/>
              <a:gd name="connsiteY3" fmla="*/ 6430907 h 6430907"/>
              <a:gd name="connsiteX4" fmla="*/ 0 w 11582400"/>
              <a:gd name="connsiteY4" fmla="*/ 0 h 6430907"/>
              <a:gd name="connsiteX0" fmla="*/ 0 w 11582400"/>
              <a:gd name="connsiteY0" fmla="*/ 0 h 6430907"/>
              <a:gd name="connsiteX1" fmla="*/ 11582400 w 11582400"/>
              <a:gd name="connsiteY1" fmla="*/ 0 h 6430907"/>
              <a:gd name="connsiteX2" fmla="*/ 11582400 w 11582400"/>
              <a:gd name="connsiteY2" fmla="*/ 6430907 h 6430907"/>
              <a:gd name="connsiteX3" fmla="*/ 0 w 11582400"/>
              <a:gd name="connsiteY3" fmla="*/ 6430907 h 6430907"/>
              <a:gd name="connsiteX4" fmla="*/ 0 w 11582400"/>
              <a:gd name="connsiteY4" fmla="*/ 0 h 6430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430907" fill="none" extrusionOk="0">
                <a:moveTo>
                  <a:pt x="0" y="0"/>
                </a:moveTo>
                <a:cubicBezTo>
                  <a:pt x="2320663" y="271663"/>
                  <a:pt x="6466715" y="172008"/>
                  <a:pt x="11582400" y="0"/>
                </a:cubicBezTo>
                <a:cubicBezTo>
                  <a:pt x="11420939" y="1189615"/>
                  <a:pt x="11535895" y="5174928"/>
                  <a:pt x="11582400" y="6430907"/>
                </a:cubicBezTo>
                <a:cubicBezTo>
                  <a:pt x="10296752" y="6291081"/>
                  <a:pt x="4225056" y="6236423"/>
                  <a:pt x="0" y="6430907"/>
                </a:cubicBezTo>
                <a:cubicBezTo>
                  <a:pt x="98454" y="3584395"/>
                  <a:pt x="-143215" y="1183775"/>
                  <a:pt x="0" y="0"/>
                </a:cubicBezTo>
                <a:close/>
              </a:path>
              <a:path w="11582400" h="6430907" stroke="0" extrusionOk="0">
                <a:moveTo>
                  <a:pt x="0" y="0"/>
                </a:moveTo>
                <a:cubicBezTo>
                  <a:pt x="5190329" y="-101213"/>
                  <a:pt x="9935178" y="-107876"/>
                  <a:pt x="11582400" y="0"/>
                </a:cubicBezTo>
                <a:cubicBezTo>
                  <a:pt x="11251848" y="2810342"/>
                  <a:pt x="11487623" y="4342440"/>
                  <a:pt x="11582400" y="6430907"/>
                </a:cubicBezTo>
                <a:cubicBezTo>
                  <a:pt x="6873732" y="6336212"/>
                  <a:pt x="3276465" y="6736717"/>
                  <a:pt x="0" y="6430907"/>
                </a:cubicBezTo>
                <a:cubicBezTo>
                  <a:pt x="-211650" y="3234034"/>
                  <a:pt x="-10680" y="1408018"/>
                  <a:pt x="0" y="0"/>
                </a:cubicBezTo>
                <a:close/>
              </a:path>
              <a:path w="11582400" h="6430907" fill="none" stroke="0" extrusionOk="0">
                <a:moveTo>
                  <a:pt x="0" y="0"/>
                </a:moveTo>
                <a:cubicBezTo>
                  <a:pt x="2189811" y="-98248"/>
                  <a:pt x="7184722" y="675801"/>
                  <a:pt x="11582400" y="0"/>
                </a:cubicBezTo>
                <a:cubicBezTo>
                  <a:pt x="11456328" y="1068594"/>
                  <a:pt x="11548370" y="5237192"/>
                  <a:pt x="11582400" y="6430907"/>
                </a:cubicBezTo>
                <a:cubicBezTo>
                  <a:pt x="9733422" y="5855878"/>
                  <a:pt x="4389313" y="5922573"/>
                  <a:pt x="0" y="6430907"/>
                </a:cubicBezTo>
                <a:cubicBezTo>
                  <a:pt x="145439" y="3519278"/>
                  <a:pt x="-169964" y="1051963"/>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582400"/>
                      <a:gd name="connsiteY0" fmla="*/ 0 h 6430907"/>
                      <a:gd name="connsiteX1" fmla="*/ 11582400 w 11582400"/>
                      <a:gd name="connsiteY1" fmla="*/ 0 h 6430907"/>
                      <a:gd name="connsiteX2" fmla="*/ 11582400 w 11582400"/>
                      <a:gd name="connsiteY2" fmla="*/ 6430907 h 6430907"/>
                      <a:gd name="connsiteX3" fmla="*/ 0 w 11582400"/>
                      <a:gd name="connsiteY3" fmla="*/ 6430907 h 6430907"/>
                      <a:gd name="connsiteX4" fmla="*/ 0 w 11582400"/>
                      <a:gd name="connsiteY4" fmla="*/ 0 h 6430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430907" fill="none" extrusionOk="0">
                        <a:moveTo>
                          <a:pt x="0" y="0"/>
                        </a:moveTo>
                        <a:cubicBezTo>
                          <a:pt x="1598128" y="-133017"/>
                          <a:pt x="6647848" y="-123057"/>
                          <a:pt x="11582400" y="0"/>
                        </a:cubicBezTo>
                        <a:cubicBezTo>
                          <a:pt x="11509719" y="1074083"/>
                          <a:pt x="11551623" y="5179317"/>
                          <a:pt x="11582400" y="6430907"/>
                        </a:cubicBezTo>
                        <a:cubicBezTo>
                          <a:pt x="10027062" y="6428706"/>
                          <a:pt x="4251957" y="6301136"/>
                          <a:pt x="0" y="6430907"/>
                        </a:cubicBezTo>
                        <a:cubicBezTo>
                          <a:pt x="62819" y="3691104"/>
                          <a:pt x="-160207" y="1164695"/>
                          <a:pt x="0" y="0"/>
                        </a:cubicBezTo>
                        <a:close/>
                      </a:path>
                      <a:path w="11582400" h="6430907" stroke="0" extrusionOk="0">
                        <a:moveTo>
                          <a:pt x="0" y="0"/>
                        </a:moveTo>
                        <a:cubicBezTo>
                          <a:pt x="4999933" y="-157587"/>
                          <a:pt x="9649408" y="-63908"/>
                          <a:pt x="11582400" y="0"/>
                        </a:cubicBezTo>
                        <a:cubicBezTo>
                          <a:pt x="11412991" y="2961890"/>
                          <a:pt x="11414258" y="4449273"/>
                          <a:pt x="11582400" y="6430907"/>
                        </a:cubicBezTo>
                        <a:cubicBezTo>
                          <a:pt x="6794238" y="6329909"/>
                          <a:pt x="2942115" y="6551963"/>
                          <a:pt x="0" y="6430907"/>
                        </a:cubicBezTo>
                        <a:cubicBezTo>
                          <a:pt x="-124967" y="3255818"/>
                          <a:pt x="-10970" y="1343675"/>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68D942CD-F1FE-D7E2-CF20-CBFF04D1891D}"/>
              </a:ext>
            </a:extLst>
          </p:cNvPr>
          <p:cNvPicPr>
            <a:picLocks noChangeAspect="1"/>
          </p:cNvPicPr>
          <p:nvPr/>
        </p:nvPicPr>
        <p:blipFill>
          <a:blip r:embed="rId2"/>
          <a:stretch>
            <a:fillRect/>
          </a:stretch>
        </p:blipFill>
        <p:spPr>
          <a:xfrm>
            <a:off x="4475333" y="0"/>
            <a:ext cx="3383573" cy="963251"/>
          </a:xfrm>
          <a:prstGeom prst="rect">
            <a:avLst/>
          </a:prstGeom>
        </p:spPr>
      </p:pic>
      <p:pic>
        <p:nvPicPr>
          <p:cNvPr id="10" name="Picture 9">
            <a:extLst>
              <a:ext uri="{FF2B5EF4-FFF2-40B4-BE49-F238E27FC236}">
                <a16:creationId xmlns:a16="http://schemas.microsoft.com/office/drawing/2014/main" id="{0449276F-BE68-FC1B-79D1-10DC2B2F7142}"/>
              </a:ext>
            </a:extLst>
          </p:cNvPr>
          <p:cNvPicPr>
            <a:picLocks noChangeAspect="1"/>
          </p:cNvPicPr>
          <p:nvPr/>
        </p:nvPicPr>
        <p:blipFill>
          <a:blip r:embed="rId3"/>
          <a:stretch>
            <a:fillRect/>
          </a:stretch>
        </p:blipFill>
        <p:spPr>
          <a:xfrm>
            <a:off x="6758940" y="4621847"/>
            <a:ext cx="5257800" cy="2105025"/>
          </a:xfrm>
          <a:prstGeom prst="rect">
            <a:avLst/>
          </a:prstGeom>
        </p:spPr>
      </p:pic>
      <p:sp>
        <p:nvSpPr>
          <p:cNvPr id="11" name="TextBox 10">
            <a:extLst>
              <a:ext uri="{FF2B5EF4-FFF2-40B4-BE49-F238E27FC236}">
                <a16:creationId xmlns:a16="http://schemas.microsoft.com/office/drawing/2014/main" id="{5D98E2DA-62BF-2F80-4BFF-DB1AAEFFFD0D}"/>
              </a:ext>
            </a:extLst>
          </p:cNvPr>
          <p:cNvSpPr txBox="1"/>
          <p:nvPr/>
        </p:nvSpPr>
        <p:spPr>
          <a:xfrm>
            <a:off x="548640" y="721360"/>
            <a:ext cx="11257280" cy="6001643"/>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Thầy giáo nói: “Chúng ta cần học cách giao tiếp tự tin. Vì thế hôm nay chúng ta sẽ tập nói trước lớp về bất cứ điều gì mình thích.”</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Quang được mời lên nói đầu tiên. Cậu lúng túng, đỏ mặt. Quang cảm thấy nói với bạn bên cạnh thì dễ, nhưng nói trước cả lớp thì sao mà khó thế. Thầy bảo: “Em cố nhớ xem, sáng nay ngủ dậy, em đã làm gì?”</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Quang ngập ngừng, vừa nói vừa gãi đầu: “Em...”.</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Thầy giáo nhắc: “Rồi gì nữa?”.</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Quang lại gãi đầu: “À...ờ...Em ngủ dậy.”. Và cậu nói tiếp: “Rồi...ờ...”.</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Thầy giáo mỉm cười, kiên nhẫn nghe Quang nói. Thầy bảo: “Thế là được rồi đấy!”</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Nhưng Quang chưa chịu về chỗ. Bỗng cậu nói to: “Rồi sau đó...ờ...ờ”. Quang thở mạnh một hơi rồi nói tiếp: “Mẹ... ờ... bảo: Con đánh răng đi.   Thế là em đánh răng.”. Thầy giáo vỗ tay. Cả lớp vỗ tay theo. Cuối cùng, Quang nói với giọng rất tự tin: “Sau đó bố đưa em đi học.”.</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Thầy giáo vỗ tay. Các bạn vỗ tay theo. Quang cũng vỗ tay. Cả lớp tràn ngập tiếng vỗ tay.</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(Phỏng theo Tốt-tô-chan, cô bé bên cửa sổ)</a:t>
            </a: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9E19F37A-E67B-B732-679B-17AF6CA90337}"/>
              </a:ext>
            </a:extLst>
          </p:cNvPr>
          <p:cNvSpPr/>
          <p:nvPr/>
        </p:nvSpPr>
        <p:spPr>
          <a:xfrm>
            <a:off x="1209040" y="5988168"/>
            <a:ext cx="4836160" cy="575192"/>
          </a:xfrm>
          <a:prstGeom prst="roundRect">
            <a:avLst>
              <a:gd name="adj" fmla="val 16667"/>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spTree>
    <p:extLst>
      <p:ext uri="{BB962C8B-B14F-4D97-AF65-F5344CB8AC3E}">
        <p14:creationId xmlns:p14="http://schemas.microsoft.com/office/powerpoint/2010/main" val="1807812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CFA645-6151-4FFC-A623-51C42C0FE155}"/>
              </a:ext>
            </a:extLst>
          </p:cNvPr>
          <p:cNvSpPr/>
          <p:nvPr/>
        </p:nvSpPr>
        <p:spPr>
          <a:xfrm>
            <a:off x="403829" y="304800"/>
            <a:ext cx="11582400" cy="6248400"/>
          </a:xfrm>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2320663" y="271663"/>
                  <a:pt x="6466715" y="172008"/>
                  <a:pt x="11582400" y="0"/>
                </a:cubicBezTo>
                <a:cubicBezTo>
                  <a:pt x="11191699" y="1147079"/>
                  <a:pt x="11244882" y="3434885"/>
                  <a:pt x="11582400" y="6248400"/>
                </a:cubicBezTo>
                <a:cubicBezTo>
                  <a:pt x="10296752" y="6108574"/>
                  <a:pt x="4225056" y="6053916"/>
                  <a:pt x="0" y="6248400"/>
                </a:cubicBezTo>
                <a:cubicBezTo>
                  <a:pt x="115742" y="4341626"/>
                  <a:pt x="74882" y="2083791"/>
                  <a:pt x="0" y="0"/>
                </a:cubicBezTo>
                <a:close/>
              </a:path>
              <a:path w="11582400" h="6248400" stroke="0" extrusionOk="0">
                <a:moveTo>
                  <a:pt x="0" y="0"/>
                </a:moveTo>
                <a:cubicBezTo>
                  <a:pt x="5190329" y="-101213"/>
                  <a:pt x="9935178" y="-107876"/>
                  <a:pt x="11582400" y="0"/>
                </a:cubicBezTo>
                <a:cubicBezTo>
                  <a:pt x="11401759" y="1430027"/>
                  <a:pt x="11506243" y="5018641"/>
                  <a:pt x="11582400" y="6248400"/>
                </a:cubicBezTo>
                <a:cubicBezTo>
                  <a:pt x="6873732" y="6153705"/>
                  <a:pt x="3276465" y="6554210"/>
                  <a:pt x="0" y="6248400"/>
                </a:cubicBezTo>
                <a:cubicBezTo>
                  <a:pt x="-310132" y="4855848"/>
                  <a:pt x="-10521" y="1223395"/>
                  <a:pt x="0" y="0"/>
                </a:cubicBezTo>
                <a:close/>
              </a:path>
              <a:path w="11582400" h="6248400" fill="none" stroke="0" extrusionOk="0">
                <a:moveTo>
                  <a:pt x="0" y="0"/>
                </a:moveTo>
                <a:cubicBezTo>
                  <a:pt x="2189811" y="-98248"/>
                  <a:pt x="7184722" y="675801"/>
                  <a:pt x="11582400" y="0"/>
                </a:cubicBezTo>
                <a:cubicBezTo>
                  <a:pt x="11381295" y="720025"/>
                  <a:pt x="11535417" y="3808842"/>
                  <a:pt x="11582400" y="6248400"/>
                </a:cubicBezTo>
                <a:cubicBezTo>
                  <a:pt x="9733422" y="5673371"/>
                  <a:pt x="4389313" y="5740066"/>
                  <a:pt x="0" y="6248400"/>
                </a:cubicBezTo>
                <a:cubicBezTo>
                  <a:pt x="162964" y="4291831"/>
                  <a:pt x="-164555" y="1769569"/>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1598128" y="-133017"/>
                          <a:pt x="6647848" y="-123057"/>
                          <a:pt x="11582400" y="0"/>
                        </a:cubicBezTo>
                        <a:cubicBezTo>
                          <a:pt x="11509719" y="733229"/>
                          <a:pt x="11551623" y="3520473"/>
                          <a:pt x="11582400" y="6248400"/>
                        </a:cubicBezTo>
                        <a:cubicBezTo>
                          <a:pt x="10027062" y="6246199"/>
                          <a:pt x="4251957" y="6118629"/>
                          <a:pt x="0" y="6248400"/>
                        </a:cubicBezTo>
                        <a:cubicBezTo>
                          <a:pt x="62819" y="4500104"/>
                          <a:pt x="-160207" y="1819811"/>
                          <a:pt x="0" y="0"/>
                        </a:cubicBezTo>
                        <a:close/>
                      </a:path>
                      <a:path w="11582400" h="6248400" stroke="0" extrusionOk="0">
                        <a:moveTo>
                          <a:pt x="0" y="0"/>
                        </a:moveTo>
                        <a:cubicBezTo>
                          <a:pt x="4999933" y="-157587"/>
                          <a:pt x="9649408" y="-63908"/>
                          <a:pt x="11582400" y="0"/>
                        </a:cubicBezTo>
                        <a:cubicBezTo>
                          <a:pt x="11412991" y="1440590"/>
                          <a:pt x="11414258" y="5152588"/>
                          <a:pt x="11582400" y="6248400"/>
                        </a:cubicBezTo>
                        <a:cubicBezTo>
                          <a:pt x="6794238" y="6147402"/>
                          <a:pt x="2942115" y="6369456"/>
                          <a:pt x="0" y="6248400"/>
                        </a:cubicBezTo>
                        <a:cubicBezTo>
                          <a:pt x="-124967" y="4902381"/>
                          <a:pt x="-10970" y="11236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a:solidFill>
                <a:srgbClr val="FFFFFF"/>
              </a:solidFill>
              <a:latin typeface="Arial"/>
            </a:endParaRPr>
          </a:p>
        </p:txBody>
      </p:sp>
      <p:grpSp>
        <p:nvGrpSpPr>
          <p:cNvPr id="7" name="千图PPT彼岸天：ID 8661124库_组合 1">
            <a:extLst>
              <a:ext uri="{FF2B5EF4-FFF2-40B4-BE49-F238E27FC236}">
                <a16:creationId xmlns:a16="http://schemas.microsoft.com/office/drawing/2014/main" id="{66D80C10-6420-4588-B3A3-5C0225A981E2}"/>
              </a:ext>
            </a:extLst>
          </p:cNvPr>
          <p:cNvGrpSpPr/>
          <p:nvPr>
            <p:custDataLst>
              <p:tags r:id="rId1"/>
            </p:custDataLst>
          </p:nvPr>
        </p:nvGrpSpPr>
        <p:grpSpPr>
          <a:xfrm>
            <a:off x="5144338" y="1298951"/>
            <a:ext cx="1718596" cy="4260099"/>
            <a:chOff x="5141093" y="1222082"/>
            <a:chExt cx="1714710" cy="4866149"/>
          </a:xfrm>
        </p:grpSpPr>
        <p:sp>
          <p:nvSpPr>
            <p:cNvPr id="8" name="Rectangle 98">
              <a:extLst>
                <a:ext uri="{FF2B5EF4-FFF2-40B4-BE49-F238E27FC236}">
                  <a16:creationId xmlns:a16="http://schemas.microsoft.com/office/drawing/2014/main" id="{BDBC03BC-8887-4C06-9CF2-F5011B3E1386}"/>
                </a:ext>
              </a:extLst>
            </p:cNvPr>
            <p:cNvSpPr/>
            <p:nvPr/>
          </p:nvSpPr>
          <p:spPr bwMode="auto">
            <a:xfrm>
              <a:off x="5774205" y="2164587"/>
              <a:ext cx="1081598" cy="778501"/>
            </a:xfrm>
            <a:prstGeom prst="rect">
              <a:avLst/>
            </a:prstGeom>
            <a:solidFill>
              <a:srgbClr val="4472C4"/>
            </a:solidFill>
            <a:ln w="9525">
              <a:noFill/>
              <a:miter lim="800000"/>
            </a:ln>
          </p:spPr>
          <p:txBody>
            <a:bodyPr anchor="ctr"/>
            <a:lstStyle/>
            <a:p>
              <a:pPr algn="ctr" defTabSz="609630">
                <a:defRPr/>
              </a:pPr>
              <a:endParaRPr sz="1333" kern="0">
                <a:solidFill>
                  <a:prstClr val="black"/>
                </a:solidFill>
                <a:latin typeface="Arial" panose="020B0604020202020204" pitchFamily="34" charset="0"/>
                <a:cs typeface="Arial" panose="020B0604020202020204" pitchFamily="34" charset="0"/>
              </a:endParaRPr>
            </a:p>
          </p:txBody>
        </p:sp>
        <p:sp>
          <p:nvSpPr>
            <p:cNvPr id="9" name="Rectangle 99">
              <a:extLst>
                <a:ext uri="{FF2B5EF4-FFF2-40B4-BE49-F238E27FC236}">
                  <a16:creationId xmlns:a16="http://schemas.microsoft.com/office/drawing/2014/main" id="{3885613B-6ACD-4BAA-B305-FEC07F23ADAB}"/>
                </a:ext>
              </a:extLst>
            </p:cNvPr>
            <p:cNvSpPr/>
            <p:nvPr/>
          </p:nvSpPr>
          <p:spPr bwMode="auto">
            <a:xfrm>
              <a:off x="6316041" y="2164587"/>
              <a:ext cx="539761" cy="778501"/>
            </a:xfrm>
            <a:prstGeom prst="rect">
              <a:avLst/>
            </a:prstGeom>
            <a:solidFill>
              <a:sysClr val="windowText" lastClr="000000">
                <a:lumMod val="95000"/>
                <a:lumOff val="5000"/>
                <a:alpha val="10000"/>
              </a:sysClr>
            </a:solidFill>
            <a:ln>
              <a:noFill/>
            </a:ln>
          </p:spPr>
          <p:txBody>
            <a:bodyPr anchor="ctr"/>
            <a:lstStyle/>
            <a:p>
              <a:pPr algn="ctr" defTabSz="609630">
                <a:defRPr/>
              </a:pPr>
              <a:endParaRPr sz="1333" kern="0">
                <a:solidFill>
                  <a:prstClr val="black"/>
                </a:solidFill>
                <a:latin typeface="Arial" panose="020B0604020202020204" pitchFamily="34" charset="0"/>
                <a:cs typeface="Arial" panose="020B0604020202020204" pitchFamily="34" charset="0"/>
              </a:endParaRPr>
            </a:p>
          </p:txBody>
        </p:sp>
        <p:sp>
          <p:nvSpPr>
            <p:cNvPr id="10" name="Freeform: Shape 101">
              <a:extLst>
                <a:ext uri="{FF2B5EF4-FFF2-40B4-BE49-F238E27FC236}">
                  <a16:creationId xmlns:a16="http://schemas.microsoft.com/office/drawing/2014/main" id="{75CCDC19-C25D-4368-98F0-5484C3956A22}"/>
                </a:ext>
              </a:extLst>
            </p:cNvPr>
            <p:cNvSpPr/>
            <p:nvPr/>
          </p:nvSpPr>
          <p:spPr bwMode="auto">
            <a:xfrm>
              <a:off x="5576985" y="1222082"/>
              <a:ext cx="1079520" cy="683005"/>
            </a:xfrm>
            <a:custGeom>
              <a:avLst/>
              <a:gdLst>
                <a:gd name="T0" fmla="*/ 218 w 218"/>
                <a:gd name="T1" fmla="*/ 139 h 139"/>
                <a:gd name="T2" fmla="*/ 0 w 218"/>
                <a:gd name="T3" fmla="*/ 139 h 139"/>
                <a:gd name="T4" fmla="*/ 0 w 218"/>
                <a:gd name="T5" fmla="*/ 109 h 139"/>
                <a:gd name="T6" fmla="*/ 109 w 218"/>
                <a:gd name="T7" fmla="*/ 0 h 139"/>
                <a:gd name="T8" fmla="*/ 109 w 218"/>
                <a:gd name="T9" fmla="*/ 0 h 139"/>
                <a:gd name="T10" fmla="*/ 218 w 218"/>
                <a:gd name="T11" fmla="*/ 109 h 139"/>
                <a:gd name="T12" fmla="*/ 218 w 218"/>
                <a:gd name="T13" fmla="*/ 139 h 139"/>
              </a:gdLst>
              <a:ahLst/>
              <a:cxnLst>
                <a:cxn ang="0">
                  <a:pos x="T0" y="T1"/>
                </a:cxn>
                <a:cxn ang="0">
                  <a:pos x="T2" y="T3"/>
                </a:cxn>
                <a:cxn ang="0">
                  <a:pos x="T4" y="T5"/>
                </a:cxn>
                <a:cxn ang="0">
                  <a:pos x="T6" y="T7"/>
                </a:cxn>
                <a:cxn ang="0">
                  <a:pos x="T8" y="T9"/>
                </a:cxn>
                <a:cxn ang="0">
                  <a:pos x="T10" y="T11"/>
                </a:cxn>
                <a:cxn ang="0">
                  <a:pos x="T12" y="T13"/>
                </a:cxn>
              </a:cxnLst>
              <a:rect l="0" t="0" r="r" b="b"/>
              <a:pathLst>
                <a:path w="218" h="139">
                  <a:moveTo>
                    <a:pt x="218" y="139"/>
                  </a:moveTo>
                  <a:cubicBezTo>
                    <a:pt x="0" y="139"/>
                    <a:pt x="0" y="139"/>
                    <a:pt x="0" y="139"/>
                  </a:cubicBezTo>
                  <a:cubicBezTo>
                    <a:pt x="0" y="109"/>
                    <a:pt x="0" y="109"/>
                    <a:pt x="0" y="109"/>
                  </a:cubicBezTo>
                  <a:cubicBezTo>
                    <a:pt x="0" y="49"/>
                    <a:pt x="49" y="0"/>
                    <a:pt x="109" y="0"/>
                  </a:cubicBezTo>
                  <a:cubicBezTo>
                    <a:pt x="109" y="0"/>
                    <a:pt x="109" y="0"/>
                    <a:pt x="109" y="0"/>
                  </a:cubicBezTo>
                  <a:cubicBezTo>
                    <a:pt x="169" y="0"/>
                    <a:pt x="218" y="49"/>
                    <a:pt x="218" y="109"/>
                  </a:cubicBezTo>
                  <a:lnTo>
                    <a:pt x="218" y="139"/>
                  </a:lnTo>
                  <a:close/>
                </a:path>
              </a:pathLst>
            </a:custGeom>
            <a:solidFill>
              <a:sysClr val="window" lastClr="FFFFFF">
                <a:lumMod val="95000"/>
              </a:sysClr>
            </a:solidFill>
            <a:ln>
              <a:noFill/>
            </a:ln>
          </p:spPr>
          <p:txBody>
            <a:bodyPr anchor="ctr"/>
            <a:lstStyle/>
            <a:p>
              <a:pPr algn="ctr" defTabSz="609630">
                <a:defRPr/>
              </a:pPr>
              <a:endParaRPr sz="1333" kern="0">
                <a:solidFill>
                  <a:prstClr val="black"/>
                </a:solidFill>
                <a:latin typeface="Arial" panose="020B0604020202020204" pitchFamily="34" charset="0"/>
                <a:cs typeface="Arial" panose="020B0604020202020204" pitchFamily="34" charset="0"/>
              </a:endParaRPr>
            </a:p>
          </p:txBody>
        </p:sp>
        <p:sp>
          <p:nvSpPr>
            <p:cNvPr id="11" name="Rectangle 102">
              <a:extLst>
                <a:ext uri="{FF2B5EF4-FFF2-40B4-BE49-F238E27FC236}">
                  <a16:creationId xmlns:a16="http://schemas.microsoft.com/office/drawing/2014/main" id="{FB48D638-05D4-4FB7-8BE8-8DAF80FD76B4}"/>
                </a:ext>
              </a:extLst>
            </p:cNvPr>
            <p:cNvSpPr/>
            <p:nvPr/>
          </p:nvSpPr>
          <p:spPr bwMode="auto">
            <a:xfrm>
              <a:off x="5576985" y="1851112"/>
              <a:ext cx="1079520" cy="244968"/>
            </a:xfrm>
            <a:prstGeom prst="rect">
              <a:avLst/>
            </a:prstGeom>
            <a:solidFill>
              <a:srgbClr val="ED7D31"/>
            </a:solidFill>
            <a:ln>
              <a:solidFill>
                <a:srgbClr val="ED7D31"/>
              </a:solidFill>
            </a:ln>
          </p:spPr>
          <p:txBody>
            <a:bodyPr anchor="ctr"/>
            <a:lstStyle/>
            <a:p>
              <a:pPr algn="ctr" defTabSz="609630">
                <a:defRPr/>
              </a:pPr>
              <a:endParaRPr sz="1333" kern="0">
                <a:solidFill>
                  <a:prstClr val="black"/>
                </a:solidFill>
                <a:latin typeface="Arial" panose="020B0604020202020204" pitchFamily="34" charset="0"/>
                <a:cs typeface="Arial" panose="020B0604020202020204" pitchFamily="34" charset="0"/>
              </a:endParaRPr>
            </a:p>
          </p:txBody>
        </p:sp>
        <p:sp>
          <p:nvSpPr>
            <p:cNvPr id="12" name="Freeform: Shape 103">
              <a:extLst>
                <a:ext uri="{FF2B5EF4-FFF2-40B4-BE49-F238E27FC236}">
                  <a16:creationId xmlns:a16="http://schemas.microsoft.com/office/drawing/2014/main" id="{E1FC9378-B055-421F-9A22-B0D98F130798}"/>
                </a:ext>
              </a:extLst>
            </p:cNvPr>
            <p:cNvSpPr/>
            <p:nvPr/>
          </p:nvSpPr>
          <p:spPr bwMode="auto">
            <a:xfrm>
              <a:off x="6116744" y="1222082"/>
              <a:ext cx="539761" cy="869845"/>
            </a:xfrm>
            <a:custGeom>
              <a:avLst/>
              <a:gdLst>
                <a:gd name="T0" fmla="*/ 0 w 109"/>
                <a:gd name="T1" fmla="*/ 0 h 177"/>
                <a:gd name="T2" fmla="*/ 0 w 109"/>
                <a:gd name="T3" fmla="*/ 177 h 177"/>
                <a:gd name="T4" fmla="*/ 109 w 109"/>
                <a:gd name="T5" fmla="*/ 177 h 177"/>
                <a:gd name="T6" fmla="*/ 109 w 109"/>
                <a:gd name="T7" fmla="*/ 139 h 177"/>
                <a:gd name="T8" fmla="*/ 109 w 109"/>
                <a:gd name="T9" fmla="*/ 128 h 177"/>
                <a:gd name="T10" fmla="*/ 109 w 109"/>
                <a:gd name="T11" fmla="*/ 109 h 177"/>
                <a:gd name="T12" fmla="*/ 0 w 109"/>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109" h="177">
                  <a:moveTo>
                    <a:pt x="0" y="0"/>
                  </a:moveTo>
                  <a:cubicBezTo>
                    <a:pt x="0" y="177"/>
                    <a:pt x="0" y="177"/>
                    <a:pt x="0" y="177"/>
                  </a:cubicBezTo>
                  <a:cubicBezTo>
                    <a:pt x="109" y="177"/>
                    <a:pt x="109" y="177"/>
                    <a:pt x="109" y="177"/>
                  </a:cubicBezTo>
                  <a:cubicBezTo>
                    <a:pt x="109" y="139"/>
                    <a:pt x="109" y="139"/>
                    <a:pt x="109" y="139"/>
                  </a:cubicBezTo>
                  <a:cubicBezTo>
                    <a:pt x="109" y="128"/>
                    <a:pt x="109" y="128"/>
                    <a:pt x="109" y="128"/>
                  </a:cubicBezTo>
                  <a:cubicBezTo>
                    <a:pt x="109" y="109"/>
                    <a:pt x="109" y="109"/>
                    <a:pt x="109" y="109"/>
                  </a:cubicBezTo>
                  <a:cubicBezTo>
                    <a:pt x="109" y="49"/>
                    <a:pt x="60" y="0"/>
                    <a:pt x="0" y="0"/>
                  </a:cubicBezTo>
                  <a:close/>
                </a:path>
              </a:pathLst>
            </a:custGeom>
            <a:solidFill>
              <a:sysClr val="windowText" lastClr="000000">
                <a:lumMod val="95000"/>
                <a:lumOff val="5000"/>
                <a:alpha val="10000"/>
              </a:sysClr>
            </a:solidFill>
            <a:ln>
              <a:noFill/>
            </a:ln>
          </p:spPr>
          <p:txBody>
            <a:bodyPr anchor="ctr"/>
            <a:lstStyle/>
            <a:p>
              <a:pPr algn="ctr" defTabSz="609630">
                <a:defRPr/>
              </a:pPr>
              <a:endParaRPr sz="1333" kern="0">
                <a:solidFill>
                  <a:prstClr val="black"/>
                </a:solidFill>
                <a:latin typeface="Arial" panose="020B0604020202020204" pitchFamily="34" charset="0"/>
                <a:cs typeface="Arial" panose="020B0604020202020204" pitchFamily="34" charset="0"/>
              </a:endParaRPr>
            </a:p>
          </p:txBody>
        </p:sp>
        <p:sp>
          <p:nvSpPr>
            <p:cNvPr id="14" name="Rectangle 105">
              <a:extLst>
                <a:ext uri="{FF2B5EF4-FFF2-40B4-BE49-F238E27FC236}">
                  <a16:creationId xmlns:a16="http://schemas.microsoft.com/office/drawing/2014/main" id="{57D93B69-959F-4520-BA9C-480FCC3FD360}"/>
                </a:ext>
              </a:extLst>
            </p:cNvPr>
            <p:cNvSpPr/>
            <p:nvPr/>
          </p:nvSpPr>
          <p:spPr bwMode="auto">
            <a:xfrm>
              <a:off x="5377689" y="3011596"/>
              <a:ext cx="1081598" cy="776424"/>
            </a:xfrm>
            <a:prstGeom prst="rect">
              <a:avLst/>
            </a:prstGeom>
            <a:solidFill>
              <a:srgbClr val="70AD47"/>
            </a:solidFill>
            <a:ln>
              <a:noFill/>
            </a:ln>
          </p:spPr>
          <p:txBody>
            <a:bodyPr anchor="ctr"/>
            <a:lstStyle/>
            <a:p>
              <a:pPr algn="ctr" defTabSz="609630">
                <a:defRPr/>
              </a:pPr>
              <a:endParaRPr sz="1333" kern="0">
                <a:solidFill>
                  <a:prstClr val="black"/>
                </a:solidFill>
                <a:latin typeface="Arial" panose="020B0604020202020204" pitchFamily="34" charset="0"/>
                <a:cs typeface="Arial" panose="020B0604020202020204" pitchFamily="34" charset="0"/>
              </a:endParaRPr>
            </a:p>
          </p:txBody>
        </p:sp>
        <p:sp>
          <p:nvSpPr>
            <p:cNvPr id="15" name="Rectangle 106">
              <a:extLst>
                <a:ext uri="{FF2B5EF4-FFF2-40B4-BE49-F238E27FC236}">
                  <a16:creationId xmlns:a16="http://schemas.microsoft.com/office/drawing/2014/main" id="{C4DF3C44-8B59-4E56-836E-1FB6AC62D26B}"/>
                </a:ext>
              </a:extLst>
            </p:cNvPr>
            <p:cNvSpPr/>
            <p:nvPr/>
          </p:nvSpPr>
          <p:spPr bwMode="auto">
            <a:xfrm>
              <a:off x="5919526" y="3011596"/>
              <a:ext cx="539761" cy="776424"/>
            </a:xfrm>
            <a:prstGeom prst="rect">
              <a:avLst/>
            </a:prstGeom>
            <a:solidFill>
              <a:sysClr val="windowText" lastClr="000000">
                <a:lumMod val="95000"/>
                <a:lumOff val="5000"/>
                <a:alpha val="10000"/>
              </a:sysClr>
            </a:solidFill>
            <a:ln>
              <a:noFill/>
            </a:ln>
          </p:spPr>
          <p:txBody>
            <a:bodyPr anchor="ctr"/>
            <a:lstStyle/>
            <a:p>
              <a:pPr algn="ctr" defTabSz="609630">
                <a:defRPr/>
              </a:pPr>
              <a:endParaRPr sz="1333" kern="0">
                <a:solidFill>
                  <a:prstClr val="black"/>
                </a:solidFill>
                <a:latin typeface="Arial" panose="020B0604020202020204" pitchFamily="34" charset="0"/>
                <a:cs typeface="Arial" panose="020B0604020202020204" pitchFamily="34" charset="0"/>
              </a:endParaRPr>
            </a:p>
          </p:txBody>
        </p:sp>
        <p:sp>
          <p:nvSpPr>
            <p:cNvPr id="16" name="Rectangle 108">
              <a:extLst>
                <a:ext uri="{FF2B5EF4-FFF2-40B4-BE49-F238E27FC236}">
                  <a16:creationId xmlns:a16="http://schemas.microsoft.com/office/drawing/2014/main" id="{0725CBFE-4E52-4603-AE22-53AED8E5E685}"/>
                </a:ext>
              </a:extLst>
            </p:cNvPr>
            <p:cNvSpPr/>
            <p:nvPr/>
          </p:nvSpPr>
          <p:spPr bwMode="auto">
            <a:xfrm>
              <a:off x="5576985" y="3856529"/>
              <a:ext cx="1079520" cy="776424"/>
            </a:xfrm>
            <a:prstGeom prst="rect">
              <a:avLst/>
            </a:prstGeom>
            <a:solidFill>
              <a:srgbClr val="A5A5A5"/>
            </a:solidFill>
            <a:ln>
              <a:noFill/>
            </a:ln>
          </p:spPr>
          <p:txBody>
            <a:bodyPr anchor="ctr"/>
            <a:lstStyle/>
            <a:p>
              <a:pPr algn="ctr" defTabSz="609630">
                <a:defRPr/>
              </a:pPr>
              <a:endParaRPr sz="1333" kern="0">
                <a:solidFill>
                  <a:prstClr val="black"/>
                </a:solidFill>
                <a:latin typeface="Arial" panose="020B0604020202020204" pitchFamily="34" charset="0"/>
                <a:cs typeface="Arial" panose="020B0604020202020204" pitchFamily="34" charset="0"/>
              </a:endParaRPr>
            </a:p>
          </p:txBody>
        </p:sp>
        <p:sp>
          <p:nvSpPr>
            <p:cNvPr id="17" name="Rectangle 109">
              <a:extLst>
                <a:ext uri="{FF2B5EF4-FFF2-40B4-BE49-F238E27FC236}">
                  <a16:creationId xmlns:a16="http://schemas.microsoft.com/office/drawing/2014/main" id="{6EE046D5-69F7-4C58-B450-98037A949565}"/>
                </a:ext>
              </a:extLst>
            </p:cNvPr>
            <p:cNvSpPr/>
            <p:nvPr/>
          </p:nvSpPr>
          <p:spPr bwMode="auto">
            <a:xfrm>
              <a:off x="6116744" y="3856529"/>
              <a:ext cx="539761" cy="776424"/>
            </a:xfrm>
            <a:prstGeom prst="rect">
              <a:avLst/>
            </a:prstGeom>
            <a:solidFill>
              <a:sysClr val="windowText" lastClr="000000">
                <a:lumMod val="95000"/>
                <a:lumOff val="5000"/>
                <a:alpha val="10000"/>
              </a:sysClr>
            </a:solidFill>
            <a:ln>
              <a:noFill/>
            </a:ln>
          </p:spPr>
          <p:txBody>
            <a:bodyPr anchor="ctr"/>
            <a:lstStyle/>
            <a:p>
              <a:pPr algn="ctr" defTabSz="609630">
                <a:defRPr/>
              </a:pPr>
              <a:endParaRPr sz="1333" kern="0">
                <a:solidFill>
                  <a:prstClr val="black"/>
                </a:solidFill>
                <a:latin typeface="Arial" panose="020B0604020202020204" pitchFamily="34" charset="0"/>
                <a:cs typeface="Arial" panose="020B0604020202020204" pitchFamily="34" charset="0"/>
              </a:endParaRPr>
            </a:p>
          </p:txBody>
        </p:sp>
        <p:sp>
          <p:nvSpPr>
            <p:cNvPr id="18" name="Rectangle 111">
              <a:extLst>
                <a:ext uri="{FF2B5EF4-FFF2-40B4-BE49-F238E27FC236}">
                  <a16:creationId xmlns:a16="http://schemas.microsoft.com/office/drawing/2014/main" id="{9C70E04F-AB87-4C1A-953A-0F0770B51480}"/>
                </a:ext>
              </a:extLst>
            </p:cNvPr>
            <p:cNvSpPr/>
            <p:nvPr/>
          </p:nvSpPr>
          <p:spPr bwMode="auto">
            <a:xfrm>
              <a:off x="5141093" y="4703538"/>
              <a:ext cx="1079520" cy="776424"/>
            </a:xfrm>
            <a:prstGeom prst="rect">
              <a:avLst/>
            </a:prstGeom>
            <a:solidFill>
              <a:srgbClr val="FFC000"/>
            </a:solidFill>
            <a:ln>
              <a:noFill/>
            </a:ln>
          </p:spPr>
          <p:txBody>
            <a:bodyPr anchor="ctr"/>
            <a:lstStyle/>
            <a:p>
              <a:pPr algn="ctr" defTabSz="609630">
                <a:defRPr/>
              </a:pPr>
              <a:endParaRPr sz="1333" kern="0">
                <a:solidFill>
                  <a:prstClr val="black"/>
                </a:solidFill>
                <a:latin typeface="Arial" panose="020B0604020202020204" pitchFamily="34" charset="0"/>
                <a:cs typeface="Arial" panose="020B0604020202020204" pitchFamily="34" charset="0"/>
              </a:endParaRPr>
            </a:p>
          </p:txBody>
        </p:sp>
        <p:sp>
          <p:nvSpPr>
            <p:cNvPr id="19" name="Rectangle 112">
              <a:extLst>
                <a:ext uri="{FF2B5EF4-FFF2-40B4-BE49-F238E27FC236}">
                  <a16:creationId xmlns:a16="http://schemas.microsoft.com/office/drawing/2014/main" id="{8EB38E96-3FC4-47BF-8755-887EDD2C799B}"/>
                </a:ext>
              </a:extLst>
            </p:cNvPr>
            <p:cNvSpPr/>
            <p:nvPr/>
          </p:nvSpPr>
          <p:spPr bwMode="auto">
            <a:xfrm>
              <a:off x="6116744" y="4703538"/>
              <a:ext cx="539761" cy="776424"/>
            </a:xfrm>
            <a:prstGeom prst="rect">
              <a:avLst/>
            </a:prstGeom>
            <a:solidFill>
              <a:sysClr val="windowText" lastClr="000000">
                <a:lumMod val="95000"/>
                <a:lumOff val="5000"/>
                <a:alpha val="10000"/>
              </a:sysClr>
            </a:solidFill>
            <a:ln>
              <a:noFill/>
            </a:ln>
          </p:spPr>
          <p:txBody>
            <a:bodyPr anchor="ctr"/>
            <a:lstStyle/>
            <a:p>
              <a:pPr algn="ctr" defTabSz="609630">
                <a:defRPr/>
              </a:pPr>
              <a:endParaRPr sz="1333" kern="0">
                <a:solidFill>
                  <a:prstClr val="black"/>
                </a:solidFill>
                <a:latin typeface="Arial" panose="020B0604020202020204" pitchFamily="34" charset="0"/>
                <a:cs typeface="Arial" panose="020B0604020202020204" pitchFamily="34" charset="0"/>
              </a:endParaRPr>
            </a:p>
          </p:txBody>
        </p:sp>
        <p:sp>
          <p:nvSpPr>
            <p:cNvPr id="20" name="Freeform: Shape 114">
              <a:extLst>
                <a:ext uri="{FF2B5EF4-FFF2-40B4-BE49-F238E27FC236}">
                  <a16:creationId xmlns:a16="http://schemas.microsoft.com/office/drawing/2014/main" id="{A01A564E-AC41-4BA1-A787-89F5165DD6F7}"/>
                </a:ext>
              </a:extLst>
            </p:cNvPr>
            <p:cNvSpPr/>
            <p:nvPr/>
          </p:nvSpPr>
          <p:spPr bwMode="auto">
            <a:xfrm>
              <a:off x="5576985" y="5546394"/>
              <a:ext cx="1079520" cy="541837"/>
            </a:xfrm>
            <a:custGeom>
              <a:avLst/>
              <a:gdLst>
                <a:gd name="T0" fmla="*/ 260 w 520"/>
                <a:gd name="T1" fmla="*/ 261 h 261"/>
                <a:gd name="T2" fmla="*/ 0 w 520"/>
                <a:gd name="T3" fmla="*/ 0 h 261"/>
                <a:gd name="T4" fmla="*/ 520 w 520"/>
                <a:gd name="T5" fmla="*/ 0 h 261"/>
                <a:gd name="T6" fmla="*/ 260 w 520"/>
                <a:gd name="T7" fmla="*/ 261 h 261"/>
              </a:gdLst>
              <a:ahLst/>
              <a:cxnLst>
                <a:cxn ang="0">
                  <a:pos x="T0" y="T1"/>
                </a:cxn>
                <a:cxn ang="0">
                  <a:pos x="T2" y="T3"/>
                </a:cxn>
                <a:cxn ang="0">
                  <a:pos x="T4" y="T5"/>
                </a:cxn>
                <a:cxn ang="0">
                  <a:pos x="T6" y="T7"/>
                </a:cxn>
              </a:cxnLst>
              <a:rect l="0" t="0" r="r" b="b"/>
              <a:pathLst>
                <a:path w="520" h="261">
                  <a:moveTo>
                    <a:pt x="260" y="261"/>
                  </a:moveTo>
                  <a:lnTo>
                    <a:pt x="0" y="0"/>
                  </a:lnTo>
                  <a:lnTo>
                    <a:pt x="520" y="0"/>
                  </a:lnTo>
                  <a:lnTo>
                    <a:pt x="260" y="261"/>
                  </a:lnTo>
                  <a:close/>
                </a:path>
              </a:pathLst>
            </a:custGeom>
            <a:solidFill>
              <a:srgbClr val="5B9BD5"/>
            </a:solidFill>
            <a:ln>
              <a:noFill/>
            </a:ln>
          </p:spPr>
          <p:txBody>
            <a:bodyPr anchor="ctr"/>
            <a:lstStyle/>
            <a:p>
              <a:pPr algn="ctr" defTabSz="609630">
                <a:defRPr/>
              </a:pPr>
              <a:endParaRPr sz="1333" kern="0">
                <a:solidFill>
                  <a:prstClr val="black"/>
                </a:solidFill>
                <a:latin typeface="Arial" panose="020B0604020202020204" pitchFamily="34" charset="0"/>
                <a:cs typeface="Arial" panose="020B0604020202020204" pitchFamily="34" charset="0"/>
              </a:endParaRPr>
            </a:p>
          </p:txBody>
        </p:sp>
        <p:sp>
          <p:nvSpPr>
            <p:cNvPr id="21" name="Freeform: Shape 115">
              <a:extLst>
                <a:ext uri="{FF2B5EF4-FFF2-40B4-BE49-F238E27FC236}">
                  <a16:creationId xmlns:a16="http://schemas.microsoft.com/office/drawing/2014/main" id="{FD0E7BA1-BCD3-44AA-BBFD-96936421E1E6}"/>
                </a:ext>
              </a:extLst>
            </p:cNvPr>
            <p:cNvSpPr/>
            <p:nvPr/>
          </p:nvSpPr>
          <p:spPr bwMode="auto">
            <a:xfrm>
              <a:off x="5958969" y="5926302"/>
              <a:ext cx="315552" cy="161928"/>
            </a:xfrm>
            <a:custGeom>
              <a:avLst/>
              <a:gdLst>
                <a:gd name="T0" fmla="*/ 76 w 152"/>
                <a:gd name="T1" fmla="*/ 78 h 78"/>
                <a:gd name="T2" fmla="*/ 152 w 152"/>
                <a:gd name="T3" fmla="*/ 0 h 78"/>
                <a:gd name="T4" fmla="*/ 0 w 152"/>
                <a:gd name="T5" fmla="*/ 0 h 78"/>
                <a:gd name="T6" fmla="*/ 0 w 152"/>
                <a:gd name="T7" fmla="*/ 0 h 78"/>
                <a:gd name="T8" fmla="*/ 76 w 152"/>
                <a:gd name="T9" fmla="*/ 78 h 78"/>
              </a:gdLst>
              <a:ahLst/>
              <a:cxnLst>
                <a:cxn ang="0">
                  <a:pos x="T0" y="T1"/>
                </a:cxn>
                <a:cxn ang="0">
                  <a:pos x="T2" y="T3"/>
                </a:cxn>
                <a:cxn ang="0">
                  <a:pos x="T4" y="T5"/>
                </a:cxn>
                <a:cxn ang="0">
                  <a:pos x="T6" y="T7"/>
                </a:cxn>
                <a:cxn ang="0">
                  <a:pos x="T8" y="T9"/>
                </a:cxn>
              </a:cxnLst>
              <a:rect l="0" t="0" r="r" b="b"/>
              <a:pathLst>
                <a:path w="152" h="78">
                  <a:moveTo>
                    <a:pt x="76" y="78"/>
                  </a:moveTo>
                  <a:lnTo>
                    <a:pt x="152" y="0"/>
                  </a:lnTo>
                  <a:lnTo>
                    <a:pt x="0" y="0"/>
                  </a:lnTo>
                  <a:lnTo>
                    <a:pt x="0" y="0"/>
                  </a:lnTo>
                  <a:lnTo>
                    <a:pt x="76" y="78"/>
                  </a:lnTo>
                  <a:close/>
                </a:path>
              </a:pathLst>
            </a:custGeom>
            <a:solidFill>
              <a:sysClr val="windowText" lastClr="000000">
                <a:lumMod val="65000"/>
                <a:lumOff val="35000"/>
              </a:sysClr>
            </a:solidFill>
            <a:ln>
              <a:noFill/>
            </a:ln>
          </p:spPr>
          <p:txBody>
            <a:bodyPr anchor="ctr"/>
            <a:lstStyle/>
            <a:p>
              <a:pPr algn="ctr" defTabSz="609630">
                <a:defRPr/>
              </a:pPr>
              <a:endParaRPr sz="1333" kern="0">
                <a:solidFill>
                  <a:prstClr val="black"/>
                </a:solidFill>
                <a:latin typeface="Arial" panose="020B0604020202020204" pitchFamily="34" charset="0"/>
                <a:cs typeface="Arial" panose="020B0604020202020204" pitchFamily="34" charset="0"/>
              </a:endParaRPr>
            </a:p>
          </p:txBody>
        </p:sp>
        <p:sp>
          <p:nvSpPr>
            <p:cNvPr id="22" name="Freeform: Shape 116">
              <a:extLst>
                <a:ext uri="{FF2B5EF4-FFF2-40B4-BE49-F238E27FC236}">
                  <a16:creationId xmlns:a16="http://schemas.microsoft.com/office/drawing/2014/main" id="{B8016AE0-7A63-41CE-9779-94DC4BD989C3}"/>
                </a:ext>
              </a:extLst>
            </p:cNvPr>
            <p:cNvSpPr/>
            <p:nvPr/>
          </p:nvSpPr>
          <p:spPr bwMode="auto">
            <a:xfrm>
              <a:off x="6116744" y="5546394"/>
              <a:ext cx="539761" cy="541837"/>
            </a:xfrm>
            <a:custGeom>
              <a:avLst/>
              <a:gdLst>
                <a:gd name="T0" fmla="*/ 0 w 260"/>
                <a:gd name="T1" fmla="*/ 261 h 261"/>
                <a:gd name="T2" fmla="*/ 260 w 260"/>
                <a:gd name="T3" fmla="*/ 0 h 261"/>
                <a:gd name="T4" fmla="*/ 0 w 260"/>
                <a:gd name="T5" fmla="*/ 0 h 261"/>
                <a:gd name="T6" fmla="*/ 0 w 260"/>
                <a:gd name="T7" fmla="*/ 261 h 261"/>
              </a:gdLst>
              <a:ahLst/>
              <a:cxnLst>
                <a:cxn ang="0">
                  <a:pos x="T0" y="T1"/>
                </a:cxn>
                <a:cxn ang="0">
                  <a:pos x="T2" y="T3"/>
                </a:cxn>
                <a:cxn ang="0">
                  <a:pos x="T4" y="T5"/>
                </a:cxn>
                <a:cxn ang="0">
                  <a:pos x="T6" y="T7"/>
                </a:cxn>
              </a:cxnLst>
              <a:rect l="0" t="0" r="r" b="b"/>
              <a:pathLst>
                <a:path w="260" h="261">
                  <a:moveTo>
                    <a:pt x="0" y="261"/>
                  </a:moveTo>
                  <a:lnTo>
                    <a:pt x="260" y="0"/>
                  </a:lnTo>
                  <a:lnTo>
                    <a:pt x="0" y="0"/>
                  </a:lnTo>
                  <a:lnTo>
                    <a:pt x="0" y="261"/>
                  </a:lnTo>
                  <a:close/>
                </a:path>
              </a:pathLst>
            </a:custGeom>
            <a:solidFill>
              <a:sysClr val="windowText" lastClr="000000">
                <a:lumMod val="95000"/>
                <a:lumOff val="5000"/>
                <a:alpha val="10000"/>
              </a:sysClr>
            </a:solidFill>
            <a:ln>
              <a:noFill/>
            </a:ln>
          </p:spPr>
          <p:txBody>
            <a:bodyPr anchor="ctr"/>
            <a:lstStyle/>
            <a:p>
              <a:pPr algn="ctr" defTabSz="609630">
                <a:defRPr/>
              </a:pPr>
              <a:endParaRPr sz="1333" kern="0">
                <a:solidFill>
                  <a:prstClr val="black"/>
                </a:solidFill>
                <a:latin typeface="Arial" panose="020B0604020202020204" pitchFamily="34" charset="0"/>
                <a:cs typeface="Arial" panose="020B0604020202020204" pitchFamily="34" charset="0"/>
              </a:endParaRPr>
            </a:p>
          </p:txBody>
        </p:sp>
      </p:grpSp>
      <p:grpSp>
        <p:nvGrpSpPr>
          <p:cNvPr id="29" name="千图PPT彼岸天：ID 8661124库_组合 34">
            <a:extLst>
              <a:ext uri="{FF2B5EF4-FFF2-40B4-BE49-F238E27FC236}">
                <a16:creationId xmlns:a16="http://schemas.microsoft.com/office/drawing/2014/main" id="{E0A96D9C-1D0F-4A9C-996D-23CA79BD707F}"/>
              </a:ext>
            </a:extLst>
          </p:cNvPr>
          <p:cNvGrpSpPr/>
          <p:nvPr>
            <p:custDataLst>
              <p:tags r:id="rId2"/>
            </p:custDataLst>
          </p:nvPr>
        </p:nvGrpSpPr>
        <p:grpSpPr>
          <a:xfrm>
            <a:off x="6756222" y="1896890"/>
            <a:ext cx="4429938" cy="1181589"/>
            <a:chOff x="6243444" y="1853901"/>
            <a:chExt cx="6059738" cy="1613892"/>
          </a:xfrm>
        </p:grpSpPr>
        <p:cxnSp>
          <p:nvCxnSpPr>
            <p:cNvPr id="31" name="Connector: Elbow 119">
              <a:extLst>
                <a:ext uri="{FF2B5EF4-FFF2-40B4-BE49-F238E27FC236}">
                  <a16:creationId xmlns:a16="http://schemas.microsoft.com/office/drawing/2014/main" id="{506A7730-323A-4F63-B77C-44C76864C23F}"/>
                </a:ext>
              </a:extLst>
            </p:cNvPr>
            <p:cNvCxnSpPr>
              <a:cxnSpLocks/>
            </p:cNvCxnSpPr>
            <p:nvPr/>
          </p:nvCxnSpPr>
          <p:spPr>
            <a:xfrm>
              <a:off x="6243444" y="2720695"/>
              <a:ext cx="1909002" cy="747098"/>
            </a:xfrm>
            <a:prstGeom prst="bentConnector3">
              <a:avLst>
                <a:gd name="adj1" fmla="val 50000"/>
              </a:avLst>
            </a:prstGeom>
            <a:noFill/>
            <a:ln w="57150" cap="flat" cmpd="sng" algn="ctr">
              <a:solidFill>
                <a:sysClr val="windowText" lastClr="000000">
                  <a:lumMod val="50000"/>
                  <a:lumOff val="50000"/>
                </a:sysClr>
              </a:solidFill>
              <a:prstDash val="solid"/>
              <a:miter lim="800000"/>
              <a:headEnd type="oval"/>
              <a:tailEnd type="triangle"/>
            </a:ln>
            <a:effectLst/>
          </p:spPr>
        </p:cxnSp>
        <p:grpSp>
          <p:nvGrpSpPr>
            <p:cNvPr id="32" name="Group 6">
              <a:extLst>
                <a:ext uri="{FF2B5EF4-FFF2-40B4-BE49-F238E27FC236}">
                  <a16:creationId xmlns:a16="http://schemas.microsoft.com/office/drawing/2014/main" id="{6A2F6106-F567-442A-924B-432D9080D080}"/>
                </a:ext>
              </a:extLst>
            </p:cNvPr>
            <p:cNvGrpSpPr/>
            <p:nvPr/>
          </p:nvGrpSpPr>
          <p:grpSpPr>
            <a:xfrm>
              <a:off x="8277234" y="1853901"/>
              <a:ext cx="4025948" cy="976024"/>
              <a:chOff x="8304386" y="1853903"/>
              <a:chExt cx="3906928" cy="976024"/>
            </a:xfrm>
          </p:grpSpPr>
          <p:sp>
            <p:nvSpPr>
              <p:cNvPr id="33" name="TextBox 122">
                <a:extLst>
                  <a:ext uri="{FF2B5EF4-FFF2-40B4-BE49-F238E27FC236}">
                    <a16:creationId xmlns:a16="http://schemas.microsoft.com/office/drawing/2014/main" id="{4CD06D01-517E-4A97-92BD-3D8F4FDE5EE8}"/>
                  </a:ext>
                </a:extLst>
              </p:cNvPr>
              <p:cNvSpPr txBox="1"/>
              <p:nvPr/>
            </p:nvSpPr>
            <p:spPr>
              <a:xfrm>
                <a:off x="8754261" y="1853903"/>
                <a:ext cx="3228290" cy="295071"/>
              </a:xfrm>
              <a:prstGeom prst="rect">
                <a:avLst/>
              </a:prstGeom>
              <a:noFill/>
            </p:spPr>
            <p:txBody>
              <a:bodyPr vert="horz" wrap="none" lIns="0" tIns="0" rIns="0" bIns="0" anchor="ctr">
                <a:noAutofit/>
              </a:bodyPr>
              <a:lstStyle/>
              <a:p>
                <a:pPr defTabSz="609630">
                  <a:defRPr/>
                </a:pPr>
                <a:r>
                  <a:rPr lang="vi-VN" sz="4000" dirty="0">
                    <a:latin typeface="Arial-Rounded" panose="020B0500000000000000" pitchFamily="34" charset="0"/>
                    <a:ea typeface="Arial-Rounded" panose="020B0500000000000000" pitchFamily="34" charset="0"/>
                    <a:cs typeface="Arial-Rounded" panose="020B0500000000000000" pitchFamily="34" charset="0"/>
                  </a:rPr>
                  <a:t>Kiên nhẫn</a:t>
                </a:r>
                <a:endParaRPr lang="zh-CN" altLang="en-US" sz="4000" b="1" kern="0" dirty="0">
                  <a:solidFill>
                    <a:srgbClr val="4472C4"/>
                  </a:solidFill>
                  <a:latin typeface="Arial" panose="020B0604020202020204" pitchFamily="34" charset="0"/>
                  <a:ea typeface="等线" panose="02010600030101010101" pitchFamily="2" charset="-122"/>
                  <a:cs typeface="Arial" panose="020B0604020202020204" pitchFamily="34" charset="0"/>
                </a:endParaRPr>
              </a:p>
            </p:txBody>
          </p:sp>
          <p:sp>
            <p:nvSpPr>
              <p:cNvPr id="34" name="TextBox 123">
                <a:extLst>
                  <a:ext uri="{FF2B5EF4-FFF2-40B4-BE49-F238E27FC236}">
                    <a16:creationId xmlns:a16="http://schemas.microsoft.com/office/drawing/2014/main" id="{4DE3FAF3-C273-41E4-A46E-C5A455C5E3DF}"/>
                  </a:ext>
                </a:extLst>
              </p:cNvPr>
              <p:cNvSpPr txBox="1"/>
              <p:nvPr/>
            </p:nvSpPr>
            <p:spPr>
              <a:xfrm>
                <a:off x="8304386" y="2534856"/>
                <a:ext cx="3906928" cy="295071"/>
              </a:xfrm>
              <a:prstGeom prst="rect">
                <a:avLst/>
              </a:prstGeom>
              <a:noFill/>
            </p:spPr>
            <p:txBody>
              <a:bodyPr wrap="square" lIns="0" tIns="0" rIns="0" bIns="0">
                <a:noAutofit/>
              </a:bodyPr>
              <a:lstStyle/>
              <a:p>
                <a:pPr algn="just" defTabSz="609630">
                  <a:lnSpc>
                    <a:spcPct val="120000"/>
                  </a:lnSpc>
                  <a:defRPr/>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 tục làm việc đã định mà không nản lòng</a:t>
                </a:r>
                <a:endParaRPr lang="zh-CN" altLang="en-US" sz="2933" kern="0" dirty="0">
                  <a:solidFill>
                    <a:prstClr val="black">
                      <a:lumMod val="75000"/>
                      <a:lumOff val="25000"/>
                    </a:prstClr>
                  </a:solidFill>
                  <a:latin typeface="Arial" panose="020B0604020202020204" pitchFamily="34" charset="0"/>
                  <a:ea typeface="等线" panose="02010600030101010101" pitchFamily="2" charset="-122"/>
                  <a:cs typeface="Arial" panose="020B0604020202020204" pitchFamily="34" charset="0"/>
                </a:endParaRPr>
              </a:p>
            </p:txBody>
          </p:sp>
        </p:grpSp>
      </p:grpSp>
      <p:grpSp>
        <p:nvGrpSpPr>
          <p:cNvPr id="35" name="Group 34">
            <a:extLst>
              <a:ext uri="{FF2B5EF4-FFF2-40B4-BE49-F238E27FC236}">
                <a16:creationId xmlns:a16="http://schemas.microsoft.com/office/drawing/2014/main" id="{4488F615-D2EA-4527-9069-87B37A4E83FA}"/>
              </a:ext>
            </a:extLst>
          </p:cNvPr>
          <p:cNvGrpSpPr/>
          <p:nvPr/>
        </p:nvGrpSpPr>
        <p:grpSpPr>
          <a:xfrm>
            <a:off x="864021" y="1658317"/>
            <a:ext cx="4571758" cy="1620942"/>
            <a:chOff x="-337273" y="2011477"/>
            <a:chExt cx="5384459" cy="2361024"/>
          </a:xfrm>
        </p:grpSpPr>
        <p:cxnSp>
          <p:nvCxnSpPr>
            <p:cNvPr id="36" name="Connector: Elbow 117">
              <a:extLst>
                <a:ext uri="{FF2B5EF4-FFF2-40B4-BE49-F238E27FC236}">
                  <a16:creationId xmlns:a16="http://schemas.microsoft.com/office/drawing/2014/main" id="{D501AFCA-95A1-4A22-B057-22119C00EE22}"/>
                </a:ext>
              </a:extLst>
            </p:cNvPr>
            <p:cNvCxnSpPr>
              <a:cxnSpLocks/>
            </p:cNvCxnSpPr>
            <p:nvPr/>
          </p:nvCxnSpPr>
          <p:spPr>
            <a:xfrm rot="10800000">
              <a:off x="3302249" y="2304448"/>
              <a:ext cx="1744937" cy="1479633"/>
            </a:xfrm>
            <a:prstGeom prst="bentConnector3">
              <a:avLst>
                <a:gd name="adj1" fmla="val 50000"/>
              </a:avLst>
            </a:prstGeom>
            <a:noFill/>
            <a:ln w="57150" cap="flat" cmpd="sng" algn="ctr">
              <a:solidFill>
                <a:sysClr val="windowText" lastClr="000000">
                  <a:lumMod val="50000"/>
                  <a:lumOff val="50000"/>
                </a:sysClr>
              </a:solidFill>
              <a:prstDash val="solid"/>
              <a:miter lim="800000"/>
              <a:headEnd type="oval"/>
              <a:tailEnd type="triangle"/>
            </a:ln>
            <a:effectLst/>
          </p:spPr>
        </p:cxnSp>
        <p:sp>
          <p:nvSpPr>
            <p:cNvPr id="37" name="TextBox 128">
              <a:extLst>
                <a:ext uri="{FF2B5EF4-FFF2-40B4-BE49-F238E27FC236}">
                  <a16:creationId xmlns:a16="http://schemas.microsoft.com/office/drawing/2014/main" id="{F881A5B9-1AF5-4E75-86E0-36F5B3329683}"/>
                </a:ext>
              </a:extLst>
            </p:cNvPr>
            <p:cNvSpPr txBox="1"/>
            <p:nvPr/>
          </p:nvSpPr>
          <p:spPr>
            <a:xfrm>
              <a:off x="932243" y="2011477"/>
              <a:ext cx="2039294" cy="560959"/>
            </a:xfrm>
            <a:prstGeom prst="rect">
              <a:avLst/>
            </a:prstGeom>
            <a:noFill/>
          </p:spPr>
          <p:txBody>
            <a:bodyPr vert="horz" wrap="none" lIns="0" tIns="0" rIns="0" bIns="0" anchor="ctr">
              <a:noAutofit/>
            </a:bodyPr>
            <a:lstStyle/>
            <a:p>
              <a:pPr algn="ctr" defTabSz="609630">
                <a:defRPr/>
              </a:pPr>
              <a:r>
                <a:rPr lang="vi-VN" sz="4000" dirty="0">
                  <a:latin typeface="Arial-Rounded" panose="020B0500000000000000" pitchFamily="34" charset="0"/>
                  <a:ea typeface="Arial-Rounded" panose="020B0500000000000000" pitchFamily="34" charset="0"/>
                  <a:cs typeface="Arial-Rounded" panose="020B0500000000000000" pitchFamily="34" charset="0"/>
                </a:rPr>
                <a:t>Lúng túng</a:t>
              </a:r>
              <a:endParaRPr lang="zh-CN" altLang="en-US" sz="4000" b="1" kern="0" dirty="0">
                <a:solidFill>
                  <a:srgbClr val="70AD47"/>
                </a:solidFill>
                <a:latin typeface="Arial" panose="020B0604020202020204" pitchFamily="34" charset="0"/>
                <a:ea typeface="等线" panose="02010600030101010101" pitchFamily="2" charset="-122"/>
                <a:cs typeface="Arial" panose="020B0604020202020204" pitchFamily="34" charset="0"/>
              </a:endParaRPr>
            </a:p>
          </p:txBody>
        </p:sp>
        <p:sp>
          <p:nvSpPr>
            <p:cNvPr id="38" name="TextBox 37">
              <a:extLst>
                <a:ext uri="{FF2B5EF4-FFF2-40B4-BE49-F238E27FC236}">
                  <a16:creationId xmlns:a16="http://schemas.microsoft.com/office/drawing/2014/main" id="{05BD248C-44FB-4C0C-AF43-761829346E08}"/>
                </a:ext>
              </a:extLst>
            </p:cNvPr>
            <p:cNvSpPr txBox="1"/>
            <p:nvPr/>
          </p:nvSpPr>
          <p:spPr>
            <a:xfrm>
              <a:off x="-337273" y="2803452"/>
              <a:ext cx="4342960" cy="1569049"/>
            </a:xfrm>
            <a:prstGeom prst="rect">
              <a:avLst/>
            </a:prstGeom>
            <a:noFill/>
          </p:spPr>
          <p:txBody>
            <a:bodyPr wrap="square" rtlCol="0">
              <a:spAutoFit/>
            </a:bodyPr>
            <a:lstStyle/>
            <a:p>
              <a:pPr algn="just" defTabSz="609630">
                <a:defRPr/>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 biết nói hoặc làm như thế nào</a:t>
              </a:r>
              <a:endParaRPr lang="vi-VN" sz="2933" kern="0" dirty="0">
                <a:solidFill>
                  <a:srgbClr val="FF0000"/>
                </a:solidFill>
                <a:latin typeface="Arial" panose="020B0604020202020204" pitchFamily="34" charset="0"/>
                <a:cs typeface="Arial" panose="020B0604020202020204" pitchFamily="34" charset="0"/>
              </a:endParaRPr>
            </a:p>
          </p:txBody>
        </p:sp>
      </p:grpSp>
      <p:pic>
        <p:nvPicPr>
          <p:cNvPr id="39" name="Picture 38">
            <a:extLst>
              <a:ext uri="{FF2B5EF4-FFF2-40B4-BE49-F238E27FC236}">
                <a16:creationId xmlns:a16="http://schemas.microsoft.com/office/drawing/2014/main" id="{1893FC61-1CD6-499B-A286-2C89D5D574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2401" y="4156365"/>
            <a:ext cx="3186201" cy="2802739"/>
          </a:xfrm>
          <a:prstGeom prst="rect">
            <a:avLst/>
          </a:prstGeom>
        </p:spPr>
      </p:pic>
      <p:pic>
        <p:nvPicPr>
          <p:cNvPr id="3" name="Picture 2">
            <a:extLst>
              <a:ext uri="{FF2B5EF4-FFF2-40B4-BE49-F238E27FC236}">
                <a16:creationId xmlns:a16="http://schemas.microsoft.com/office/drawing/2014/main" id="{74307EF6-E939-4C3B-90CC-42AB5AE66C06}"/>
              </a:ext>
            </a:extLst>
          </p:cNvPr>
          <p:cNvPicPr>
            <a:picLocks noChangeAspect="1"/>
          </p:cNvPicPr>
          <p:nvPr/>
        </p:nvPicPr>
        <p:blipFill>
          <a:blip r:embed="rId5"/>
          <a:stretch>
            <a:fillRect/>
          </a:stretch>
        </p:blipFill>
        <p:spPr>
          <a:xfrm>
            <a:off x="2969497" y="190986"/>
            <a:ext cx="7925487" cy="1284335"/>
          </a:xfrm>
          <a:prstGeom prst="rect">
            <a:avLst/>
          </a:prstGeom>
        </p:spPr>
      </p:pic>
      <p:grpSp>
        <p:nvGrpSpPr>
          <p:cNvPr id="13" name="Group 12">
            <a:extLst>
              <a:ext uri="{FF2B5EF4-FFF2-40B4-BE49-F238E27FC236}">
                <a16:creationId xmlns:a16="http://schemas.microsoft.com/office/drawing/2014/main" id="{29CCFB1D-7B5A-D0DA-05A3-83C1266DA1C3}"/>
              </a:ext>
            </a:extLst>
          </p:cNvPr>
          <p:cNvGrpSpPr/>
          <p:nvPr/>
        </p:nvGrpSpPr>
        <p:grpSpPr>
          <a:xfrm>
            <a:off x="874433" y="3783872"/>
            <a:ext cx="4571758" cy="2113384"/>
            <a:chOff x="-337273" y="2011477"/>
            <a:chExt cx="5384459" cy="3078303"/>
          </a:xfrm>
        </p:grpSpPr>
        <p:cxnSp>
          <p:nvCxnSpPr>
            <p:cNvPr id="23" name="Connector: Elbow 117">
              <a:extLst>
                <a:ext uri="{FF2B5EF4-FFF2-40B4-BE49-F238E27FC236}">
                  <a16:creationId xmlns:a16="http://schemas.microsoft.com/office/drawing/2014/main" id="{896FD92D-3F39-E4D4-F307-BA7C4F1F9799}"/>
                </a:ext>
              </a:extLst>
            </p:cNvPr>
            <p:cNvCxnSpPr>
              <a:cxnSpLocks/>
            </p:cNvCxnSpPr>
            <p:nvPr/>
          </p:nvCxnSpPr>
          <p:spPr>
            <a:xfrm rot="10800000">
              <a:off x="3302249" y="2304448"/>
              <a:ext cx="1744937" cy="1479633"/>
            </a:xfrm>
            <a:prstGeom prst="bentConnector3">
              <a:avLst>
                <a:gd name="adj1" fmla="val 50000"/>
              </a:avLst>
            </a:prstGeom>
            <a:noFill/>
            <a:ln w="57150" cap="flat" cmpd="sng" algn="ctr">
              <a:solidFill>
                <a:sysClr val="windowText" lastClr="000000">
                  <a:lumMod val="50000"/>
                  <a:lumOff val="50000"/>
                </a:sysClr>
              </a:solidFill>
              <a:prstDash val="solid"/>
              <a:miter lim="800000"/>
              <a:headEnd type="oval"/>
              <a:tailEnd type="triangle"/>
            </a:ln>
            <a:effectLst/>
          </p:spPr>
        </p:cxnSp>
        <p:sp>
          <p:nvSpPr>
            <p:cNvPr id="24" name="TextBox 128">
              <a:extLst>
                <a:ext uri="{FF2B5EF4-FFF2-40B4-BE49-F238E27FC236}">
                  <a16:creationId xmlns:a16="http://schemas.microsoft.com/office/drawing/2014/main" id="{CE867638-A712-A863-D0D9-171BFC0CC3F2}"/>
                </a:ext>
              </a:extLst>
            </p:cNvPr>
            <p:cNvSpPr txBox="1"/>
            <p:nvPr/>
          </p:nvSpPr>
          <p:spPr>
            <a:xfrm>
              <a:off x="500721" y="2011477"/>
              <a:ext cx="2470815" cy="457842"/>
            </a:xfrm>
            <a:prstGeom prst="rect">
              <a:avLst/>
            </a:prstGeom>
            <a:noFill/>
          </p:spPr>
          <p:txBody>
            <a:bodyPr vert="horz" wrap="none" lIns="0" tIns="0" rIns="0" bIns="0" anchor="ctr">
              <a:noAutofit/>
            </a:bodyPr>
            <a:lstStyle/>
            <a:p>
              <a:pPr algn="ctr" defTabSz="609630">
                <a:defRPr/>
              </a:pPr>
              <a:r>
                <a:rPr lang="vi-VN" sz="4000" dirty="0">
                  <a:latin typeface="Arial-Rounded" panose="020B0500000000000000" pitchFamily="34" charset="0"/>
                  <a:ea typeface="Arial-Rounded" panose="020B0500000000000000" pitchFamily="34" charset="0"/>
                  <a:cs typeface="Arial-Rounded" panose="020B0500000000000000" pitchFamily="34" charset="0"/>
                </a:rPr>
                <a:t>Ngập ngừng</a:t>
              </a:r>
              <a:endParaRPr lang="zh-CN" altLang="en-US" sz="4000" b="1" kern="0" dirty="0">
                <a:solidFill>
                  <a:srgbClr val="70AD47"/>
                </a:solidFill>
                <a:latin typeface="Arial" panose="020B0604020202020204" pitchFamily="34" charset="0"/>
                <a:ea typeface="等线" panose="02010600030101010101" pitchFamily="2" charset="-122"/>
                <a:cs typeface="Arial" panose="020B0604020202020204" pitchFamily="34" charset="0"/>
              </a:endParaRPr>
            </a:p>
          </p:txBody>
        </p:sp>
        <p:sp>
          <p:nvSpPr>
            <p:cNvPr id="25" name="TextBox 24">
              <a:extLst>
                <a:ext uri="{FF2B5EF4-FFF2-40B4-BE49-F238E27FC236}">
                  <a16:creationId xmlns:a16="http://schemas.microsoft.com/office/drawing/2014/main" id="{3F0E919B-613B-1F47-1B05-086E98624345}"/>
                </a:ext>
              </a:extLst>
            </p:cNvPr>
            <p:cNvSpPr txBox="1"/>
            <p:nvPr/>
          </p:nvSpPr>
          <p:spPr>
            <a:xfrm>
              <a:off x="-337273" y="2803452"/>
              <a:ext cx="4342960" cy="2286328"/>
            </a:xfrm>
            <a:prstGeom prst="rect">
              <a:avLst/>
            </a:prstGeom>
            <a:noFill/>
          </p:spPr>
          <p:txBody>
            <a:bodyPr wrap="square" rtlCol="0">
              <a:spAutoFit/>
            </a:bodyPr>
            <a:lstStyle/>
            <a:p>
              <a:pPr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chưa quyết định được vì còn lo sợ thất bại.</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916436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randombar(horizont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CFA645-6151-4FFC-A623-51C42C0FE155}"/>
              </a:ext>
            </a:extLst>
          </p:cNvPr>
          <p:cNvSpPr/>
          <p:nvPr/>
        </p:nvSpPr>
        <p:spPr>
          <a:xfrm>
            <a:off x="403829" y="304800"/>
            <a:ext cx="11582400" cy="6248400"/>
          </a:xfrm>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2320663" y="271663"/>
                  <a:pt x="6466715" y="172008"/>
                  <a:pt x="11582400" y="0"/>
                </a:cubicBezTo>
                <a:cubicBezTo>
                  <a:pt x="11191699" y="1147079"/>
                  <a:pt x="11244882" y="3434885"/>
                  <a:pt x="11582400" y="6248400"/>
                </a:cubicBezTo>
                <a:cubicBezTo>
                  <a:pt x="10296752" y="6108574"/>
                  <a:pt x="4225056" y="6053916"/>
                  <a:pt x="0" y="6248400"/>
                </a:cubicBezTo>
                <a:cubicBezTo>
                  <a:pt x="115742" y="4341626"/>
                  <a:pt x="74882" y="2083791"/>
                  <a:pt x="0" y="0"/>
                </a:cubicBezTo>
                <a:close/>
              </a:path>
              <a:path w="11582400" h="6248400" stroke="0" extrusionOk="0">
                <a:moveTo>
                  <a:pt x="0" y="0"/>
                </a:moveTo>
                <a:cubicBezTo>
                  <a:pt x="5190329" y="-101213"/>
                  <a:pt x="9935178" y="-107876"/>
                  <a:pt x="11582400" y="0"/>
                </a:cubicBezTo>
                <a:cubicBezTo>
                  <a:pt x="11401759" y="1430027"/>
                  <a:pt x="11506243" y="5018641"/>
                  <a:pt x="11582400" y="6248400"/>
                </a:cubicBezTo>
                <a:cubicBezTo>
                  <a:pt x="6873732" y="6153705"/>
                  <a:pt x="3276465" y="6554210"/>
                  <a:pt x="0" y="6248400"/>
                </a:cubicBezTo>
                <a:cubicBezTo>
                  <a:pt x="-310132" y="4855848"/>
                  <a:pt x="-10521" y="1223395"/>
                  <a:pt x="0" y="0"/>
                </a:cubicBezTo>
                <a:close/>
              </a:path>
              <a:path w="11582400" h="6248400" fill="none" stroke="0" extrusionOk="0">
                <a:moveTo>
                  <a:pt x="0" y="0"/>
                </a:moveTo>
                <a:cubicBezTo>
                  <a:pt x="2189811" y="-98248"/>
                  <a:pt x="7184722" y="675801"/>
                  <a:pt x="11582400" y="0"/>
                </a:cubicBezTo>
                <a:cubicBezTo>
                  <a:pt x="11381295" y="720025"/>
                  <a:pt x="11535417" y="3808842"/>
                  <a:pt x="11582400" y="6248400"/>
                </a:cubicBezTo>
                <a:cubicBezTo>
                  <a:pt x="9733422" y="5673371"/>
                  <a:pt x="4389313" y="5740066"/>
                  <a:pt x="0" y="6248400"/>
                </a:cubicBezTo>
                <a:cubicBezTo>
                  <a:pt x="162964" y="4291831"/>
                  <a:pt x="-164555" y="1769569"/>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1598128" y="-133017"/>
                          <a:pt x="6647848" y="-123057"/>
                          <a:pt x="11582400" y="0"/>
                        </a:cubicBezTo>
                        <a:cubicBezTo>
                          <a:pt x="11509719" y="733229"/>
                          <a:pt x="11551623" y="3520473"/>
                          <a:pt x="11582400" y="6248400"/>
                        </a:cubicBezTo>
                        <a:cubicBezTo>
                          <a:pt x="10027062" y="6246199"/>
                          <a:pt x="4251957" y="6118629"/>
                          <a:pt x="0" y="6248400"/>
                        </a:cubicBezTo>
                        <a:cubicBezTo>
                          <a:pt x="62819" y="4500104"/>
                          <a:pt x="-160207" y="1819811"/>
                          <a:pt x="0" y="0"/>
                        </a:cubicBezTo>
                        <a:close/>
                      </a:path>
                      <a:path w="11582400" h="6248400" stroke="0" extrusionOk="0">
                        <a:moveTo>
                          <a:pt x="0" y="0"/>
                        </a:moveTo>
                        <a:cubicBezTo>
                          <a:pt x="4999933" y="-157587"/>
                          <a:pt x="9649408" y="-63908"/>
                          <a:pt x="11582400" y="0"/>
                        </a:cubicBezTo>
                        <a:cubicBezTo>
                          <a:pt x="11412991" y="1440590"/>
                          <a:pt x="11414258" y="5152588"/>
                          <a:pt x="11582400" y="6248400"/>
                        </a:cubicBezTo>
                        <a:cubicBezTo>
                          <a:pt x="6794238" y="6147402"/>
                          <a:pt x="2942115" y="6369456"/>
                          <a:pt x="0" y="6248400"/>
                        </a:cubicBezTo>
                        <a:cubicBezTo>
                          <a:pt x="-124967" y="4902381"/>
                          <a:pt x="-10970" y="11236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grpSp>
        <p:nvGrpSpPr>
          <p:cNvPr id="7" name="千图PPT彼岸天：ID 8661124库_组合 1">
            <a:extLst>
              <a:ext uri="{FF2B5EF4-FFF2-40B4-BE49-F238E27FC236}">
                <a16:creationId xmlns:a16="http://schemas.microsoft.com/office/drawing/2014/main" id="{66D80C10-6420-4588-B3A3-5C0225A981E2}"/>
              </a:ext>
            </a:extLst>
          </p:cNvPr>
          <p:cNvGrpSpPr/>
          <p:nvPr>
            <p:custDataLst>
              <p:tags r:id="rId1"/>
            </p:custDataLst>
          </p:nvPr>
        </p:nvGrpSpPr>
        <p:grpSpPr>
          <a:xfrm>
            <a:off x="5144338" y="1298951"/>
            <a:ext cx="1718596" cy="4260099"/>
            <a:chOff x="5141093" y="1222082"/>
            <a:chExt cx="1714710" cy="4866149"/>
          </a:xfrm>
        </p:grpSpPr>
        <p:sp>
          <p:nvSpPr>
            <p:cNvPr id="8" name="Rectangle 98">
              <a:extLst>
                <a:ext uri="{FF2B5EF4-FFF2-40B4-BE49-F238E27FC236}">
                  <a16:creationId xmlns:a16="http://schemas.microsoft.com/office/drawing/2014/main" id="{BDBC03BC-8887-4C06-9CF2-F5011B3E1386}"/>
                </a:ext>
              </a:extLst>
            </p:cNvPr>
            <p:cNvSpPr/>
            <p:nvPr/>
          </p:nvSpPr>
          <p:spPr bwMode="auto">
            <a:xfrm>
              <a:off x="5774205" y="2164587"/>
              <a:ext cx="1081598" cy="778501"/>
            </a:xfrm>
            <a:prstGeom prst="rect">
              <a:avLst/>
            </a:prstGeom>
            <a:solidFill>
              <a:srgbClr val="4472C4"/>
            </a:solidFill>
            <a:ln w="9525">
              <a:noFill/>
              <a:miter lim="800000"/>
            </a:ln>
          </p:spPr>
          <p:txBody>
            <a:bodyPr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333"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99">
              <a:extLst>
                <a:ext uri="{FF2B5EF4-FFF2-40B4-BE49-F238E27FC236}">
                  <a16:creationId xmlns:a16="http://schemas.microsoft.com/office/drawing/2014/main" id="{3885613B-6ACD-4BAA-B305-FEC07F23ADAB}"/>
                </a:ext>
              </a:extLst>
            </p:cNvPr>
            <p:cNvSpPr/>
            <p:nvPr/>
          </p:nvSpPr>
          <p:spPr bwMode="auto">
            <a:xfrm>
              <a:off x="6316041" y="2164587"/>
              <a:ext cx="539761" cy="778501"/>
            </a:xfrm>
            <a:prstGeom prst="rect">
              <a:avLst/>
            </a:prstGeom>
            <a:solidFill>
              <a:sysClr val="windowText" lastClr="000000">
                <a:lumMod val="95000"/>
                <a:lumOff val="5000"/>
                <a:alpha val="10000"/>
              </a:sysClr>
            </a:solidFill>
            <a:ln>
              <a:noFill/>
            </a:ln>
          </p:spPr>
          <p:txBody>
            <a:bodyPr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333"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Freeform: Shape 101">
              <a:extLst>
                <a:ext uri="{FF2B5EF4-FFF2-40B4-BE49-F238E27FC236}">
                  <a16:creationId xmlns:a16="http://schemas.microsoft.com/office/drawing/2014/main" id="{75CCDC19-C25D-4368-98F0-5484C3956A22}"/>
                </a:ext>
              </a:extLst>
            </p:cNvPr>
            <p:cNvSpPr/>
            <p:nvPr/>
          </p:nvSpPr>
          <p:spPr bwMode="auto">
            <a:xfrm>
              <a:off x="5576985" y="1222082"/>
              <a:ext cx="1079520" cy="683005"/>
            </a:xfrm>
            <a:custGeom>
              <a:avLst/>
              <a:gdLst>
                <a:gd name="T0" fmla="*/ 218 w 218"/>
                <a:gd name="T1" fmla="*/ 139 h 139"/>
                <a:gd name="T2" fmla="*/ 0 w 218"/>
                <a:gd name="T3" fmla="*/ 139 h 139"/>
                <a:gd name="T4" fmla="*/ 0 w 218"/>
                <a:gd name="T5" fmla="*/ 109 h 139"/>
                <a:gd name="T6" fmla="*/ 109 w 218"/>
                <a:gd name="T7" fmla="*/ 0 h 139"/>
                <a:gd name="T8" fmla="*/ 109 w 218"/>
                <a:gd name="T9" fmla="*/ 0 h 139"/>
                <a:gd name="T10" fmla="*/ 218 w 218"/>
                <a:gd name="T11" fmla="*/ 109 h 139"/>
                <a:gd name="T12" fmla="*/ 218 w 218"/>
                <a:gd name="T13" fmla="*/ 139 h 139"/>
              </a:gdLst>
              <a:ahLst/>
              <a:cxnLst>
                <a:cxn ang="0">
                  <a:pos x="T0" y="T1"/>
                </a:cxn>
                <a:cxn ang="0">
                  <a:pos x="T2" y="T3"/>
                </a:cxn>
                <a:cxn ang="0">
                  <a:pos x="T4" y="T5"/>
                </a:cxn>
                <a:cxn ang="0">
                  <a:pos x="T6" y="T7"/>
                </a:cxn>
                <a:cxn ang="0">
                  <a:pos x="T8" y="T9"/>
                </a:cxn>
                <a:cxn ang="0">
                  <a:pos x="T10" y="T11"/>
                </a:cxn>
                <a:cxn ang="0">
                  <a:pos x="T12" y="T13"/>
                </a:cxn>
              </a:cxnLst>
              <a:rect l="0" t="0" r="r" b="b"/>
              <a:pathLst>
                <a:path w="218" h="139">
                  <a:moveTo>
                    <a:pt x="218" y="139"/>
                  </a:moveTo>
                  <a:cubicBezTo>
                    <a:pt x="0" y="139"/>
                    <a:pt x="0" y="139"/>
                    <a:pt x="0" y="139"/>
                  </a:cubicBezTo>
                  <a:cubicBezTo>
                    <a:pt x="0" y="109"/>
                    <a:pt x="0" y="109"/>
                    <a:pt x="0" y="109"/>
                  </a:cubicBezTo>
                  <a:cubicBezTo>
                    <a:pt x="0" y="49"/>
                    <a:pt x="49" y="0"/>
                    <a:pt x="109" y="0"/>
                  </a:cubicBezTo>
                  <a:cubicBezTo>
                    <a:pt x="109" y="0"/>
                    <a:pt x="109" y="0"/>
                    <a:pt x="109" y="0"/>
                  </a:cubicBezTo>
                  <a:cubicBezTo>
                    <a:pt x="169" y="0"/>
                    <a:pt x="218" y="49"/>
                    <a:pt x="218" y="109"/>
                  </a:cubicBezTo>
                  <a:lnTo>
                    <a:pt x="218" y="139"/>
                  </a:lnTo>
                  <a:close/>
                </a:path>
              </a:pathLst>
            </a:custGeom>
            <a:solidFill>
              <a:sysClr val="window" lastClr="FFFFFF">
                <a:lumMod val="95000"/>
              </a:sysClr>
            </a:solidFill>
            <a:ln>
              <a:noFill/>
            </a:ln>
          </p:spPr>
          <p:txBody>
            <a:bodyPr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333"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Rectangle 102">
              <a:extLst>
                <a:ext uri="{FF2B5EF4-FFF2-40B4-BE49-F238E27FC236}">
                  <a16:creationId xmlns:a16="http://schemas.microsoft.com/office/drawing/2014/main" id="{FB48D638-05D4-4FB7-8BE8-8DAF80FD76B4}"/>
                </a:ext>
              </a:extLst>
            </p:cNvPr>
            <p:cNvSpPr/>
            <p:nvPr/>
          </p:nvSpPr>
          <p:spPr bwMode="auto">
            <a:xfrm>
              <a:off x="5576985" y="1851112"/>
              <a:ext cx="1079520" cy="244968"/>
            </a:xfrm>
            <a:prstGeom prst="rect">
              <a:avLst/>
            </a:prstGeom>
            <a:solidFill>
              <a:srgbClr val="ED7D31"/>
            </a:solidFill>
            <a:ln>
              <a:solidFill>
                <a:srgbClr val="ED7D31"/>
              </a:solidFill>
            </a:ln>
          </p:spPr>
          <p:txBody>
            <a:bodyPr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333"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Freeform: Shape 103">
              <a:extLst>
                <a:ext uri="{FF2B5EF4-FFF2-40B4-BE49-F238E27FC236}">
                  <a16:creationId xmlns:a16="http://schemas.microsoft.com/office/drawing/2014/main" id="{E1FC9378-B055-421F-9A22-B0D98F130798}"/>
                </a:ext>
              </a:extLst>
            </p:cNvPr>
            <p:cNvSpPr/>
            <p:nvPr/>
          </p:nvSpPr>
          <p:spPr bwMode="auto">
            <a:xfrm>
              <a:off x="6116744" y="1222082"/>
              <a:ext cx="539761" cy="869845"/>
            </a:xfrm>
            <a:custGeom>
              <a:avLst/>
              <a:gdLst>
                <a:gd name="T0" fmla="*/ 0 w 109"/>
                <a:gd name="T1" fmla="*/ 0 h 177"/>
                <a:gd name="T2" fmla="*/ 0 w 109"/>
                <a:gd name="T3" fmla="*/ 177 h 177"/>
                <a:gd name="T4" fmla="*/ 109 w 109"/>
                <a:gd name="T5" fmla="*/ 177 h 177"/>
                <a:gd name="T6" fmla="*/ 109 w 109"/>
                <a:gd name="T7" fmla="*/ 139 h 177"/>
                <a:gd name="T8" fmla="*/ 109 w 109"/>
                <a:gd name="T9" fmla="*/ 128 h 177"/>
                <a:gd name="T10" fmla="*/ 109 w 109"/>
                <a:gd name="T11" fmla="*/ 109 h 177"/>
                <a:gd name="T12" fmla="*/ 0 w 109"/>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109" h="177">
                  <a:moveTo>
                    <a:pt x="0" y="0"/>
                  </a:moveTo>
                  <a:cubicBezTo>
                    <a:pt x="0" y="177"/>
                    <a:pt x="0" y="177"/>
                    <a:pt x="0" y="177"/>
                  </a:cubicBezTo>
                  <a:cubicBezTo>
                    <a:pt x="109" y="177"/>
                    <a:pt x="109" y="177"/>
                    <a:pt x="109" y="177"/>
                  </a:cubicBezTo>
                  <a:cubicBezTo>
                    <a:pt x="109" y="139"/>
                    <a:pt x="109" y="139"/>
                    <a:pt x="109" y="139"/>
                  </a:cubicBezTo>
                  <a:cubicBezTo>
                    <a:pt x="109" y="128"/>
                    <a:pt x="109" y="128"/>
                    <a:pt x="109" y="128"/>
                  </a:cubicBezTo>
                  <a:cubicBezTo>
                    <a:pt x="109" y="109"/>
                    <a:pt x="109" y="109"/>
                    <a:pt x="109" y="109"/>
                  </a:cubicBezTo>
                  <a:cubicBezTo>
                    <a:pt x="109" y="49"/>
                    <a:pt x="60" y="0"/>
                    <a:pt x="0" y="0"/>
                  </a:cubicBezTo>
                  <a:close/>
                </a:path>
              </a:pathLst>
            </a:custGeom>
            <a:solidFill>
              <a:sysClr val="windowText" lastClr="000000">
                <a:lumMod val="95000"/>
                <a:lumOff val="5000"/>
                <a:alpha val="10000"/>
              </a:sysClr>
            </a:solidFill>
            <a:ln>
              <a:noFill/>
            </a:ln>
          </p:spPr>
          <p:txBody>
            <a:bodyPr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333"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Rectangle 105">
              <a:extLst>
                <a:ext uri="{FF2B5EF4-FFF2-40B4-BE49-F238E27FC236}">
                  <a16:creationId xmlns:a16="http://schemas.microsoft.com/office/drawing/2014/main" id="{57D93B69-959F-4520-BA9C-480FCC3FD360}"/>
                </a:ext>
              </a:extLst>
            </p:cNvPr>
            <p:cNvSpPr/>
            <p:nvPr/>
          </p:nvSpPr>
          <p:spPr bwMode="auto">
            <a:xfrm>
              <a:off x="5377689" y="3011596"/>
              <a:ext cx="1081598" cy="776424"/>
            </a:xfrm>
            <a:prstGeom prst="rect">
              <a:avLst/>
            </a:prstGeom>
            <a:solidFill>
              <a:srgbClr val="70AD47"/>
            </a:solidFill>
            <a:ln>
              <a:noFill/>
            </a:ln>
          </p:spPr>
          <p:txBody>
            <a:bodyPr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333"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Rectangle 106">
              <a:extLst>
                <a:ext uri="{FF2B5EF4-FFF2-40B4-BE49-F238E27FC236}">
                  <a16:creationId xmlns:a16="http://schemas.microsoft.com/office/drawing/2014/main" id="{C4DF3C44-8B59-4E56-836E-1FB6AC62D26B}"/>
                </a:ext>
              </a:extLst>
            </p:cNvPr>
            <p:cNvSpPr/>
            <p:nvPr/>
          </p:nvSpPr>
          <p:spPr bwMode="auto">
            <a:xfrm>
              <a:off x="5919526" y="3011596"/>
              <a:ext cx="539761" cy="776424"/>
            </a:xfrm>
            <a:prstGeom prst="rect">
              <a:avLst/>
            </a:prstGeom>
            <a:solidFill>
              <a:sysClr val="windowText" lastClr="000000">
                <a:lumMod val="95000"/>
                <a:lumOff val="5000"/>
                <a:alpha val="10000"/>
              </a:sysClr>
            </a:solidFill>
            <a:ln>
              <a:noFill/>
            </a:ln>
          </p:spPr>
          <p:txBody>
            <a:bodyPr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333"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Rectangle 108">
              <a:extLst>
                <a:ext uri="{FF2B5EF4-FFF2-40B4-BE49-F238E27FC236}">
                  <a16:creationId xmlns:a16="http://schemas.microsoft.com/office/drawing/2014/main" id="{0725CBFE-4E52-4603-AE22-53AED8E5E685}"/>
                </a:ext>
              </a:extLst>
            </p:cNvPr>
            <p:cNvSpPr/>
            <p:nvPr/>
          </p:nvSpPr>
          <p:spPr bwMode="auto">
            <a:xfrm>
              <a:off x="5576985" y="3856529"/>
              <a:ext cx="1079520" cy="776424"/>
            </a:xfrm>
            <a:prstGeom prst="rect">
              <a:avLst/>
            </a:prstGeom>
            <a:solidFill>
              <a:srgbClr val="A5A5A5"/>
            </a:solidFill>
            <a:ln>
              <a:noFill/>
            </a:ln>
          </p:spPr>
          <p:txBody>
            <a:bodyPr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333"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Rectangle 109">
              <a:extLst>
                <a:ext uri="{FF2B5EF4-FFF2-40B4-BE49-F238E27FC236}">
                  <a16:creationId xmlns:a16="http://schemas.microsoft.com/office/drawing/2014/main" id="{6EE046D5-69F7-4C58-B450-98037A949565}"/>
                </a:ext>
              </a:extLst>
            </p:cNvPr>
            <p:cNvSpPr/>
            <p:nvPr/>
          </p:nvSpPr>
          <p:spPr bwMode="auto">
            <a:xfrm>
              <a:off x="6116744" y="3856529"/>
              <a:ext cx="539761" cy="776424"/>
            </a:xfrm>
            <a:prstGeom prst="rect">
              <a:avLst/>
            </a:prstGeom>
            <a:solidFill>
              <a:sysClr val="windowText" lastClr="000000">
                <a:lumMod val="95000"/>
                <a:lumOff val="5000"/>
                <a:alpha val="10000"/>
              </a:sysClr>
            </a:solidFill>
            <a:ln>
              <a:noFill/>
            </a:ln>
          </p:spPr>
          <p:txBody>
            <a:bodyPr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333"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Rectangle 111">
              <a:extLst>
                <a:ext uri="{FF2B5EF4-FFF2-40B4-BE49-F238E27FC236}">
                  <a16:creationId xmlns:a16="http://schemas.microsoft.com/office/drawing/2014/main" id="{9C70E04F-AB87-4C1A-953A-0F0770B51480}"/>
                </a:ext>
              </a:extLst>
            </p:cNvPr>
            <p:cNvSpPr/>
            <p:nvPr/>
          </p:nvSpPr>
          <p:spPr bwMode="auto">
            <a:xfrm>
              <a:off x="5141093" y="4703538"/>
              <a:ext cx="1079520" cy="776424"/>
            </a:xfrm>
            <a:prstGeom prst="rect">
              <a:avLst/>
            </a:prstGeom>
            <a:solidFill>
              <a:srgbClr val="FFC000"/>
            </a:solidFill>
            <a:ln>
              <a:noFill/>
            </a:ln>
          </p:spPr>
          <p:txBody>
            <a:bodyPr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333"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ectangle 112">
              <a:extLst>
                <a:ext uri="{FF2B5EF4-FFF2-40B4-BE49-F238E27FC236}">
                  <a16:creationId xmlns:a16="http://schemas.microsoft.com/office/drawing/2014/main" id="{8EB38E96-3FC4-47BF-8755-887EDD2C799B}"/>
                </a:ext>
              </a:extLst>
            </p:cNvPr>
            <p:cNvSpPr/>
            <p:nvPr/>
          </p:nvSpPr>
          <p:spPr bwMode="auto">
            <a:xfrm>
              <a:off x="6116744" y="4703538"/>
              <a:ext cx="539761" cy="776424"/>
            </a:xfrm>
            <a:prstGeom prst="rect">
              <a:avLst/>
            </a:prstGeom>
            <a:solidFill>
              <a:sysClr val="windowText" lastClr="000000">
                <a:lumMod val="95000"/>
                <a:lumOff val="5000"/>
                <a:alpha val="10000"/>
              </a:sysClr>
            </a:solidFill>
            <a:ln>
              <a:noFill/>
            </a:ln>
          </p:spPr>
          <p:txBody>
            <a:bodyPr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333"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Freeform: Shape 114">
              <a:extLst>
                <a:ext uri="{FF2B5EF4-FFF2-40B4-BE49-F238E27FC236}">
                  <a16:creationId xmlns:a16="http://schemas.microsoft.com/office/drawing/2014/main" id="{A01A564E-AC41-4BA1-A787-89F5165DD6F7}"/>
                </a:ext>
              </a:extLst>
            </p:cNvPr>
            <p:cNvSpPr/>
            <p:nvPr/>
          </p:nvSpPr>
          <p:spPr bwMode="auto">
            <a:xfrm>
              <a:off x="5576985" y="5546394"/>
              <a:ext cx="1079520" cy="541837"/>
            </a:xfrm>
            <a:custGeom>
              <a:avLst/>
              <a:gdLst>
                <a:gd name="T0" fmla="*/ 260 w 520"/>
                <a:gd name="T1" fmla="*/ 261 h 261"/>
                <a:gd name="T2" fmla="*/ 0 w 520"/>
                <a:gd name="T3" fmla="*/ 0 h 261"/>
                <a:gd name="T4" fmla="*/ 520 w 520"/>
                <a:gd name="T5" fmla="*/ 0 h 261"/>
                <a:gd name="T6" fmla="*/ 260 w 520"/>
                <a:gd name="T7" fmla="*/ 261 h 261"/>
              </a:gdLst>
              <a:ahLst/>
              <a:cxnLst>
                <a:cxn ang="0">
                  <a:pos x="T0" y="T1"/>
                </a:cxn>
                <a:cxn ang="0">
                  <a:pos x="T2" y="T3"/>
                </a:cxn>
                <a:cxn ang="0">
                  <a:pos x="T4" y="T5"/>
                </a:cxn>
                <a:cxn ang="0">
                  <a:pos x="T6" y="T7"/>
                </a:cxn>
              </a:cxnLst>
              <a:rect l="0" t="0" r="r" b="b"/>
              <a:pathLst>
                <a:path w="520" h="261">
                  <a:moveTo>
                    <a:pt x="260" y="261"/>
                  </a:moveTo>
                  <a:lnTo>
                    <a:pt x="0" y="0"/>
                  </a:lnTo>
                  <a:lnTo>
                    <a:pt x="520" y="0"/>
                  </a:lnTo>
                  <a:lnTo>
                    <a:pt x="260" y="261"/>
                  </a:lnTo>
                  <a:close/>
                </a:path>
              </a:pathLst>
            </a:custGeom>
            <a:solidFill>
              <a:srgbClr val="5B9BD5"/>
            </a:solidFill>
            <a:ln>
              <a:noFill/>
            </a:ln>
          </p:spPr>
          <p:txBody>
            <a:bodyPr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333"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Freeform: Shape 115">
              <a:extLst>
                <a:ext uri="{FF2B5EF4-FFF2-40B4-BE49-F238E27FC236}">
                  <a16:creationId xmlns:a16="http://schemas.microsoft.com/office/drawing/2014/main" id="{FD0E7BA1-BCD3-44AA-BBFD-96936421E1E6}"/>
                </a:ext>
              </a:extLst>
            </p:cNvPr>
            <p:cNvSpPr/>
            <p:nvPr/>
          </p:nvSpPr>
          <p:spPr bwMode="auto">
            <a:xfrm>
              <a:off x="5958969" y="5926302"/>
              <a:ext cx="315552" cy="161928"/>
            </a:xfrm>
            <a:custGeom>
              <a:avLst/>
              <a:gdLst>
                <a:gd name="T0" fmla="*/ 76 w 152"/>
                <a:gd name="T1" fmla="*/ 78 h 78"/>
                <a:gd name="T2" fmla="*/ 152 w 152"/>
                <a:gd name="T3" fmla="*/ 0 h 78"/>
                <a:gd name="T4" fmla="*/ 0 w 152"/>
                <a:gd name="T5" fmla="*/ 0 h 78"/>
                <a:gd name="T6" fmla="*/ 0 w 152"/>
                <a:gd name="T7" fmla="*/ 0 h 78"/>
                <a:gd name="T8" fmla="*/ 76 w 152"/>
                <a:gd name="T9" fmla="*/ 78 h 78"/>
              </a:gdLst>
              <a:ahLst/>
              <a:cxnLst>
                <a:cxn ang="0">
                  <a:pos x="T0" y="T1"/>
                </a:cxn>
                <a:cxn ang="0">
                  <a:pos x="T2" y="T3"/>
                </a:cxn>
                <a:cxn ang="0">
                  <a:pos x="T4" y="T5"/>
                </a:cxn>
                <a:cxn ang="0">
                  <a:pos x="T6" y="T7"/>
                </a:cxn>
                <a:cxn ang="0">
                  <a:pos x="T8" y="T9"/>
                </a:cxn>
              </a:cxnLst>
              <a:rect l="0" t="0" r="r" b="b"/>
              <a:pathLst>
                <a:path w="152" h="78">
                  <a:moveTo>
                    <a:pt x="76" y="78"/>
                  </a:moveTo>
                  <a:lnTo>
                    <a:pt x="152" y="0"/>
                  </a:lnTo>
                  <a:lnTo>
                    <a:pt x="0" y="0"/>
                  </a:lnTo>
                  <a:lnTo>
                    <a:pt x="0" y="0"/>
                  </a:lnTo>
                  <a:lnTo>
                    <a:pt x="76" y="78"/>
                  </a:lnTo>
                  <a:close/>
                </a:path>
              </a:pathLst>
            </a:custGeom>
            <a:solidFill>
              <a:sysClr val="windowText" lastClr="000000">
                <a:lumMod val="65000"/>
                <a:lumOff val="35000"/>
              </a:sysClr>
            </a:solidFill>
            <a:ln>
              <a:noFill/>
            </a:ln>
          </p:spPr>
          <p:txBody>
            <a:bodyPr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333"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Freeform: Shape 116">
              <a:extLst>
                <a:ext uri="{FF2B5EF4-FFF2-40B4-BE49-F238E27FC236}">
                  <a16:creationId xmlns:a16="http://schemas.microsoft.com/office/drawing/2014/main" id="{B8016AE0-7A63-41CE-9779-94DC4BD989C3}"/>
                </a:ext>
              </a:extLst>
            </p:cNvPr>
            <p:cNvSpPr/>
            <p:nvPr/>
          </p:nvSpPr>
          <p:spPr bwMode="auto">
            <a:xfrm>
              <a:off x="6116744" y="5546394"/>
              <a:ext cx="539761" cy="541837"/>
            </a:xfrm>
            <a:custGeom>
              <a:avLst/>
              <a:gdLst>
                <a:gd name="T0" fmla="*/ 0 w 260"/>
                <a:gd name="T1" fmla="*/ 261 h 261"/>
                <a:gd name="T2" fmla="*/ 260 w 260"/>
                <a:gd name="T3" fmla="*/ 0 h 261"/>
                <a:gd name="T4" fmla="*/ 0 w 260"/>
                <a:gd name="T5" fmla="*/ 0 h 261"/>
                <a:gd name="T6" fmla="*/ 0 w 260"/>
                <a:gd name="T7" fmla="*/ 261 h 261"/>
              </a:gdLst>
              <a:ahLst/>
              <a:cxnLst>
                <a:cxn ang="0">
                  <a:pos x="T0" y="T1"/>
                </a:cxn>
                <a:cxn ang="0">
                  <a:pos x="T2" y="T3"/>
                </a:cxn>
                <a:cxn ang="0">
                  <a:pos x="T4" y="T5"/>
                </a:cxn>
                <a:cxn ang="0">
                  <a:pos x="T6" y="T7"/>
                </a:cxn>
              </a:cxnLst>
              <a:rect l="0" t="0" r="r" b="b"/>
              <a:pathLst>
                <a:path w="260" h="261">
                  <a:moveTo>
                    <a:pt x="0" y="261"/>
                  </a:moveTo>
                  <a:lnTo>
                    <a:pt x="260" y="0"/>
                  </a:lnTo>
                  <a:lnTo>
                    <a:pt x="0" y="0"/>
                  </a:lnTo>
                  <a:lnTo>
                    <a:pt x="0" y="261"/>
                  </a:lnTo>
                  <a:close/>
                </a:path>
              </a:pathLst>
            </a:custGeom>
            <a:solidFill>
              <a:sysClr val="windowText" lastClr="000000">
                <a:lumMod val="95000"/>
                <a:lumOff val="5000"/>
                <a:alpha val="10000"/>
              </a:sysClr>
            </a:solidFill>
            <a:ln>
              <a:noFill/>
            </a:ln>
          </p:spPr>
          <p:txBody>
            <a:bodyPr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333"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9" name="千图PPT彼岸天：ID 8661124库_组合 34">
            <a:extLst>
              <a:ext uri="{FF2B5EF4-FFF2-40B4-BE49-F238E27FC236}">
                <a16:creationId xmlns:a16="http://schemas.microsoft.com/office/drawing/2014/main" id="{E0A96D9C-1D0F-4A9C-996D-23CA79BD707F}"/>
              </a:ext>
            </a:extLst>
          </p:cNvPr>
          <p:cNvGrpSpPr/>
          <p:nvPr>
            <p:custDataLst>
              <p:tags r:id="rId2"/>
            </p:custDataLst>
          </p:nvPr>
        </p:nvGrpSpPr>
        <p:grpSpPr>
          <a:xfrm>
            <a:off x="6756222" y="1856250"/>
            <a:ext cx="5178888" cy="1303510"/>
            <a:chOff x="6243444" y="1801965"/>
            <a:chExt cx="6571774" cy="1665828"/>
          </a:xfrm>
        </p:grpSpPr>
        <p:cxnSp>
          <p:nvCxnSpPr>
            <p:cNvPr id="31" name="Connector: Elbow 119">
              <a:extLst>
                <a:ext uri="{FF2B5EF4-FFF2-40B4-BE49-F238E27FC236}">
                  <a16:creationId xmlns:a16="http://schemas.microsoft.com/office/drawing/2014/main" id="{506A7730-323A-4F63-B77C-44C76864C23F}"/>
                </a:ext>
              </a:extLst>
            </p:cNvPr>
            <p:cNvCxnSpPr>
              <a:cxnSpLocks/>
            </p:cNvCxnSpPr>
            <p:nvPr/>
          </p:nvCxnSpPr>
          <p:spPr>
            <a:xfrm>
              <a:off x="6243444" y="2720695"/>
              <a:ext cx="1909002" cy="747098"/>
            </a:xfrm>
            <a:prstGeom prst="bentConnector3">
              <a:avLst>
                <a:gd name="adj1" fmla="val 50000"/>
              </a:avLst>
            </a:prstGeom>
            <a:noFill/>
            <a:ln w="57150" cap="flat" cmpd="sng" algn="ctr">
              <a:solidFill>
                <a:sysClr val="windowText" lastClr="000000">
                  <a:lumMod val="50000"/>
                  <a:lumOff val="50000"/>
                </a:sysClr>
              </a:solidFill>
              <a:prstDash val="solid"/>
              <a:miter lim="800000"/>
              <a:headEnd type="oval"/>
              <a:tailEnd type="triangle"/>
            </a:ln>
            <a:effectLst/>
          </p:spPr>
        </p:cxnSp>
        <p:grpSp>
          <p:nvGrpSpPr>
            <p:cNvPr id="32" name="Group 6">
              <a:extLst>
                <a:ext uri="{FF2B5EF4-FFF2-40B4-BE49-F238E27FC236}">
                  <a16:creationId xmlns:a16="http://schemas.microsoft.com/office/drawing/2014/main" id="{6A2F6106-F567-442A-924B-432D9080D080}"/>
                </a:ext>
              </a:extLst>
            </p:cNvPr>
            <p:cNvGrpSpPr/>
            <p:nvPr/>
          </p:nvGrpSpPr>
          <p:grpSpPr>
            <a:xfrm>
              <a:off x="8277233" y="1801965"/>
              <a:ext cx="4537985" cy="1027960"/>
              <a:chOff x="8304386" y="1801967"/>
              <a:chExt cx="4403828" cy="1027960"/>
            </a:xfrm>
          </p:grpSpPr>
          <p:sp>
            <p:nvSpPr>
              <p:cNvPr id="33" name="TextBox 122">
                <a:extLst>
                  <a:ext uri="{FF2B5EF4-FFF2-40B4-BE49-F238E27FC236}">
                    <a16:creationId xmlns:a16="http://schemas.microsoft.com/office/drawing/2014/main" id="{4CD06D01-517E-4A97-92BD-3D8F4FDE5EE8}"/>
                  </a:ext>
                </a:extLst>
              </p:cNvPr>
              <p:cNvSpPr txBox="1"/>
              <p:nvPr/>
            </p:nvSpPr>
            <p:spPr>
              <a:xfrm>
                <a:off x="9479924" y="1801967"/>
                <a:ext cx="3228290" cy="295071"/>
              </a:xfrm>
              <a:prstGeom prst="rect">
                <a:avLst/>
              </a:prstGeom>
              <a:noFill/>
            </p:spPr>
            <p:txBody>
              <a:bodyPr vert="horz" wrap="none" lIns="0" tIns="0" rIns="0" bIns="0" anchor="ctr">
                <a:no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tin</a:t>
                </a:r>
                <a:endParaRPr kumimoji="0" lang="zh-CN" altLang="en-US" sz="4000" b="1" i="0" u="none" strike="noStrike" kern="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123">
                <a:extLst>
                  <a:ext uri="{FF2B5EF4-FFF2-40B4-BE49-F238E27FC236}">
                    <a16:creationId xmlns:a16="http://schemas.microsoft.com/office/drawing/2014/main" id="{4DE3FAF3-C273-41E4-A46E-C5A455C5E3DF}"/>
                  </a:ext>
                </a:extLst>
              </p:cNvPr>
              <p:cNvSpPr txBox="1"/>
              <p:nvPr/>
            </p:nvSpPr>
            <p:spPr>
              <a:xfrm>
                <a:off x="8304386" y="2534856"/>
                <a:ext cx="3906928" cy="295071"/>
              </a:xfrm>
              <a:prstGeom prst="rect">
                <a:avLst/>
              </a:prstGeom>
              <a:noFill/>
            </p:spPr>
            <p:txBody>
              <a:bodyPr wrap="square" lIns="0" tIns="0" rIns="0" bIns="0">
                <a:noAutofit/>
              </a:bodyPr>
              <a:lstStyle/>
              <a:p>
                <a:pPr marL="0" marR="0" algn="just">
                  <a:lnSpc>
                    <a:spcPct val="115000"/>
                  </a:lnSpc>
                  <a:spcBef>
                    <a:spcPts val="0"/>
                  </a:spcBef>
                  <a:spcAft>
                    <a:spcPts val="1000"/>
                  </a:spcAft>
                </a:pPr>
                <a:r>
                  <a:rPr lang="nl-NL" sz="2800"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là</a:t>
                </a:r>
                <a:r>
                  <a:rPr lang="nl-NL"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nl-NL" sz="2800"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tin tưởng vào khả năng của bản thân, chủ động trong mọi việc, …</a:t>
                </a:r>
                <a:endParaRPr lang="en-US" sz="28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35" name="Group 34">
            <a:extLst>
              <a:ext uri="{FF2B5EF4-FFF2-40B4-BE49-F238E27FC236}">
                <a16:creationId xmlns:a16="http://schemas.microsoft.com/office/drawing/2014/main" id="{4488F615-D2EA-4527-9069-87B37A4E83FA}"/>
              </a:ext>
            </a:extLst>
          </p:cNvPr>
          <p:cNvGrpSpPr/>
          <p:nvPr/>
        </p:nvGrpSpPr>
        <p:grpSpPr>
          <a:xfrm>
            <a:off x="995368" y="1951352"/>
            <a:ext cx="4571758" cy="2277275"/>
            <a:chOff x="-337273" y="2011477"/>
            <a:chExt cx="5384459" cy="3317022"/>
          </a:xfrm>
        </p:grpSpPr>
        <p:cxnSp>
          <p:nvCxnSpPr>
            <p:cNvPr id="36" name="Connector: Elbow 117">
              <a:extLst>
                <a:ext uri="{FF2B5EF4-FFF2-40B4-BE49-F238E27FC236}">
                  <a16:creationId xmlns:a16="http://schemas.microsoft.com/office/drawing/2014/main" id="{D501AFCA-95A1-4A22-B057-22119C00EE22}"/>
                </a:ext>
              </a:extLst>
            </p:cNvPr>
            <p:cNvCxnSpPr>
              <a:cxnSpLocks/>
            </p:cNvCxnSpPr>
            <p:nvPr/>
          </p:nvCxnSpPr>
          <p:spPr>
            <a:xfrm rot="10800000">
              <a:off x="3302249" y="2304448"/>
              <a:ext cx="1744937" cy="1479633"/>
            </a:xfrm>
            <a:prstGeom prst="bentConnector3">
              <a:avLst>
                <a:gd name="adj1" fmla="val 50000"/>
              </a:avLst>
            </a:prstGeom>
            <a:noFill/>
            <a:ln w="57150" cap="flat" cmpd="sng" algn="ctr">
              <a:solidFill>
                <a:sysClr val="windowText" lastClr="000000">
                  <a:lumMod val="50000"/>
                  <a:lumOff val="50000"/>
                </a:sysClr>
              </a:solidFill>
              <a:prstDash val="solid"/>
              <a:miter lim="800000"/>
              <a:headEnd type="oval"/>
              <a:tailEnd type="triangle"/>
            </a:ln>
            <a:effectLst/>
          </p:spPr>
        </p:cxnSp>
        <p:sp>
          <p:nvSpPr>
            <p:cNvPr id="37" name="TextBox 128">
              <a:extLst>
                <a:ext uri="{FF2B5EF4-FFF2-40B4-BE49-F238E27FC236}">
                  <a16:creationId xmlns:a16="http://schemas.microsoft.com/office/drawing/2014/main" id="{F881A5B9-1AF5-4E75-86E0-36F5B3329683}"/>
                </a:ext>
              </a:extLst>
            </p:cNvPr>
            <p:cNvSpPr txBox="1"/>
            <p:nvPr/>
          </p:nvSpPr>
          <p:spPr>
            <a:xfrm>
              <a:off x="932243" y="2011477"/>
              <a:ext cx="2039294" cy="560959"/>
            </a:xfrm>
            <a:prstGeom prst="rect">
              <a:avLst/>
            </a:prstGeom>
            <a:noFill/>
          </p:spPr>
          <p:txBody>
            <a:bodyPr vert="horz" wrap="none" lIns="0" tIns="0" rIns="0" bIns="0" anchor="ctr">
              <a:no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Giao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endParaRPr kumimoji="0" lang="zh-CN" altLang="en-US" sz="4000" b="1" i="0" u="none" strike="noStrike" kern="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05BD248C-44FB-4C0C-AF43-761829346E08}"/>
                </a:ext>
              </a:extLst>
            </p:cNvPr>
            <p:cNvSpPr txBox="1"/>
            <p:nvPr/>
          </p:nvSpPr>
          <p:spPr>
            <a:xfrm>
              <a:off x="-337273" y="2803452"/>
              <a:ext cx="4342960" cy="2525047"/>
            </a:xfrm>
            <a:prstGeom prst="rect">
              <a:avLst/>
            </a:prstGeom>
            <a:noFill/>
          </p:spPr>
          <p:txBody>
            <a:bodyPr wrap="square" rtlCol="0">
              <a:spAutoFit/>
            </a:bodyPr>
            <a:lstStyle/>
            <a:p>
              <a:pPr marL="0" marR="0" algn="just">
                <a:lnSpc>
                  <a:spcPct val="115000"/>
                </a:lnSpc>
                <a:spcBef>
                  <a:spcPts val="0"/>
                </a:spcBef>
                <a:spcAft>
                  <a:spcPts val="1000"/>
                </a:spcAft>
              </a:pPr>
              <a:r>
                <a:rPr lang="nl-NL" sz="3200"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là sự trao đổi với nhau tư duy hoặc ý tưởng bằng lời</a:t>
              </a:r>
              <a:endPar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9" name="Picture 38">
            <a:extLst>
              <a:ext uri="{FF2B5EF4-FFF2-40B4-BE49-F238E27FC236}">
                <a16:creationId xmlns:a16="http://schemas.microsoft.com/office/drawing/2014/main" id="{1893FC61-1CD6-499B-A286-2C89D5D574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2401" y="4156365"/>
            <a:ext cx="3186201" cy="2802739"/>
          </a:xfrm>
          <a:prstGeom prst="rect">
            <a:avLst/>
          </a:prstGeom>
        </p:spPr>
      </p:pic>
      <p:pic>
        <p:nvPicPr>
          <p:cNvPr id="3" name="Picture 2">
            <a:extLst>
              <a:ext uri="{FF2B5EF4-FFF2-40B4-BE49-F238E27FC236}">
                <a16:creationId xmlns:a16="http://schemas.microsoft.com/office/drawing/2014/main" id="{74307EF6-E939-4C3B-90CC-42AB5AE66C06}"/>
              </a:ext>
            </a:extLst>
          </p:cNvPr>
          <p:cNvPicPr>
            <a:picLocks noChangeAspect="1"/>
          </p:cNvPicPr>
          <p:nvPr/>
        </p:nvPicPr>
        <p:blipFill>
          <a:blip r:embed="rId5"/>
          <a:stretch>
            <a:fillRect/>
          </a:stretch>
        </p:blipFill>
        <p:spPr>
          <a:xfrm>
            <a:off x="2969497" y="190986"/>
            <a:ext cx="7925487" cy="1284335"/>
          </a:xfrm>
          <a:prstGeom prst="rect">
            <a:avLst/>
          </a:prstGeom>
        </p:spPr>
      </p:pic>
    </p:spTree>
    <p:extLst>
      <p:ext uri="{BB962C8B-B14F-4D97-AF65-F5344CB8AC3E}">
        <p14:creationId xmlns:p14="http://schemas.microsoft.com/office/powerpoint/2010/main" val="949255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randombar(horizont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85799" y="431800"/>
            <a:ext cx="10820400" cy="5486400"/>
            <a:chOff x="0" y="0"/>
            <a:chExt cx="5490351" cy="2783840"/>
          </a:xfrm>
        </p:grpSpPr>
        <p:sp>
          <p:nvSpPr>
            <p:cNvPr id="5" name="Freeform 5"/>
            <p:cNvSpPr/>
            <p:nvPr/>
          </p:nvSpPr>
          <p:spPr>
            <a:xfrm>
              <a:off x="0" y="0"/>
              <a:ext cx="5490351" cy="2783840"/>
            </a:xfrm>
            <a:custGeom>
              <a:avLst/>
              <a:gdLst/>
              <a:ahLst/>
              <a:cxnLst/>
              <a:rect l="l" t="t" r="r" b="b"/>
              <a:pathLst>
                <a:path w="5490351" h="2783840">
                  <a:moveTo>
                    <a:pt x="0" y="0"/>
                  </a:moveTo>
                  <a:lnTo>
                    <a:pt x="5490351" y="0"/>
                  </a:lnTo>
                  <a:lnTo>
                    <a:pt x="5490351" y="2783840"/>
                  </a:lnTo>
                  <a:lnTo>
                    <a:pt x="0" y="2783840"/>
                  </a:lnTo>
                  <a:close/>
                </a:path>
              </a:pathLst>
            </a:custGeom>
            <a:solidFill>
              <a:srgbClr val="FAF7F9">
                <a:alpha val="80000"/>
              </a:srgbClr>
            </a:solidFill>
          </p:spPr>
          <p:txBody>
            <a:bodyPr/>
            <a:lstStyle/>
            <a:p>
              <a:pPr defTabSz="609630"/>
              <a:endParaRPr lang="en-US" sz="1200">
                <a:solidFill>
                  <a:srgbClr val="000000"/>
                </a:solidFill>
                <a:latin typeface="Arial"/>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7213600" y="1586429"/>
            <a:ext cx="5002531" cy="5436903"/>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702773">
            <a:off x="-248809" y="-71009"/>
            <a:ext cx="2287695" cy="2287695"/>
          </a:xfrm>
          <a:prstGeom prst="rect">
            <a:avLst/>
          </a:prstGeom>
        </p:spPr>
      </p:pic>
      <p:pic>
        <p:nvPicPr>
          <p:cNvPr id="12" name="Picture 11" descr="A group of dolls&#10;&#10;Description automatically generated with low confidence">
            <a:extLst>
              <a:ext uri="{FF2B5EF4-FFF2-40B4-BE49-F238E27FC236}">
                <a16:creationId xmlns:a16="http://schemas.microsoft.com/office/drawing/2014/main" id="{5CD7E692-D680-481A-A752-0FE7B6DE1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7926" y="2971800"/>
            <a:ext cx="6466726" cy="4512842"/>
          </a:xfrm>
          <a:prstGeom prst="rect">
            <a:avLst/>
          </a:prstGeom>
        </p:spPr>
      </p:pic>
      <p:pic>
        <p:nvPicPr>
          <p:cNvPr id="2" name="Picture 1">
            <a:extLst>
              <a:ext uri="{FF2B5EF4-FFF2-40B4-BE49-F238E27FC236}">
                <a16:creationId xmlns:a16="http://schemas.microsoft.com/office/drawing/2014/main" id="{0E2FCCE5-7D2A-4DAC-A0BC-B693726E1535}"/>
              </a:ext>
            </a:extLst>
          </p:cNvPr>
          <p:cNvPicPr>
            <a:picLocks noChangeAspect="1"/>
          </p:cNvPicPr>
          <p:nvPr/>
        </p:nvPicPr>
        <p:blipFill>
          <a:blip r:embed="rId5"/>
          <a:stretch>
            <a:fillRect/>
          </a:stretch>
        </p:blipFill>
        <p:spPr>
          <a:xfrm>
            <a:off x="1778000" y="398814"/>
            <a:ext cx="7258933" cy="3889585"/>
          </a:xfrm>
          <a:prstGeom prst="rect">
            <a:avLst/>
          </a:prstGeom>
        </p:spPr>
      </p:pic>
    </p:spTree>
    <p:extLst>
      <p:ext uri="{BB962C8B-B14F-4D97-AF65-F5344CB8AC3E}">
        <p14:creationId xmlns:p14="http://schemas.microsoft.com/office/powerpoint/2010/main" val="770136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16" presetClass="entr" presetSubtype="37"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750"/>
                                        <p:tgtEl>
                                          <p:spTgt spid="4"/>
                                        </p:tgtEl>
                                      </p:cBhvr>
                                    </p:animEffect>
                                  </p:childTnLst>
                                </p:cTn>
                              </p:par>
                              <p:par>
                                <p:cTn id="11" presetID="42"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750" fill="hold"/>
                                        <p:tgtEl>
                                          <p:spTgt spid="12"/>
                                        </p:tgtEl>
                                        <p:attrNameLst>
                                          <p:attrName>ppt_x</p:attrName>
                                        </p:attrNameLst>
                                      </p:cBhvr>
                                      <p:tavLst>
                                        <p:tav tm="0">
                                          <p:val>
                                            <p:strVal val="0-#ppt_w/2"/>
                                          </p:val>
                                        </p:tav>
                                        <p:tav tm="100000">
                                          <p:val>
                                            <p:strVal val="#ppt_x"/>
                                          </p:val>
                                        </p:tav>
                                      </p:tavLst>
                                    </p:anim>
                                    <p:anim calcmode="lin" valueType="num">
                                      <p:cBhvr additive="base">
                                        <p:cTn id="19" dur="750" fill="hold"/>
                                        <p:tgtEl>
                                          <p:spTgt spid="12"/>
                                        </p:tgtEl>
                                        <p:attrNameLst>
                                          <p:attrName>ppt_y</p:attrName>
                                        </p:attrNameLst>
                                      </p:cBhvr>
                                      <p:tavLst>
                                        <p:tav tm="0">
                                          <p:val>
                                            <p:strVal val="#ppt_y"/>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CFA645-6151-4FFC-A623-51C42C0FE155}"/>
              </a:ext>
            </a:extLst>
          </p:cNvPr>
          <p:cNvSpPr/>
          <p:nvPr/>
        </p:nvSpPr>
        <p:spPr>
          <a:xfrm>
            <a:off x="304800" y="304800"/>
            <a:ext cx="11582400" cy="6248400"/>
          </a:xfrm>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2320663" y="271663"/>
                  <a:pt x="6466715" y="172008"/>
                  <a:pt x="11582400" y="0"/>
                </a:cubicBezTo>
                <a:cubicBezTo>
                  <a:pt x="11191699" y="1147079"/>
                  <a:pt x="11244882" y="3434885"/>
                  <a:pt x="11582400" y="6248400"/>
                </a:cubicBezTo>
                <a:cubicBezTo>
                  <a:pt x="10296752" y="6108574"/>
                  <a:pt x="4225056" y="6053916"/>
                  <a:pt x="0" y="6248400"/>
                </a:cubicBezTo>
                <a:cubicBezTo>
                  <a:pt x="115742" y="4341626"/>
                  <a:pt x="74882" y="2083791"/>
                  <a:pt x="0" y="0"/>
                </a:cubicBezTo>
                <a:close/>
              </a:path>
              <a:path w="11582400" h="6248400" stroke="0" extrusionOk="0">
                <a:moveTo>
                  <a:pt x="0" y="0"/>
                </a:moveTo>
                <a:cubicBezTo>
                  <a:pt x="5190329" y="-101213"/>
                  <a:pt x="9935178" y="-107876"/>
                  <a:pt x="11582400" y="0"/>
                </a:cubicBezTo>
                <a:cubicBezTo>
                  <a:pt x="11401759" y="1430027"/>
                  <a:pt x="11506243" y="5018641"/>
                  <a:pt x="11582400" y="6248400"/>
                </a:cubicBezTo>
                <a:cubicBezTo>
                  <a:pt x="6873732" y="6153705"/>
                  <a:pt x="3276465" y="6554210"/>
                  <a:pt x="0" y="6248400"/>
                </a:cubicBezTo>
                <a:cubicBezTo>
                  <a:pt x="-310132" y="4855848"/>
                  <a:pt x="-10521" y="1223395"/>
                  <a:pt x="0" y="0"/>
                </a:cubicBezTo>
                <a:close/>
              </a:path>
              <a:path w="11582400" h="6248400" fill="none" stroke="0" extrusionOk="0">
                <a:moveTo>
                  <a:pt x="0" y="0"/>
                </a:moveTo>
                <a:cubicBezTo>
                  <a:pt x="2189811" y="-98248"/>
                  <a:pt x="7184722" y="675801"/>
                  <a:pt x="11582400" y="0"/>
                </a:cubicBezTo>
                <a:cubicBezTo>
                  <a:pt x="11381295" y="720025"/>
                  <a:pt x="11535417" y="3808842"/>
                  <a:pt x="11582400" y="6248400"/>
                </a:cubicBezTo>
                <a:cubicBezTo>
                  <a:pt x="9733422" y="5673371"/>
                  <a:pt x="4389313" y="5740066"/>
                  <a:pt x="0" y="6248400"/>
                </a:cubicBezTo>
                <a:cubicBezTo>
                  <a:pt x="162964" y="4291831"/>
                  <a:pt x="-164555" y="1769569"/>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1598128" y="-133017"/>
                          <a:pt x="6647848" y="-123057"/>
                          <a:pt x="11582400" y="0"/>
                        </a:cubicBezTo>
                        <a:cubicBezTo>
                          <a:pt x="11509719" y="733229"/>
                          <a:pt x="11551623" y="3520473"/>
                          <a:pt x="11582400" y="6248400"/>
                        </a:cubicBezTo>
                        <a:cubicBezTo>
                          <a:pt x="10027062" y="6246199"/>
                          <a:pt x="4251957" y="6118629"/>
                          <a:pt x="0" y="6248400"/>
                        </a:cubicBezTo>
                        <a:cubicBezTo>
                          <a:pt x="62819" y="4500104"/>
                          <a:pt x="-160207" y="1819811"/>
                          <a:pt x="0" y="0"/>
                        </a:cubicBezTo>
                        <a:close/>
                      </a:path>
                      <a:path w="11582400" h="6248400" stroke="0" extrusionOk="0">
                        <a:moveTo>
                          <a:pt x="0" y="0"/>
                        </a:moveTo>
                        <a:cubicBezTo>
                          <a:pt x="4999933" y="-157587"/>
                          <a:pt x="9649408" y="-63908"/>
                          <a:pt x="11582400" y="0"/>
                        </a:cubicBezTo>
                        <a:cubicBezTo>
                          <a:pt x="11412991" y="1440590"/>
                          <a:pt x="11414258" y="5152588"/>
                          <a:pt x="11582400" y="6248400"/>
                        </a:cubicBezTo>
                        <a:cubicBezTo>
                          <a:pt x="6794238" y="6147402"/>
                          <a:pt x="2942115" y="6369456"/>
                          <a:pt x="0" y="6248400"/>
                        </a:cubicBezTo>
                        <a:cubicBezTo>
                          <a:pt x="-124967" y="4902381"/>
                          <a:pt x="-10970" y="11236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pic>
        <p:nvPicPr>
          <p:cNvPr id="5" name="Picture 4">
            <a:extLst>
              <a:ext uri="{FF2B5EF4-FFF2-40B4-BE49-F238E27FC236}">
                <a16:creationId xmlns:a16="http://schemas.microsoft.com/office/drawing/2014/main" id="{FE0FC1E3-8F32-427F-E23D-FD416E5559FE}"/>
              </a:ext>
            </a:extLst>
          </p:cNvPr>
          <p:cNvPicPr>
            <a:picLocks noChangeAspect="1"/>
          </p:cNvPicPr>
          <p:nvPr/>
        </p:nvPicPr>
        <p:blipFill>
          <a:blip r:embed="rId3"/>
          <a:srcRect b="57064"/>
          <a:stretch>
            <a:fillRect/>
          </a:stretch>
        </p:blipFill>
        <p:spPr>
          <a:xfrm>
            <a:off x="3279494" y="549203"/>
            <a:ext cx="5298020" cy="794703"/>
          </a:xfrm>
          <a:prstGeom prst="rect">
            <a:avLst/>
          </a:prstGeom>
        </p:spPr>
      </p:pic>
      <p:pic>
        <p:nvPicPr>
          <p:cNvPr id="6" name="Picture 4" descr="Wooden sign plain empty 3d vector illustrations">
            <a:extLst>
              <a:ext uri="{FF2B5EF4-FFF2-40B4-BE49-F238E27FC236}">
                <a16:creationId xmlns:a16="http://schemas.microsoft.com/office/drawing/2014/main" id="{E1110BF9-85AD-BC2E-7C75-04E01DC8DCF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1246" y1="29799" x2="26837" y2="40768"/>
                        <a14:foregroundMark x1="26837" y1="40768" x2="27476" y2="41133"/>
                        <a14:backgroundMark x1="74760" y1="29616" x2="75879" y2="44973"/>
                        <a14:backgroundMark x1="65974" y1="24497" x2="69649" y2="43876"/>
                      </a14:backgroundRemoval>
                    </a14:imgEffect>
                  </a14:imgLayer>
                </a14:imgProps>
              </a:ext>
              <a:ext uri="{28A0092B-C50C-407E-A947-70E740481C1C}">
                <a14:useLocalDpi xmlns:a14="http://schemas.microsoft.com/office/drawing/2010/main" val="0"/>
              </a:ext>
            </a:extLst>
          </a:blip>
          <a:srcRect b="17703"/>
          <a:stretch/>
        </p:blipFill>
        <p:spPr bwMode="auto">
          <a:xfrm>
            <a:off x="-932988" y="1931955"/>
            <a:ext cx="7706942" cy="49260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98FF8D4-BDB6-F3CE-4375-450CA8FE3F06}"/>
              </a:ext>
            </a:extLst>
          </p:cNvPr>
          <p:cNvPicPr>
            <a:picLocks noChangeAspect="1"/>
          </p:cNvPicPr>
          <p:nvPr/>
        </p:nvPicPr>
        <p:blipFill>
          <a:blip r:embed="rId6"/>
          <a:stretch>
            <a:fillRect/>
          </a:stretch>
        </p:blipFill>
        <p:spPr>
          <a:xfrm>
            <a:off x="294422" y="3568787"/>
            <a:ext cx="2097206" cy="920576"/>
          </a:xfrm>
          <a:prstGeom prst="rect">
            <a:avLst/>
          </a:prstGeom>
        </p:spPr>
      </p:pic>
      <p:pic>
        <p:nvPicPr>
          <p:cNvPr id="13" name="图片 9">
            <a:extLst>
              <a:ext uri="{FF2B5EF4-FFF2-40B4-BE49-F238E27FC236}">
                <a16:creationId xmlns:a16="http://schemas.microsoft.com/office/drawing/2014/main" id="{83804F18-1733-0DD1-C5E4-CD807C7AD8C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663799" y="1753497"/>
            <a:ext cx="4227541" cy="5104503"/>
          </a:xfrm>
          <a:prstGeom prst="rect">
            <a:avLst/>
          </a:prstGeom>
        </p:spPr>
      </p:pic>
      <p:pic>
        <p:nvPicPr>
          <p:cNvPr id="14" name="Picture 13">
            <a:extLst>
              <a:ext uri="{FF2B5EF4-FFF2-40B4-BE49-F238E27FC236}">
                <a16:creationId xmlns:a16="http://schemas.microsoft.com/office/drawing/2014/main" id="{3A75B926-4C3B-FC4F-1BC6-1C9A192D8DE9}"/>
              </a:ext>
            </a:extLst>
          </p:cNvPr>
          <p:cNvPicPr>
            <a:picLocks noChangeAspect="1"/>
          </p:cNvPicPr>
          <p:nvPr/>
        </p:nvPicPr>
        <p:blipFill>
          <a:blip r:embed="rId8"/>
          <a:stretch>
            <a:fillRect/>
          </a:stretch>
        </p:blipFill>
        <p:spPr>
          <a:xfrm>
            <a:off x="289896" y="1251451"/>
            <a:ext cx="9821507" cy="3078747"/>
          </a:xfrm>
          <a:prstGeom prst="rect">
            <a:avLst/>
          </a:prstGeom>
        </p:spPr>
      </p:pic>
      <p:pic>
        <p:nvPicPr>
          <p:cNvPr id="15" name="Picture 14">
            <a:extLst>
              <a:ext uri="{FF2B5EF4-FFF2-40B4-BE49-F238E27FC236}">
                <a16:creationId xmlns:a16="http://schemas.microsoft.com/office/drawing/2014/main" id="{0B9B7A5A-A445-93F2-FD05-52BC7568982F}"/>
              </a:ext>
            </a:extLst>
          </p:cNvPr>
          <p:cNvPicPr>
            <a:picLocks noChangeAspect="1"/>
          </p:cNvPicPr>
          <p:nvPr/>
        </p:nvPicPr>
        <p:blipFill>
          <a:blip r:embed="rId9"/>
          <a:stretch>
            <a:fillRect/>
          </a:stretch>
        </p:blipFill>
        <p:spPr>
          <a:xfrm>
            <a:off x="311210" y="179572"/>
            <a:ext cx="1523956" cy="1508868"/>
          </a:xfrm>
          <a:prstGeom prst="rect">
            <a:avLst/>
          </a:prstGeom>
        </p:spPr>
      </p:pic>
      <p:pic>
        <p:nvPicPr>
          <p:cNvPr id="16" name="图片 10">
            <a:extLst>
              <a:ext uri="{FF2B5EF4-FFF2-40B4-BE49-F238E27FC236}">
                <a16:creationId xmlns:a16="http://schemas.microsoft.com/office/drawing/2014/main" id="{EAF489CA-05FB-DFE5-0258-97F21E6A8148}"/>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810125" y="4743450"/>
            <a:ext cx="7381874" cy="2114550"/>
          </a:xfrm>
          <a:prstGeom prst="rect">
            <a:avLst/>
          </a:prstGeom>
        </p:spPr>
      </p:pic>
    </p:spTree>
    <p:extLst>
      <p:ext uri="{BB962C8B-B14F-4D97-AF65-F5344CB8AC3E}">
        <p14:creationId xmlns:p14="http://schemas.microsoft.com/office/powerpoint/2010/main" val="465644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8"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oy, doll&#10;&#10;Description automatically generated">
            <a:extLst>
              <a:ext uri="{FF2B5EF4-FFF2-40B4-BE49-F238E27FC236}">
                <a16:creationId xmlns:a16="http://schemas.microsoft.com/office/drawing/2014/main" id="{38BAE22D-D16A-4521-A904-D15D4BB854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7154" y="2274772"/>
            <a:ext cx="2545842" cy="4587103"/>
          </a:xfrm>
          <a:prstGeom prst="rect">
            <a:avLst/>
          </a:prstGeom>
        </p:spPr>
      </p:pic>
      <p:pic>
        <p:nvPicPr>
          <p:cNvPr id="14" name="Picture 13" descr="A picture containing toy, doll&#10;&#10;Description automatically generated">
            <a:extLst>
              <a:ext uri="{FF2B5EF4-FFF2-40B4-BE49-F238E27FC236}">
                <a16:creationId xmlns:a16="http://schemas.microsoft.com/office/drawing/2014/main" id="{491421DB-CBF4-4352-84FA-497098D978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3776" y="2371421"/>
            <a:ext cx="3010976" cy="4418011"/>
          </a:xfrm>
          <a:prstGeom prst="rect">
            <a:avLst/>
          </a:prstGeom>
        </p:spPr>
      </p:pic>
      <p:sp>
        <p:nvSpPr>
          <p:cNvPr id="3" name="Rectangle: Rounded Corners 2">
            <a:extLst>
              <a:ext uri="{FF2B5EF4-FFF2-40B4-BE49-F238E27FC236}">
                <a16:creationId xmlns:a16="http://schemas.microsoft.com/office/drawing/2014/main" id="{48FF33BF-7260-656D-E79D-6134987EEE06}"/>
              </a:ext>
            </a:extLst>
          </p:cNvPr>
          <p:cNvSpPr/>
          <p:nvPr/>
        </p:nvSpPr>
        <p:spPr>
          <a:xfrm>
            <a:off x="2509520" y="629920"/>
            <a:ext cx="7762240" cy="26212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981B487E-43D4-20E6-8A61-304DB9B5DEA8}"/>
              </a:ext>
            </a:extLst>
          </p:cNvPr>
          <p:cNvPicPr>
            <a:picLocks noChangeAspect="1"/>
          </p:cNvPicPr>
          <p:nvPr/>
        </p:nvPicPr>
        <p:blipFill>
          <a:blip r:embed="rId4"/>
          <a:stretch>
            <a:fillRect/>
          </a:stretch>
        </p:blipFill>
        <p:spPr>
          <a:xfrm>
            <a:off x="3490644" y="672260"/>
            <a:ext cx="6053853" cy="2298391"/>
          </a:xfrm>
          <a:prstGeom prst="rect">
            <a:avLst/>
          </a:prstGeom>
        </p:spPr>
      </p:pic>
    </p:spTree>
    <p:extLst>
      <p:ext uri="{BB962C8B-B14F-4D97-AF65-F5344CB8AC3E}">
        <p14:creationId xmlns:p14="http://schemas.microsoft.com/office/powerpoint/2010/main" val="3503570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CFA645-6151-4FFC-A623-51C42C0FE155}"/>
              </a:ext>
            </a:extLst>
          </p:cNvPr>
          <p:cNvSpPr/>
          <p:nvPr/>
        </p:nvSpPr>
        <p:spPr>
          <a:xfrm>
            <a:off x="304800" y="304800"/>
            <a:ext cx="11582400" cy="6248400"/>
          </a:xfrm>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2320663" y="271663"/>
                  <a:pt x="6466715" y="172008"/>
                  <a:pt x="11582400" y="0"/>
                </a:cubicBezTo>
                <a:cubicBezTo>
                  <a:pt x="11191699" y="1147079"/>
                  <a:pt x="11244882" y="3434885"/>
                  <a:pt x="11582400" y="6248400"/>
                </a:cubicBezTo>
                <a:cubicBezTo>
                  <a:pt x="10296752" y="6108574"/>
                  <a:pt x="4225056" y="6053916"/>
                  <a:pt x="0" y="6248400"/>
                </a:cubicBezTo>
                <a:cubicBezTo>
                  <a:pt x="115742" y="4341626"/>
                  <a:pt x="74882" y="2083791"/>
                  <a:pt x="0" y="0"/>
                </a:cubicBezTo>
                <a:close/>
              </a:path>
              <a:path w="11582400" h="6248400" stroke="0" extrusionOk="0">
                <a:moveTo>
                  <a:pt x="0" y="0"/>
                </a:moveTo>
                <a:cubicBezTo>
                  <a:pt x="5190329" y="-101213"/>
                  <a:pt x="9935178" y="-107876"/>
                  <a:pt x="11582400" y="0"/>
                </a:cubicBezTo>
                <a:cubicBezTo>
                  <a:pt x="11401759" y="1430027"/>
                  <a:pt x="11506243" y="5018641"/>
                  <a:pt x="11582400" y="6248400"/>
                </a:cubicBezTo>
                <a:cubicBezTo>
                  <a:pt x="6873732" y="6153705"/>
                  <a:pt x="3276465" y="6554210"/>
                  <a:pt x="0" y="6248400"/>
                </a:cubicBezTo>
                <a:cubicBezTo>
                  <a:pt x="-310132" y="4855848"/>
                  <a:pt x="-10521" y="1223395"/>
                  <a:pt x="0" y="0"/>
                </a:cubicBezTo>
                <a:close/>
              </a:path>
              <a:path w="11582400" h="6248400" fill="none" stroke="0" extrusionOk="0">
                <a:moveTo>
                  <a:pt x="0" y="0"/>
                </a:moveTo>
                <a:cubicBezTo>
                  <a:pt x="2189811" y="-98248"/>
                  <a:pt x="7184722" y="675801"/>
                  <a:pt x="11582400" y="0"/>
                </a:cubicBezTo>
                <a:cubicBezTo>
                  <a:pt x="11381295" y="720025"/>
                  <a:pt x="11535417" y="3808842"/>
                  <a:pt x="11582400" y="6248400"/>
                </a:cubicBezTo>
                <a:cubicBezTo>
                  <a:pt x="9733422" y="5673371"/>
                  <a:pt x="4389313" y="5740066"/>
                  <a:pt x="0" y="6248400"/>
                </a:cubicBezTo>
                <a:cubicBezTo>
                  <a:pt x="162964" y="4291831"/>
                  <a:pt x="-164555" y="1769569"/>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1598128" y="-133017"/>
                          <a:pt x="6647848" y="-123057"/>
                          <a:pt x="11582400" y="0"/>
                        </a:cubicBezTo>
                        <a:cubicBezTo>
                          <a:pt x="11509719" y="733229"/>
                          <a:pt x="11551623" y="3520473"/>
                          <a:pt x="11582400" y="6248400"/>
                        </a:cubicBezTo>
                        <a:cubicBezTo>
                          <a:pt x="10027062" y="6246199"/>
                          <a:pt x="4251957" y="6118629"/>
                          <a:pt x="0" y="6248400"/>
                        </a:cubicBezTo>
                        <a:cubicBezTo>
                          <a:pt x="62819" y="4500104"/>
                          <a:pt x="-160207" y="1819811"/>
                          <a:pt x="0" y="0"/>
                        </a:cubicBezTo>
                        <a:close/>
                      </a:path>
                      <a:path w="11582400" h="6248400" stroke="0" extrusionOk="0">
                        <a:moveTo>
                          <a:pt x="0" y="0"/>
                        </a:moveTo>
                        <a:cubicBezTo>
                          <a:pt x="4999933" y="-157587"/>
                          <a:pt x="9649408" y="-63908"/>
                          <a:pt x="11582400" y="0"/>
                        </a:cubicBezTo>
                        <a:cubicBezTo>
                          <a:pt x="11412991" y="1440590"/>
                          <a:pt x="11414258" y="5152588"/>
                          <a:pt x="11582400" y="6248400"/>
                        </a:cubicBezTo>
                        <a:cubicBezTo>
                          <a:pt x="6794238" y="6147402"/>
                          <a:pt x="2942115" y="6369456"/>
                          <a:pt x="0" y="6248400"/>
                        </a:cubicBezTo>
                        <a:cubicBezTo>
                          <a:pt x="-124967" y="4902381"/>
                          <a:pt x="-10970" y="11236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55">
            <a:extLst>
              <a:ext uri="{FF2B5EF4-FFF2-40B4-BE49-F238E27FC236}">
                <a16:creationId xmlns:a16="http://schemas.microsoft.com/office/drawing/2014/main" id="{E5882207-0FE6-E17A-B81A-3D4B6D40174A}"/>
              </a:ext>
            </a:extLst>
          </p:cNvPr>
          <p:cNvSpPr txBox="1"/>
          <p:nvPr/>
        </p:nvSpPr>
        <p:spPr>
          <a:xfrm rot="21618">
            <a:off x="3280016" y="269211"/>
            <a:ext cx="5497800" cy="995209"/>
          </a:xfrm>
          <a:prstGeom prst="rect">
            <a:avLst/>
          </a:prstGeom>
          <a:noFill/>
        </p:spPr>
        <p:txBody>
          <a:bodyPr wrap="square" rtlCol="0">
            <a:spAutoFit/>
          </a:bodyPr>
          <a:lstStyle/>
          <a:p>
            <a:pPr algn="ctr" defTabSz="1219170">
              <a:buClr>
                <a:srgbClr val="000000"/>
              </a:buClr>
            </a:pPr>
            <a:r>
              <a:rPr lang="vi-VN" sz="5867"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5867"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5867"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Mẫu</a:t>
            </a:r>
            <a:endParaRPr lang="en-US" sz="5867"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2" name="Group 10">
            <a:extLst>
              <a:ext uri="{FF2B5EF4-FFF2-40B4-BE49-F238E27FC236}">
                <a16:creationId xmlns:a16="http://schemas.microsoft.com/office/drawing/2014/main" id="{DE7E133E-7E68-A2BD-585E-1E08F74DECFE}"/>
              </a:ext>
            </a:extLst>
          </p:cNvPr>
          <p:cNvGrpSpPr/>
          <p:nvPr/>
        </p:nvGrpSpPr>
        <p:grpSpPr>
          <a:xfrm>
            <a:off x="5681452" y="1473395"/>
            <a:ext cx="3172408" cy="1636095"/>
            <a:chOff x="139959" y="1387023"/>
            <a:chExt cx="3172408" cy="1636095"/>
          </a:xfrm>
        </p:grpSpPr>
        <p:sp>
          <p:nvSpPr>
            <p:cNvPr id="23" name="Rectangle: Rounded Corners 14">
              <a:extLst>
                <a:ext uri="{FF2B5EF4-FFF2-40B4-BE49-F238E27FC236}">
                  <a16:creationId xmlns:a16="http://schemas.microsoft.com/office/drawing/2014/main" id="{2416BFF2-7A87-14C2-ADC9-125FE1CBB2D0}"/>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8703" y="157607"/>
                    <a:pt x="104156" y="-15426"/>
                    <a:pt x="283910" y="0"/>
                  </a:cubicBezTo>
                  <a:cubicBezTo>
                    <a:pt x="1332123" y="-25699"/>
                    <a:pt x="1632634" y="-179647"/>
                    <a:pt x="2571725" y="0"/>
                  </a:cubicBezTo>
                  <a:cubicBezTo>
                    <a:pt x="2740899" y="3767"/>
                    <a:pt x="2841861" y="115497"/>
                    <a:pt x="2855635" y="283910"/>
                  </a:cubicBezTo>
                  <a:cubicBezTo>
                    <a:pt x="2829289" y="534530"/>
                    <a:pt x="2820126" y="777476"/>
                    <a:pt x="2855635" y="878656"/>
                  </a:cubicBezTo>
                  <a:cubicBezTo>
                    <a:pt x="2881407" y="1015965"/>
                    <a:pt x="2765393" y="1122596"/>
                    <a:pt x="2571725" y="1162566"/>
                  </a:cubicBezTo>
                  <a:cubicBezTo>
                    <a:pt x="2017555" y="1235292"/>
                    <a:pt x="715392" y="1087655"/>
                    <a:pt x="283910" y="1162566"/>
                  </a:cubicBezTo>
                  <a:cubicBezTo>
                    <a:pt x="99744" y="1154983"/>
                    <a:pt x="-42524" y="1034874"/>
                    <a:pt x="0" y="878656"/>
                  </a:cubicBezTo>
                  <a:cubicBezTo>
                    <a:pt x="14128" y="630157"/>
                    <a:pt x="-27620" y="565185"/>
                    <a:pt x="0" y="283910"/>
                  </a:cubicBezTo>
                  <a:close/>
                </a:path>
                <a:path w="2855635" h="1162566" stroke="0" extrusionOk="0">
                  <a:moveTo>
                    <a:pt x="0" y="283910"/>
                  </a:moveTo>
                  <a:cubicBezTo>
                    <a:pt x="-18390" y="102761"/>
                    <a:pt x="80090" y="15271"/>
                    <a:pt x="283910" y="0"/>
                  </a:cubicBezTo>
                  <a:cubicBezTo>
                    <a:pt x="1178623" y="-147905"/>
                    <a:pt x="1500256" y="103207"/>
                    <a:pt x="2571725" y="0"/>
                  </a:cubicBezTo>
                  <a:cubicBezTo>
                    <a:pt x="2727505" y="-31612"/>
                    <a:pt x="2833628" y="125864"/>
                    <a:pt x="2855635" y="283910"/>
                  </a:cubicBezTo>
                  <a:cubicBezTo>
                    <a:pt x="2846101" y="504450"/>
                    <a:pt x="2843840" y="617464"/>
                    <a:pt x="2855635" y="878656"/>
                  </a:cubicBezTo>
                  <a:cubicBezTo>
                    <a:pt x="2862162" y="1019610"/>
                    <a:pt x="2725430" y="1145635"/>
                    <a:pt x="2571725" y="1162566"/>
                  </a:cubicBezTo>
                  <a:cubicBezTo>
                    <a:pt x="1437632" y="1107786"/>
                    <a:pt x="716008" y="1238629"/>
                    <a:pt x="283910" y="1162566"/>
                  </a:cubicBezTo>
                  <a:cubicBezTo>
                    <a:pt x="122606" y="1171014"/>
                    <a:pt x="-9273" y="1047001"/>
                    <a:pt x="0" y="878656"/>
                  </a:cubicBezTo>
                  <a:cubicBezTo>
                    <a:pt x="17344" y="738506"/>
                    <a:pt x="-38357" y="411089"/>
                    <a:pt x="0" y="283910"/>
                  </a:cubicBezTo>
                  <a:close/>
                </a:path>
                <a:path w="2855635" h="1162566" fill="none" stroke="0" extrusionOk="0">
                  <a:moveTo>
                    <a:pt x="0" y="283910"/>
                  </a:moveTo>
                  <a:cubicBezTo>
                    <a:pt x="-13575" y="129861"/>
                    <a:pt x="102931" y="-11276"/>
                    <a:pt x="283910" y="0"/>
                  </a:cubicBezTo>
                  <a:cubicBezTo>
                    <a:pt x="1369349" y="-32370"/>
                    <a:pt x="1678527" y="-135176"/>
                    <a:pt x="2571725" y="0"/>
                  </a:cubicBezTo>
                  <a:cubicBezTo>
                    <a:pt x="2729245" y="-939"/>
                    <a:pt x="2824002" y="103459"/>
                    <a:pt x="2855635" y="283910"/>
                  </a:cubicBezTo>
                  <a:cubicBezTo>
                    <a:pt x="2840909" y="546923"/>
                    <a:pt x="2832810" y="745258"/>
                    <a:pt x="2855635" y="878656"/>
                  </a:cubicBezTo>
                  <a:cubicBezTo>
                    <a:pt x="2863400" y="1028551"/>
                    <a:pt x="2740296" y="1139619"/>
                    <a:pt x="2571725" y="1162566"/>
                  </a:cubicBezTo>
                  <a:cubicBezTo>
                    <a:pt x="2123672" y="1287128"/>
                    <a:pt x="732667" y="1110784"/>
                    <a:pt x="283910" y="1162566"/>
                  </a:cubicBezTo>
                  <a:cubicBezTo>
                    <a:pt x="107880" y="1158836"/>
                    <a:pt x="-23708" y="1045665"/>
                    <a:pt x="0" y="878656"/>
                  </a:cubicBezTo>
                  <a:cubicBezTo>
                    <a:pt x="12845" y="646605"/>
                    <a:pt x="-33398" y="565338"/>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Mắt</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dõi</a:t>
              </a:r>
              <a:endPar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4" name="Picture 5">
              <a:extLst>
                <a:ext uri="{FF2B5EF4-FFF2-40B4-BE49-F238E27FC236}">
                  <a16:creationId xmlns:a16="http://schemas.microsoft.com/office/drawing/2014/main" id="{CBF31E79-DBC2-9F95-4597-65CB0C9D78D6}"/>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25" name="Group 22">
            <a:extLst>
              <a:ext uri="{FF2B5EF4-FFF2-40B4-BE49-F238E27FC236}">
                <a16:creationId xmlns:a16="http://schemas.microsoft.com/office/drawing/2014/main" id="{A0823E03-4C09-FD1D-AE15-E3DF793D002A}"/>
              </a:ext>
            </a:extLst>
          </p:cNvPr>
          <p:cNvGrpSpPr/>
          <p:nvPr/>
        </p:nvGrpSpPr>
        <p:grpSpPr>
          <a:xfrm>
            <a:off x="6334065" y="3385253"/>
            <a:ext cx="3397435" cy="1559459"/>
            <a:chOff x="4424729" y="3902060"/>
            <a:chExt cx="3397434" cy="1559458"/>
          </a:xfrm>
        </p:grpSpPr>
        <p:sp>
          <p:nvSpPr>
            <p:cNvPr id="26" name="Rectangle: Rounded Corners 20">
              <a:extLst>
                <a:ext uri="{FF2B5EF4-FFF2-40B4-BE49-F238E27FC236}">
                  <a16:creationId xmlns:a16="http://schemas.microsoft.com/office/drawing/2014/main" id="{3465D331-12D9-3462-05E9-552F1E2D0858}"/>
                </a:ext>
              </a:extLst>
            </p:cNvPr>
            <p:cNvSpPr/>
            <p:nvPr/>
          </p:nvSpPr>
          <p:spPr>
            <a:xfrm>
              <a:off x="4966528" y="4298952"/>
              <a:ext cx="2855635" cy="1162566"/>
            </a:xfrm>
            <a:custGeom>
              <a:avLst/>
              <a:gdLst>
                <a:gd name="connsiteX0" fmla="*/ 0 w 2855635"/>
                <a:gd name="connsiteY0" fmla="*/ 283909 h 1162566"/>
                <a:gd name="connsiteX1" fmla="*/ 283909 w 2855635"/>
                <a:gd name="connsiteY1" fmla="*/ 0 h 1162566"/>
                <a:gd name="connsiteX2" fmla="*/ 2571725 w 2855635"/>
                <a:gd name="connsiteY2" fmla="*/ 0 h 1162566"/>
                <a:gd name="connsiteX3" fmla="*/ 2855635 w 2855635"/>
                <a:gd name="connsiteY3" fmla="*/ 283909 h 1162566"/>
                <a:gd name="connsiteX4" fmla="*/ 2855635 w 2855635"/>
                <a:gd name="connsiteY4" fmla="*/ 878656 h 1162566"/>
                <a:gd name="connsiteX5" fmla="*/ 2571725 w 2855635"/>
                <a:gd name="connsiteY5" fmla="*/ 1162566 h 1162566"/>
                <a:gd name="connsiteX6" fmla="*/ 283909 w 2855635"/>
                <a:gd name="connsiteY6" fmla="*/ 1162566 h 1162566"/>
                <a:gd name="connsiteX7" fmla="*/ 0 w 2855635"/>
                <a:gd name="connsiteY7" fmla="*/ 878656 h 1162566"/>
                <a:gd name="connsiteX8" fmla="*/ 0 w 2855635"/>
                <a:gd name="connsiteY8" fmla="*/ 283909 h 1162566"/>
                <a:gd name="connsiteX0" fmla="*/ 0 w 2855635"/>
                <a:gd name="connsiteY0" fmla="*/ 283909 h 1162566"/>
                <a:gd name="connsiteX1" fmla="*/ 283909 w 2855635"/>
                <a:gd name="connsiteY1" fmla="*/ 0 h 1162566"/>
                <a:gd name="connsiteX2" fmla="*/ 2571725 w 2855635"/>
                <a:gd name="connsiteY2" fmla="*/ 0 h 1162566"/>
                <a:gd name="connsiteX3" fmla="*/ 2855635 w 2855635"/>
                <a:gd name="connsiteY3" fmla="*/ 283909 h 1162566"/>
                <a:gd name="connsiteX4" fmla="*/ 2855635 w 2855635"/>
                <a:gd name="connsiteY4" fmla="*/ 878656 h 1162566"/>
                <a:gd name="connsiteX5" fmla="*/ 2571725 w 2855635"/>
                <a:gd name="connsiteY5" fmla="*/ 1162566 h 1162566"/>
                <a:gd name="connsiteX6" fmla="*/ 283909 w 2855635"/>
                <a:gd name="connsiteY6" fmla="*/ 1162566 h 1162566"/>
                <a:gd name="connsiteX7" fmla="*/ 0 w 2855635"/>
                <a:gd name="connsiteY7" fmla="*/ 878656 h 1162566"/>
                <a:gd name="connsiteX8" fmla="*/ 0 w 2855635"/>
                <a:gd name="connsiteY8" fmla="*/ 283909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09"/>
                  </a:moveTo>
                  <a:cubicBezTo>
                    <a:pt x="-8703" y="157606"/>
                    <a:pt x="104155" y="-15426"/>
                    <a:pt x="283909" y="0"/>
                  </a:cubicBezTo>
                  <a:cubicBezTo>
                    <a:pt x="1324812" y="-23578"/>
                    <a:pt x="1632598" y="-159057"/>
                    <a:pt x="2571725" y="0"/>
                  </a:cubicBezTo>
                  <a:cubicBezTo>
                    <a:pt x="2740899" y="3766"/>
                    <a:pt x="2841861" y="115496"/>
                    <a:pt x="2855635" y="283909"/>
                  </a:cubicBezTo>
                  <a:cubicBezTo>
                    <a:pt x="2835554" y="529422"/>
                    <a:pt x="2824258" y="763689"/>
                    <a:pt x="2855635" y="878656"/>
                  </a:cubicBezTo>
                  <a:cubicBezTo>
                    <a:pt x="2863741" y="1029324"/>
                    <a:pt x="2751970" y="1137148"/>
                    <a:pt x="2571725" y="1162566"/>
                  </a:cubicBezTo>
                  <a:cubicBezTo>
                    <a:pt x="2104600" y="1239635"/>
                    <a:pt x="739735" y="1097486"/>
                    <a:pt x="283909" y="1162566"/>
                  </a:cubicBezTo>
                  <a:cubicBezTo>
                    <a:pt x="99743" y="1154983"/>
                    <a:pt x="-42524" y="1034874"/>
                    <a:pt x="0" y="878656"/>
                  </a:cubicBezTo>
                  <a:cubicBezTo>
                    <a:pt x="9026" y="641452"/>
                    <a:pt x="-27720" y="553093"/>
                    <a:pt x="0" y="283909"/>
                  </a:cubicBezTo>
                  <a:close/>
                </a:path>
                <a:path w="2855635" h="1162566" stroke="0" extrusionOk="0">
                  <a:moveTo>
                    <a:pt x="0" y="283909"/>
                  </a:moveTo>
                  <a:cubicBezTo>
                    <a:pt x="-13941" y="104114"/>
                    <a:pt x="90884" y="15938"/>
                    <a:pt x="283909" y="0"/>
                  </a:cubicBezTo>
                  <a:cubicBezTo>
                    <a:pt x="1180610" y="-150211"/>
                    <a:pt x="1498567" y="105969"/>
                    <a:pt x="2571725" y="0"/>
                  </a:cubicBezTo>
                  <a:cubicBezTo>
                    <a:pt x="2727505" y="-31612"/>
                    <a:pt x="2833628" y="125863"/>
                    <a:pt x="2855635" y="283909"/>
                  </a:cubicBezTo>
                  <a:cubicBezTo>
                    <a:pt x="2853634" y="504008"/>
                    <a:pt x="2850856" y="613177"/>
                    <a:pt x="2855635" y="878656"/>
                  </a:cubicBezTo>
                  <a:cubicBezTo>
                    <a:pt x="2862161" y="1019610"/>
                    <a:pt x="2725430" y="1145635"/>
                    <a:pt x="2571725" y="1162566"/>
                  </a:cubicBezTo>
                  <a:cubicBezTo>
                    <a:pt x="1474573" y="1105482"/>
                    <a:pt x="684194" y="1231769"/>
                    <a:pt x="283909" y="1162566"/>
                  </a:cubicBezTo>
                  <a:cubicBezTo>
                    <a:pt x="122605" y="1171013"/>
                    <a:pt x="-9273" y="1047001"/>
                    <a:pt x="0" y="878656"/>
                  </a:cubicBezTo>
                  <a:cubicBezTo>
                    <a:pt x="15775" y="739776"/>
                    <a:pt x="51277" y="407663"/>
                    <a:pt x="0" y="283909"/>
                  </a:cubicBezTo>
                  <a:close/>
                </a:path>
                <a:path w="2855635" h="1162566" fill="none" stroke="0" extrusionOk="0">
                  <a:moveTo>
                    <a:pt x="0" y="283909"/>
                  </a:moveTo>
                  <a:cubicBezTo>
                    <a:pt x="-13575" y="129860"/>
                    <a:pt x="102930" y="-11276"/>
                    <a:pt x="283909" y="0"/>
                  </a:cubicBezTo>
                  <a:cubicBezTo>
                    <a:pt x="1385213" y="-22632"/>
                    <a:pt x="1669493" y="-136876"/>
                    <a:pt x="2571725" y="0"/>
                  </a:cubicBezTo>
                  <a:cubicBezTo>
                    <a:pt x="2729245" y="-940"/>
                    <a:pt x="2824002" y="103458"/>
                    <a:pt x="2855635" y="283909"/>
                  </a:cubicBezTo>
                  <a:cubicBezTo>
                    <a:pt x="2847657" y="545725"/>
                    <a:pt x="2829192" y="746162"/>
                    <a:pt x="2855635" y="878656"/>
                  </a:cubicBezTo>
                  <a:cubicBezTo>
                    <a:pt x="2869300" y="1021537"/>
                    <a:pt x="2739869" y="1139194"/>
                    <a:pt x="2571725" y="1162566"/>
                  </a:cubicBezTo>
                  <a:cubicBezTo>
                    <a:pt x="2116881" y="1254844"/>
                    <a:pt x="712509" y="1107548"/>
                    <a:pt x="283909" y="1162566"/>
                  </a:cubicBezTo>
                  <a:cubicBezTo>
                    <a:pt x="107879" y="1158836"/>
                    <a:pt x="-23708" y="1045665"/>
                    <a:pt x="0" y="878656"/>
                  </a:cubicBezTo>
                  <a:cubicBezTo>
                    <a:pt x="7277" y="656065"/>
                    <a:pt x="-38394" y="566890"/>
                    <a:pt x="0" y="28390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2855636"/>
                        <a:gd name="connsiteY0" fmla="*/ 283910 h 1162567"/>
                        <a:gd name="connsiteX1" fmla="*/ 283910 w 2855636"/>
                        <a:gd name="connsiteY1" fmla="*/ 0 h 1162567"/>
                        <a:gd name="connsiteX2" fmla="*/ 2571726 w 2855636"/>
                        <a:gd name="connsiteY2" fmla="*/ 0 h 1162567"/>
                        <a:gd name="connsiteX3" fmla="*/ 2855636 w 2855636"/>
                        <a:gd name="connsiteY3" fmla="*/ 283910 h 1162567"/>
                        <a:gd name="connsiteX4" fmla="*/ 2855636 w 2855636"/>
                        <a:gd name="connsiteY4" fmla="*/ 878657 h 1162567"/>
                        <a:gd name="connsiteX5" fmla="*/ 2571726 w 2855636"/>
                        <a:gd name="connsiteY5" fmla="*/ 1162567 h 1162567"/>
                        <a:gd name="connsiteX6" fmla="*/ 283910 w 2855636"/>
                        <a:gd name="connsiteY6" fmla="*/ 1162567 h 1162567"/>
                        <a:gd name="connsiteX7" fmla="*/ 0 w 2855636"/>
                        <a:gd name="connsiteY7" fmla="*/ 878657 h 1162567"/>
                        <a:gd name="connsiteX8" fmla="*/ 0 w 2855636"/>
                        <a:gd name="connsiteY8" fmla="*/ 283910 h 116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6" h="1162567" fill="none" extrusionOk="0">
                          <a:moveTo>
                            <a:pt x="0" y="283910"/>
                          </a:moveTo>
                          <a:cubicBezTo>
                            <a:pt x="-7135" y="152114"/>
                            <a:pt x="106287" y="-13994"/>
                            <a:pt x="283910" y="0"/>
                          </a:cubicBezTo>
                          <a:cubicBezTo>
                            <a:pt x="1364462" y="-35273"/>
                            <a:pt x="1633064" y="-144294"/>
                            <a:pt x="2571726" y="0"/>
                          </a:cubicBezTo>
                          <a:cubicBezTo>
                            <a:pt x="2732145" y="1102"/>
                            <a:pt x="2848263" y="120894"/>
                            <a:pt x="2855636" y="283910"/>
                          </a:cubicBezTo>
                          <a:cubicBezTo>
                            <a:pt x="2828911" y="530135"/>
                            <a:pt x="2821321" y="752789"/>
                            <a:pt x="2855636" y="878657"/>
                          </a:cubicBezTo>
                          <a:cubicBezTo>
                            <a:pt x="2861016" y="1031387"/>
                            <a:pt x="2745193" y="1144497"/>
                            <a:pt x="2571726" y="1162567"/>
                          </a:cubicBezTo>
                          <a:cubicBezTo>
                            <a:pt x="2113712" y="1240092"/>
                            <a:pt x="788951" y="1118864"/>
                            <a:pt x="283910" y="1162567"/>
                          </a:cubicBezTo>
                          <a:cubicBezTo>
                            <a:pt x="110929" y="1158083"/>
                            <a:pt x="-13467" y="1035272"/>
                            <a:pt x="0" y="878657"/>
                          </a:cubicBezTo>
                          <a:cubicBezTo>
                            <a:pt x="8374" y="651430"/>
                            <a:pt x="-29749" y="569341"/>
                            <a:pt x="0" y="283910"/>
                          </a:cubicBezTo>
                          <a:close/>
                        </a:path>
                        <a:path w="2855636" h="1162567" stroke="0" extrusionOk="0">
                          <a:moveTo>
                            <a:pt x="0" y="283910"/>
                          </a:moveTo>
                          <a:cubicBezTo>
                            <a:pt x="-5952" y="106547"/>
                            <a:pt x="106258" y="16890"/>
                            <a:pt x="283910" y="0"/>
                          </a:cubicBezTo>
                          <a:cubicBezTo>
                            <a:pt x="1117800" y="-95379"/>
                            <a:pt x="1518185" y="58096"/>
                            <a:pt x="2571726" y="0"/>
                          </a:cubicBezTo>
                          <a:cubicBezTo>
                            <a:pt x="2723833" y="-3303"/>
                            <a:pt x="2846627" y="120636"/>
                            <a:pt x="2855636" y="283910"/>
                          </a:cubicBezTo>
                          <a:cubicBezTo>
                            <a:pt x="2864626" y="507746"/>
                            <a:pt x="2844642" y="618417"/>
                            <a:pt x="2855636" y="878657"/>
                          </a:cubicBezTo>
                          <a:cubicBezTo>
                            <a:pt x="2860076" y="1030179"/>
                            <a:pt x="2714698" y="1148793"/>
                            <a:pt x="2571726" y="1162567"/>
                          </a:cubicBezTo>
                          <a:cubicBezTo>
                            <a:pt x="1518583" y="1102661"/>
                            <a:pt x="747935" y="1245081"/>
                            <a:pt x="283910" y="1162567"/>
                          </a:cubicBezTo>
                          <a:cubicBezTo>
                            <a:pt x="113773" y="1165864"/>
                            <a:pt x="-7462" y="1043029"/>
                            <a:pt x="0" y="878657"/>
                          </a:cubicBezTo>
                          <a:cubicBezTo>
                            <a:pt x="21431" y="735764"/>
                            <a:pt x="48167" y="40511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Tai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nghe</a:t>
              </a:r>
              <a:endPar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7" name="Picture 18">
              <a:extLst>
                <a:ext uri="{FF2B5EF4-FFF2-40B4-BE49-F238E27FC236}">
                  <a16:creationId xmlns:a16="http://schemas.microsoft.com/office/drawing/2014/main" id="{2734F1FA-50A9-CEAD-096F-A3E5092965E2}"/>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8" name="Group 30">
            <a:extLst>
              <a:ext uri="{FF2B5EF4-FFF2-40B4-BE49-F238E27FC236}">
                <a16:creationId xmlns:a16="http://schemas.microsoft.com/office/drawing/2014/main" id="{925FC157-F22D-3F7D-1D00-43CD02FA3F6E}"/>
              </a:ext>
            </a:extLst>
          </p:cNvPr>
          <p:cNvGrpSpPr/>
          <p:nvPr/>
        </p:nvGrpSpPr>
        <p:grpSpPr>
          <a:xfrm>
            <a:off x="7830154" y="5220477"/>
            <a:ext cx="3329164" cy="1371679"/>
            <a:chOff x="8110962" y="1828720"/>
            <a:chExt cx="3329164" cy="1371679"/>
          </a:xfrm>
        </p:grpSpPr>
        <p:sp>
          <p:nvSpPr>
            <p:cNvPr id="29" name="Rectangle: Rounded Corners 26">
              <a:extLst>
                <a:ext uri="{FF2B5EF4-FFF2-40B4-BE49-F238E27FC236}">
                  <a16:creationId xmlns:a16="http://schemas.microsoft.com/office/drawing/2014/main" id="{4C356D37-E56B-7D04-A951-B12892B225F1}"/>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8703" y="157607"/>
                    <a:pt x="104156" y="-15426"/>
                    <a:pt x="283910" y="0"/>
                  </a:cubicBezTo>
                  <a:cubicBezTo>
                    <a:pt x="1332123" y="-25699"/>
                    <a:pt x="1632634" y="-179647"/>
                    <a:pt x="2571725" y="0"/>
                  </a:cubicBezTo>
                  <a:cubicBezTo>
                    <a:pt x="2740899" y="3767"/>
                    <a:pt x="2841861" y="115497"/>
                    <a:pt x="2855635" y="283910"/>
                  </a:cubicBezTo>
                  <a:cubicBezTo>
                    <a:pt x="2829289" y="534530"/>
                    <a:pt x="2820126" y="777476"/>
                    <a:pt x="2855635" y="878656"/>
                  </a:cubicBezTo>
                  <a:cubicBezTo>
                    <a:pt x="2881407" y="1015965"/>
                    <a:pt x="2765393" y="1122596"/>
                    <a:pt x="2571725" y="1162566"/>
                  </a:cubicBezTo>
                  <a:cubicBezTo>
                    <a:pt x="2017555" y="1235292"/>
                    <a:pt x="715392" y="1087655"/>
                    <a:pt x="283910" y="1162566"/>
                  </a:cubicBezTo>
                  <a:cubicBezTo>
                    <a:pt x="99744" y="1154983"/>
                    <a:pt x="-42524" y="1034874"/>
                    <a:pt x="0" y="878656"/>
                  </a:cubicBezTo>
                  <a:cubicBezTo>
                    <a:pt x="14128" y="630157"/>
                    <a:pt x="-27620" y="565185"/>
                    <a:pt x="0" y="283910"/>
                  </a:cubicBezTo>
                  <a:close/>
                </a:path>
                <a:path w="2855635" h="1162566" stroke="0" extrusionOk="0">
                  <a:moveTo>
                    <a:pt x="0" y="283910"/>
                  </a:moveTo>
                  <a:cubicBezTo>
                    <a:pt x="-18390" y="102761"/>
                    <a:pt x="80090" y="15271"/>
                    <a:pt x="283910" y="0"/>
                  </a:cubicBezTo>
                  <a:cubicBezTo>
                    <a:pt x="1178623" y="-147905"/>
                    <a:pt x="1500256" y="103207"/>
                    <a:pt x="2571725" y="0"/>
                  </a:cubicBezTo>
                  <a:cubicBezTo>
                    <a:pt x="2727505" y="-31612"/>
                    <a:pt x="2833628" y="125864"/>
                    <a:pt x="2855635" y="283910"/>
                  </a:cubicBezTo>
                  <a:cubicBezTo>
                    <a:pt x="2846101" y="504450"/>
                    <a:pt x="2843840" y="617464"/>
                    <a:pt x="2855635" y="878656"/>
                  </a:cubicBezTo>
                  <a:cubicBezTo>
                    <a:pt x="2862162" y="1019610"/>
                    <a:pt x="2725430" y="1145635"/>
                    <a:pt x="2571725" y="1162566"/>
                  </a:cubicBezTo>
                  <a:cubicBezTo>
                    <a:pt x="1437632" y="1107786"/>
                    <a:pt x="716008" y="1238629"/>
                    <a:pt x="283910" y="1162566"/>
                  </a:cubicBezTo>
                  <a:cubicBezTo>
                    <a:pt x="122606" y="1171014"/>
                    <a:pt x="-9273" y="1047001"/>
                    <a:pt x="0" y="878656"/>
                  </a:cubicBezTo>
                  <a:cubicBezTo>
                    <a:pt x="17344" y="738506"/>
                    <a:pt x="-38357" y="411089"/>
                    <a:pt x="0" y="283910"/>
                  </a:cubicBezTo>
                  <a:close/>
                </a:path>
                <a:path w="2855635" h="1162566" fill="none" stroke="0" extrusionOk="0">
                  <a:moveTo>
                    <a:pt x="0" y="283910"/>
                  </a:moveTo>
                  <a:cubicBezTo>
                    <a:pt x="-13575" y="129861"/>
                    <a:pt x="102931" y="-11276"/>
                    <a:pt x="283910" y="0"/>
                  </a:cubicBezTo>
                  <a:cubicBezTo>
                    <a:pt x="1369349" y="-32370"/>
                    <a:pt x="1678527" y="-135176"/>
                    <a:pt x="2571725" y="0"/>
                  </a:cubicBezTo>
                  <a:cubicBezTo>
                    <a:pt x="2729245" y="-939"/>
                    <a:pt x="2824002" y="103459"/>
                    <a:pt x="2855635" y="283910"/>
                  </a:cubicBezTo>
                  <a:cubicBezTo>
                    <a:pt x="2840909" y="546923"/>
                    <a:pt x="2832810" y="745258"/>
                    <a:pt x="2855635" y="878656"/>
                  </a:cubicBezTo>
                  <a:cubicBezTo>
                    <a:pt x="2863400" y="1028551"/>
                    <a:pt x="2740296" y="1139619"/>
                    <a:pt x="2571725" y="1162566"/>
                  </a:cubicBezTo>
                  <a:cubicBezTo>
                    <a:pt x="2123672" y="1287128"/>
                    <a:pt x="732667" y="1110784"/>
                    <a:pt x="283910" y="1162566"/>
                  </a:cubicBezTo>
                  <a:cubicBezTo>
                    <a:pt x="107880" y="1158836"/>
                    <a:pt x="-23708" y="1045665"/>
                    <a:pt x="0" y="878656"/>
                  </a:cubicBezTo>
                  <a:cubicBezTo>
                    <a:pt x="12845" y="646605"/>
                    <a:pt x="-33398" y="565338"/>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Tay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dò</a:t>
              </a:r>
              <a:endPar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30" name="Picture 29">
              <a:extLst>
                <a:ext uri="{FF2B5EF4-FFF2-40B4-BE49-F238E27FC236}">
                  <a16:creationId xmlns:a16="http://schemas.microsoft.com/office/drawing/2014/main" id="{4FFCB015-992C-9079-6F63-3305ECB30633}"/>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31" name="Hình ảnh 28" descr="Ảnh có chứa đầy màu sắc, được trang trí, đồ chơi, búp bê&#10;&#10;Mô tả được tạo tự động">
            <a:extLst>
              <a:ext uri="{FF2B5EF4-FFF2-40B4-BE49-F238E27FC236}">
                <a16:creationId xmlns:a16="http://schemas.microsoft.com/office/drawing/2014/main" id="{9F359F12-8479-41DA-BBF9-F841C4541E70}"/>
              </a:ext>
            </a:extLst>
          </p:cNvPr>
          <p:cNvPicPr>
            <a:picLocks noChangeAspect="1"/>
          </p:cNvPicPr>
          <p:nvPr/>
        </p:nvPicPr>
        <p:blipFill>
          <a:blip r:embed="rId6"/>
          <a:stretch>
            <a:fillRect/>
          </a:stretch>
        </p:blipFill>
        <p:spPr>
          <a:xfrm>
            <a:off x="292310" y="1897992"/>
            <a:ext cx="5105633" cy="4875829"/>
          </a:xfrm>
          <a:prstGeom prst="rect">
            <a:avLst/>
          </a:prstGeom>
        </p:spPr>
      </p:pic>
    </p:spTree>
    <p:extLst>
      <p:ext uri="{BB962C8B-B14F-4D97-AF65-F5344CB8AC3E}">
        <p14:creationId xmlns:p14="http://schemas.microsoft.com/office/powerpoint/2010/main" val="806214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66000">
                                          <p:cBhvr additive="base">
                                            <p:cTn id="7"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14:bounceEnd="66000">
                                          <p:cBhvr additive="base">
                                            <p:cTn id="12"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14:bounceEnd="66000">
                                          <p:cBhvr additive="base">
                                            <p:cTn id="17" dur="1000" fill="hold"/>
                                            <p:tgtEl>
                                              <p:spTgt spid="2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ppt_x"/>
                                              </p:val>
                                            </p:tav>
                                            <p:tav tm="100000">
                                              <p:val>
                                                <p:strVal val="#ppt_x"/>
                                              </p:val>
                                            </p:tav>
                                          </p:tavLst>
                                        </p:anim>
                                        <p:anim calcmode="lin" valueType="num">
                                          <p:cBhvr additive="base">
                                            <p:cTn id="8" dur="10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000" fill="hold"/>
                                            <p:tgtEl>
                                              <p:spTgt spid="25"/>
                                            </p:tgtEl>
                                            <p:attrNameLst>
                                              <p:attrName>ppt_x</p:attrName>
                                            </p:attrNameLst>
                                          </p:cBhvr>
                                          <p:tavLst>
                                            <p:tav tm="0">
                                              <p:val>
                                                <p:strVal val="#ppt_x"/>
                                              </p:val>
                                            </p:tav>
                                            <p:tav tm="100000">
                                              <p:val>
                                                <p:strVal val="#ppt_x"/>
                                              </p:val>
                                            </p:tav>
                                          </p:tavLst>
                                        </p:anim>
                                        <p:anim calcmode="lin" valueType="num">
                                          <p:cBhvr additive="base">
                                            <p:cTn id="13" dur="1000" fill="hold"/>
                                            <p:tgtEl>
                                              <p:spTgt spid="2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1000" fill="hold"/>
                                            <p:tgtEl>
                                              <p:spTgt spid="28"/>
                                            </p:tgtEl>
                                            <p:attrNameLst>
                                              <p:attrName>ppt_x</p:attrName>
                                            </p:attrNameLst>
                                          </p:cBhvr>
                                          <p:tavLst>
                                            <p:tav tm="0">
                                              <p:val>
                                                <p:strVal val="#ppt_x"/>
                                              </p:val>
                                            </p:tav>
                                            <p:tav tm="100000">
                                              <p:val>
                                                <p:strVal val="#ppt_x"/>
                                              </p:val>
                                            </p:tav>
                                          </p:tavLst>
                                        </p:anim>
                                        <p:anim calcmode="lin" valueType="num">
                                          <p:cBhvr additive="base">
                                            <p:cTn id="18"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CFA645-6151-4FFC-A623-51C42C0FE155}"/>
              </a:ext>
            </a:extLst>
          </p:cNvPr>
          <p:cNvSpPr/>
          <p:nvPr/>
        </p:nvSpPr>
        <p:spPr>
          <a:xfrm>
            <a:off x="355600" y="213547"/>
            <a:ext cx="11582400" cy="6430907"/>
          </a:xfrm>
          <a:custGeom>
            <a:avLst/>
            <a:gdLst>
              <a:gd name="connsiteX0" fmla="*/ 0 w 11582400"/>
              <a:gd name="connsiteY0" fmla="*/ 0 h 6430907"/>
              <a:gd name="connsiteX1" fmla="*/ 11582400 w 11582400"/>
              <a:gd name="connsiteY1" fmla="*/ 0 h 6430907"/>
              <a:gd name="connsiteX2" fmla="*/ 11582400 w 11582400"/>
              <a:gd name="connsiteY2" fmla="*/ 6430907 h 6430907"/>
              <a:gd name="connsiteX3" fmla="*/ 0 w 11582400"/>
              <a:gd name="connsiteY3" fmla="*/ 6430907 h 6430907"/>
              <a:gd name="connsiteX4" fmla="*/ 0 w 11582400"/>
              <a:gd name="connsiteY4" fmla="*/ 0 h 6430907"/>
              <a:gd name="connsiteX0" fmla="*/ 0 w 11582400"/>
              <a:gd name="connsiteY0" fmla="*/ 0 h 6430907"/>
              <a:gd name="connsiteX1" fmla="*/ 11582400 w 11582400"/>
              <a:gd name="connsiteY1" fmla="*/ 0 h 6430907"/>
              <a:gd name="connsiteX2" fmla="*/ 11582400 w 11582400"/>
              <a:gd name="connsiteY2" fmla="*/ 6430907 h 6430907"/>
              <a:gd name="connsiteX3" fmla="*/ 0 w 11582400"/>
              <a:gd name="connsiteY3" fmla="*/ 6430907 h 6430907"/>
              <a:gd name="connsiteX4" fmla="*/ 0 w 11582400"/>
              <a:gd name="connsiteY4" fmla="*/ 0 h 6430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430907" fill="none" extrusionOk="0">
                <a:moveTo>
                  <a:pt x="0" y="0"/>
                </a:moveTo>
                <a:cubicBezTo>
                  <a:pt x="2320663" y="271663"/>
                  <a:pt x="6466715" y="172008"/>
                  <a:pt x="11582400" y="0"/>
                </a:cubicBezTo>
                <a:cubicBezTo>
                  <a:pt x="11420939" y="1189615"/>
                  <a:pt x="11535895" y="5174928"/>
                  <a:pt x="11582400" y="6430907"/>
                </a:cubicBezTo>
                <a:cubicBezTo>
                  <a:pt x="10296752" y="6291081"/>
                  <a:pt x="4225056" y="6236423"/>
                  <a:pt x="0" y="6430907"/>
                </a:cubicBezTo>
                <a:cubicBezTo>
                  <a:pt x="98454" y="3584395"/>
                  <a:pt x="-143215" y="1183775"/>
                  <a:pt x="0" y="0"/>
                </a:cubicBezTo>
                <a:close/>
              </a:path>
              <a:path w="11582400" h="6430907" stroke="0" extrusionOk="0">
                <a:moveTo>
                  <a:pt x="0" y="0"/>
                </a:moveTo>
                <a:cubicBezTo>
                  <a:pt x="5190329" y="-101213"/>
                  <a:pt x="9935178" y="-107876"/>
                  <a:pt x="11582400" y="0"/>
                </a:cubicBezTo>
                <a:cubicBezTo>
                  <a:pt x="11251848" y="2810342"/>
                  <a:pt x="11487623" y="4342440"/>
                  <a:pt x="11582400" y="6430907"/>
                </a:cubicBezTo>
                <a:cubicBezTo>
                  <a:pt x="6873732" y="6336212"/>
                  <a:pt x="3276465" y="6736717"/>
                  <a:pt x="0" y="6430907"/>
                </a:cubicBezTo>
                <a:cubicBezTo>
                  <a:pt x="-211650" y="3234034"/>
                  <a:pt x="-10680" y="1408018"/>
                  <a:pt x="0" y="0"/>
                </a:cubicBezTo>
                <a:close/>
              </a:path>
              <a:path w="11582400" h="6430907" fill="none" stroke="0" extrusionOk="0">
                <a:moveTo>
                  <a:pt x="0" y="0"/>
                </a:moveTo>
                <a:cubicBezTo>
                  <a:pt x="2189811" y="-98248"/>
                  <a:pt x="7184722" y="675801"/>
                  <a:pt x="11582400" y="0"/>
                </a:cubicBezTo>
                <a:cubicBezTo>
                  <a:pt x="11456328" y="1068594"/>
                  <a:pt x="11548370" y="5237192"/>
                  <a:pt x="11582400" y="6430907"/>
                </a:cubicBezTo>
                <a:cubicBezTo>
                  <a:pt x="9733422" y="5855878"/>
                  <a:pt x="4389313" y="5922573"/>
                  <a:pt x="0" y="6430907"/>
                </a:cubicBezTo>
                <a:cubicBezTo>
                  <a:pt x="145439" y="3519278"/>
                  <a:pt x="-169964" y="1051963"/>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582400"/>
                      <a:gd name="connsiteY0" fmla="*/ 0 h 6430907"/>
                      <a:gd name="connsiteX1" fmla="*/ 11582400 w 11582400"/>
                      <a:gd name="connsiteY1" fmla="*/ 0 h 6430907"/>
                      <a:gd name="connsiteX2" fmla="*/ 11582400 w 11582400"/>
                      <a:gd name="connsiteY2" fmla="*/ 6430907 h 6430907"/>
                      <a:gd name="connsiteX3" fmla="*/ 0 w 11582400"/>
                      <a:gd name="connsiteY3" fmla="*/ 6430907 h 6430907"/>
                      <a:gd name="connsiteX4" fmla="*/ 0 w 11582400"/>
                      <a:gd name="connsiteY4" fmla="*/ 0 h 6430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430907" fill="none" extrusionOk="0">
                        <a:moveTo>
                          <a:pt x="0" y="0"/>
                        </a:moveTo>
                        <a:cubicBezTo>
                          <a:pt x="1598128" y="-133017"/>
                          <a:pt x="6647848" y="-123057"/>
                          <a:pt x="11582400" y="0"/>
                        </a:cubicBezTo>
                        <a:cubicBezTo>
                          <a:pt x="11509719" y="1074083"/>
                          <a:pt x="11551623" y="5179317"/>
                          <a:pt x="11582400" y="6430907"/>
                        </a:cubicBezTo>
                        <a:cubicBezTo>
                          <a:pt x="10027062" y="6428706"/>
                          <a:pt x="4251957" y="6301136"/>
                          <a:pt x="0" y="6430907"/>
                        </a:cubicBezTo>
                        <a:cubicBezTo>
                          <a:pt x="62819" y="3691104"/>
                          <a:pt x="-160207" y="1164695"/>
                          <a:pt x="0" y="0"/>
                        </a:cubicBezTo>
                        <a:close/>
                      </a:path>
                      <a:path w="11582400" h="6430907" stroke="0" extrusionOk="0">
                        <a:moveTo>
                          <a:pt x="0" y="0"/>
                        </a:moveTo>
                        <a:cubicBezTo>
                          <a:pt x="4999933" y="-157587"/>
                          <a:pt x="9649408" y="-63908"/>
                          <a:pt x="11582400" y="0"/>
                        </a:cubicBezTo>
                        <a:cubicBezTo>
                          <a:pt x="11412991" y="2961890"/>
                          <a:pt x="11414258" y="4449273"/>
                          <a:pt x="11582400" y="6430907"/>
                        </a:cubicBezTo>
                        <a:cubicBezTo>
                          <a:pt x="6794238" y="6329909"/>
                          <a:pt x="2942115" y="6551963"/>
                          <a:pt x="0" y="6430907"/>
                        </a:cubicBezTo>
                        <a:cubicBezTo>
                          <a:pt x="-124967" y="3255818"/>
                          <a:pt x="-10970" y="1343675"/>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pic>
        <p:nvPicPr>
          <p:cNvPr id="8" name="Picture 7">
            <a:extLst>
              <a:ext uri="{FF2B5EF4-FFF2-40B4-BE49-F238E27FC236}">
                <a16:creationId xmlns:a16="http://schemas.microsoft.com/office/drawing/2014/main" id="{68D942CD-F1FE-D7E2-CF20-CBFF04D1891D}"/>
              </a:ext>
            </a:extLst>
          </p:cNvPr>
          <p:cNvPicPr>
            <a:picLocks noChangeAspect="1"/>
          </p:cNvPicPr>
          <p:nvPr/>
        </p:nvPicPr>
        <p:blipFill>
          <a:blip r:embed="rId2"/>
          <a:stretch>
            <a:fillRect/>
          </a:stretch>
        </p:blipFill>
        <p:spPr>
          <a:xfrm>
            <a:off x="4475333" y="0"/>
            <a:ext cx="3383573" cy="963251"/>
          </a:xfrm>
          <a:prstGeom prst="rect">
            <a:avLst/>
          </a:prstGeom>
        </p:spPr>
      </p:pic>
      <p:pic>
        <p:nvPicPr>
          <p:cNvPr id="10" name="Picture 9">
            <a:extLst>
              <a:ext uri="{FF2B5EF4-FFF2-40B4-BE49-F238E27FC236}">
                <a16:creationId xmlns:a16="http://schemas.microsoft.com/office/drawing/2014/main" id="{0449276F-BE68-FC1B-79D1-10DC2B2F7142}"/>
              </a:ext>
            </a:extLst>
          </p:cNvPr>
          <p:cNvPicPr>
            <a:picLocks noChangeAspect="1"/>
          </p:cNvPicPr>
          <p:nvPr/>
        </p:nvPicPr>
        <p:blipFill>
          <a:blip r:embed="rId3"/>
          <a:stretch>
            <a:fillRect/>
          </a:stretch>
        </p:blipFill>
        <p:spPr>
          <a:xfrm>
            <a:off x="6758940" y="4621847"/>
            <a:ext cx="5257800" cy="2105025"/>
          </a:xfrm>
          <a:prstGeom prst="rect">
            <a:avLst/>
          </a:prstGeom>
        </p:spPr>
      </p:pic>
      <p:sp>
        <p:nvSpPr>
          <p:cNvPr id="11" name="TextBox 10">
            <a:extLst>
              <a:ext uri="{FF2B5EF4-FFF2-40B4-BE49-F238E27FC236}">
                <a16:creationId xmlns:a16="http://schemas.microsoft.com/office/drawing/2014/main" id="{5D98E2DA-62BF-2F80-4BFF-DB1AAEFFFD0D}"/>
              </a:ext>
            </a:extLst>
          </p:cNvPr>
          <p:cNvSpPr txBox="1"/>
          <p:nvPr/>
        </p:nvSpPr>
        <p:spPr>
          <a:xfrm>
            <a:off x="548640" y="721360"/>
            <a:ext cx="11257280" cy="6001643"/>
          </a:xfrm>
          <a:prstGeom prst="rect">
            <a:avLst/>
          </a:prstGeom>
          <a:noFill/>
        </p:spPr>
        <p:txBody>
          <a:bodyPr wrap="square" rtlCol="0">
            <a:spAutoFit/>
          </a:bodyPr>
          <a:lstStyle/>
          <a:p>
            <a:pPr algn="just" defTabSz="914377"/>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Thầy giáo nói: “Chúng ta cần học cách giao tiếp tự tin. Vì thế hôm nay chúng ta sẽ tập nói trước lớp về bất cứ điều gì mình thích.”</a:t>
            </a:r>
          </a:p>
          <a:p>
            <a:pPr algn="just" defTabSz="914377"/>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Quang được mời lên nói đầu tiên. Cậu lúng túng, đỏ mặt. Quang cảm thấy nói với bạn bên cạnh thì dễ, nhưng nói trước cả lớp thì sao mà khó thế. Thầy bảo: “Em cố nhớ xem, sáng nay ngủ dậy, em đã làm gì?”</a:t>
            </a:r>
          </a:p>
          <a:p>
            <a:pPr algn="just" defTabSz="914377"/>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Quang ngập ngừng, vừa nói vừa gãi đầu: “Em...”.</a:t>
            </a:r>
          </a:p>
          <a:p>
            <a:pPr algn="just" defTabSz="914377"/>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Thầy giáo nhắc: “Rồi gì nữa?”.</a:t>
            </a:r>
          </a:p>
          <a:p>
            <a:pPr algn="just" defTabSz="914377"/>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Quang lại gãi đầu: “À...ờ...Em ngủ dậy.”. Và cậu nói tiếp: “Rồi...ờ...”.</a:t>
            </a:r>
          </a:p>
          <a:p>
            <a:pPr algn="just" defTabSz="914377"/>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Thầy giáo mỉm cười, kiên nhẫn nghe Quang nói. Thầy bảo: “Thế là được rồi đấy!”</a:t>
            </a:r>
          </a:p>
          <a:p>
            <a:pPr algn="just" defTabSz="914377"/>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Nhưng Quang chưa chịu về chỗ. Bỗng cậu nói to: “Rồi sau đó...ờ...ờ”. Quang thở mạnh một hơi rồi nói tiếp: “Mẹ... ờ... bảo: Con đánh răng đi.   Thế là em đánh răng.”. Thầy giáo vỗ tay. Cả lớp vỗ tay theo. Cuối cùng, Quang nói với giọng rất tự tin: “Sau đó bố đưa em đi học.”.</a:t>
            </a:r>
          </a:p>
          <a:p>
            <a:pPr algn="just" defTabSz="914377"/>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Thầy giáo vỗ tay. Các bạn vỗ tay theo. Quang cũng vỗ tay. Cả lớp tràn ngập tiếng vỗ tay.</a:t>
            </a:r>
          </a:p>
          <a:p>
            <a:pPr algn="r" defTabSz="914377"/>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(Phỏng theo Tốt-tô-chan, cô bé bên cửa sổ)</a:t>
            </a:r>
            <a:endParaRPr lang="en-US" sz="2400" dirty="0"/>
          </a:p>
        </p:txBody>
      </p:sp>
    </p:spTree>
    <p:extLst>
      <p:ext uri="{BB962C8B-B14F-4D97-AF65-F5344CB8AC3E}">
        <p14:creationId xmlns:p14="http://schemas.microsoft.com/office/powerpoint/2010/main" val="26210905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CFA645-6151-4FFC-A623-51C42C0FE155}"/>
              </a:ext>
            </a:extLst>
          </p:cNvPr>
          <p:cNvSpPr/>
          <p:nvPr/>
        </p:nvSpPr>
        <p:spPr>
          <a:xfrm>
            <a:off x="355600" y="213547"/>
            <a:ext cx="11582400" cy="6430907"/>
          </a:xfrm>
          <a:custGeom>
            <a:avLst/>
            <a:gdLst>
              <a:gd name="connsiteX0" fmla="*/ 0 w 11582400"/>
              <a:gd name="connsiteY0" fmla="*/ 0 h 6430907"/>
              <a:gd name="connsiteX1" fmla="*/ 11582400 w 11582400"/>
              <a:gd name="connsiteY1" fmla="*/ 0 h 6430907"/>
              <a:gd name="connsiteX2" fmla="*/ 11582400 w 11582400"/>
              <a:gd name="connsiteY2" fmla="*/ 6430907 h 6430907"/>
              <a:gd name="connsiteX3" fmla="*/ 0 w 11582400"/>
              <a:gd name="connsiteY3" fmla="*/ 6430907 h 6430907"/>
              <a:gd name="connsiteX4" fmla="*/ 0 w 11582400"/>
              <a:gd name="connsiteY4" fmla="*/ 0 h 6430907"/>
              <a:gd name="connsiteX0" fmla="*/ 0 w 11582400"/>
              <a:gd name="connsiteY0" fmla="*/ 0 h 6430907"/>
              <a:gd name="connsiteX1" fmla="*/ 11582400 w 11582400"/>
              <a:gd name="connsiteY1" fmla="*/ 0 h 6430907"/>
              <a:gd name="connsiteX2" fmla="*/ 11582400 w 11582400"/>
              <a:gd name="connsiteY2" fmla="*/ 6430907 h 6430907"/>
              <a:gd name="connsiteX3" fmla="*/ 0 w 11582400"/>
              <a:gd name="connsiteY3" fmla="*/ 6430907 h 6430907"/>
              <a:gd name="connsiteX4" fmla="*/ 0 w 11582400"/>
              <a:gd name="connsiteY4" fmla="*/ 0 h 6430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430907" fill="none" extrusionOk="0">
                <a:moveTo>
                  <a:pt x="0" y="0"/>
                </a:moveTo>
                <a:cubicBezTo>
                  <a:pt x="2320663" y="271663"/>
                  <a:pt x="6466715" y="172008"/>
                  <a:pt x="11582400" y="0"/>
                </a:cubicBezTo>
                <a:cubicBezTo>
                  <a:pt x="11420939" y="1189615"/>
                  <a:pt x="11535895" y="5174928"/>
                  <a:pt x="11582400" y="6430907"/>
                </a:cubicBezTo>
                <a:cubicBezTo>
                  <a:pt x="10296752" y="6291081"/>
                  <a:pt x="4225056" y="6236423"/>
                  <a:pt x="0" y="6430907"/>
                </a:cubicBezTo>
                <a:cubicBezTo>
                  <a:pt x="98454" y="3584395"/>
                  <a:pt x="-143215" y="1183775"/>
                  <a:pt x="0" y="0"/>
                </a:cubicBezTo>
                <a:close/>
              </a:path>
              <a:path w="11582400" h="6430907" stroke="0" extrusionOk="0">
                <a:moveTo>
                  <a:pt x="0" y="0"/>
                </a:moveTo>
                <a:cubicBezTo>
                  <a:pt x="5190329" y="-101213"/>
                  <a:pt x="9935178" y="-107876"/>
                  <a:pt x="11582400" y="0"/>
                </a:cubicBezTo>
                <a:cubicBezTo>
                  <a:pt x="11251848" y="2810342"/>
                  <a:pt x="11487623" y="4342440"/>
                  <a:pt x="11582400" y="6430907"/>
                </a:cubicBezTo>
                <a:cubicBezTo>
                  <a:pt x="6873732" y="6336212"/>
                  <a:pt x="3276465" y="6736717"/>
                  <a:pt x="0" y="6430907"/>
                </a:cubicBezTo>
                <a:cubicBezTo>
                  <a:pt x="-211650" y="3234034"/>
                  <a:pt x="-10680" y="1408018"/>
                  <a:pt x="0" y="0"/>
                </a:cubicBezTo>
                <a:close/>
              </a:path>
              <a:path w="11582400" h="6430907" fill="none" stroke="0" extrusionOk="0">
                <a:moveTo>
                  <a:pt x="0" y="0"/>
                </a:moveTo>
                <a:cubicBezTo>
                  <a:pt x="2189811" y="-98248"/>
                  <a:pt x="7184722" y="675801"/>
                  <a:pt x="11582400" y="0"/>
                </a:cubicBezTo>
                <a:cubicBezTo>
                  <a:pt x="11456328" y="1068594"/>
                  <a:pt x="11548370" y="5237192"/>
                  <a:pt x="11582400" y="6430907"/>
                </a:cubicBezTo>
                <a:cubicBezTo>
                  <a:pt x="9733422" y="5855878"/>
                  <a:pt x="4389313" y="5922573"/>
                  <a:pt x="0" y="6430907"/>
                </a:cubicBezTo>
                <a:cubicBezTo>
                  <a:pt x="145439" y="3519278"/>
                  <a:pt x="-169964" y="1051963"/>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582400"/>
                      <a:gd name="connsiteY0" fmla="*/ 0 h 6430907"/>
                      <a:gd name="connsiteX1" fmla="*/ 11582400 w 11582400"/>
                      <a:gd name="connsiteY1" fmla="*/ 0 h 6430907"/>
                      <a:gd name="connsiteX2" fmla="*/ 11582400 w 11582400"/>
                      <a:gd name="connsiteY2" fmla="*/ 6430907 h 6430907"/>
                      <a:gd name="connsiteX3" fmla="*/ 0 w 11582400"/>
                      <a:gd name="connsiteY3" fmla="*/ 6430907 h 6430907"/>
                      <a:gd name="connsiteX4" fmla="*/ 0 w 11582400"/>
                      <a:gd name="connsiteY4" fmla="*/ 0 h 6430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430907" fill="none" extrusionOk="0">
                        <a:moveTo>
                          <a:pt x="0" y="0"/>
                        </a:moveTo>
                        <a:cubicBezTo>
                          <a:pt x="1598128" y="-133017"/>
                          <a:pt x="6647848" y="-123057"/>
                          <a:pt x="11582400" y="0"/>
                        </a:cubicBezTo>
                        <a:cubicBezTo>
                          <a:pt x="11509719" y="1074083"/>
                          <a:pt x="11551623" y="5179317"/>
                          <a:pt x="11582400" y="6430907"/>
                        </a:cubicBezTo>
                        <a:cubicBezTo>
                          <a:pt x="10027062" y="6428706"/>
                          <a:pt x="4251957" y="6301136"/>
                          <a:pt x="0" y="6430907"/>
                        </a:cubicBezTo>
                        <a:cubicBezTo>
                          <a:pt x="62819" y="3691104"/>
                          <a:pt x="-160207" y="1164695"/>
                          <a:pt x="0" y="0"/>
                        </a:cubicBezTo>
                        <a:close/>
                      </a:path>
                      <a:path w="11582400" h="6430907" stroke="0" extrusionOk="0">
                        <a:moveTo>
                          <a:pt x="0" y="0"/>
                        </a:moveTo>
                        <a:cubicBezTo>
                          <a:pt x="4999933" y="-157587"/>
                          <a:pt x="9649408" y="-63908"/>
                          <a:pt x="11582400" y="0"/>
                        </a:cubicBezTo>
                        <a:cubicBezTo>
                          <a:pt x="11412991" y="2961890"/>
                          <a:pt x="11414258" y="4449273"/>
                          <a:pt x="11582400" y="6430907"/>
                        </a:cubicBezTo>
                        <a:cubicBezTo>
                          <a:pt x="6794238" y="6329909"/>
                          <a:pt x="2942115" y="6551963"/>
                          <a:pt x="0" y="6430907"/>
                        </a:cubicBezTo>
                        <a:cubicBezTo>
                          <a:pt x="-124967" y="3255818"/>
                          <a:pt x="-10970" y="1343675"/>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68D942CD-F1FE-D7E2-CF20-CBFF04D1891D}"/>
              </a:ext>
            </a:extLst>
          </p:cNvPr>
          <p:cNvPicPr>
            <a:picLocks noChangeAspect="1"/>
          </p:cNvPicPr>
          <p:nvPr/>
        </p:nvPicPr>
        <p:blipFill>
          <a:blip r:embed="rId2"/>
          <a:stretch>
            <a:fillRect/>
          </a:stretch>
        </p:blipFill>
        <p:spPr>
          <a:xfrm>
            <a:off x="4475333" y="0"/>
            <a:ext cx="3383573" cy="963251"/>
          </a:xfrm>
          <a:prstGeom prst="rect">
            <a:avLst/>
          </a:prstGeom>
        </p:spPr>
      </p:pic>
      <p:pic>
        <p:nvPicPr>
          <p:cNvPr id="10" name="Picture 9">
            <a:extLst>
              <a:ext uri="{FF2B5EF4-FFF2-40B4-BE49-F238E27FC236}">
                <a16:creationId xmlns:a16="http://schemas.microsoft.com/office/drawing/2014/main" id="{0449276F-BE68-FC1B-79D1-10DC2B2F7142}"/>
              </a:ext>
            </a:extLst>
          </p:cNvPr>
          <p:cNvPicPr>
            <a:picLocks noChangeAspect="1"/>
          </p:cNvPicPr>
          <p:nvPr/>
        </p:nvPicPr>
        <p:blipFill>
          <a:blip r:embed="rId3"/>
          <a:stretch>
            <a:fillRect/>
          </a:stretch>
        </p:blipFill>
        <p:spPr>
          <a:xfrm>
            <a:off x="6758940" y="4621847"/>
            <a:ext cx="5257800" cy="2105025"/>
          </a:xfrm>
          <a:prstGeom prst="rect">
            <a:avLst/>
          </a:prstGeom>
        </p:spPr>
      </p:pic>
      <p:sp>
        <p:nvSpPr>
          <p:cNvPr id="11" name="TextBox 10">
            <a:extLst>
              <a:ext uri="{FF2B5EF4-FFF2-40B4-BE49-F238E27FC236}">
                <a16:creationId xmlns:a16="http://schemas.microsoft.com/office/drawing/2014/main" id="{5D98E2DA-62BF-2F80-4BFF-DB1AAEFFFD0D}"/>
              </a:ext>
            </a:extLst>
          </p:cNvPr>
          <p:cNvSpPr txBox="1"/>
          <p:nvPr/>
        </p:nvSpPr>
        <p:spPr>
          <a:xfrm>
            <a:off x="548640" y="721360"/>
            <a:ext cx="11257280" cy="6001643"/>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Thầy giáo nói: “Chúng ta cần học cách giao tiếp tự tin. Vì thế hôm nay chúng ta sẽ tập nói trước lớp về bất cứ điều gì mình thích.”</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Quang được mời lên nói đầu tiên. Cậu lúng túng, đỏ mặt. Quang cảm thấy nói với bạn bên cạnh thì dễ, nhưng nói trước cả lớp thì sao mà khó thế. Thầy bảo: “Em cố nhớ xem, sáng nay ngủ dậy, em đã làm gì?”</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Quang ngập ngừng, vừa nói vừa gãi đầu: “Em...”.</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Thầy giáo nhắc: “Rồi gì nữa?”.</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Quang lại gãi đầu: “À...ờ...Em ngủ dậy.”. Và cậu nói tiếp: “Rồi...ờ...”.</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Thầy giáo mỉm cười, kiên nhẫn nghe Quang nói. Thầy bảo: “Thế là được rồi đấy!”</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Nhưng Quang chưa chịu về chỗ. Bỗng cậu nói to: “Rồi sau đó...ờ...ờ”. Quang thở mạnh một hơi rồi nói tiếp: “Mẹ... ờ... bảo: Con đánh răng đi.   Thế là em đánh răng.”. Thầy giáo vỗ tay. Cả lớp vỗ tay theo. Cuối cùng, Quang nói với giọng rất tự tin: “Sau đó bố đưa em đi học.”.</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Thầy giáo vỗ tay. Các bạn vỗ tay theo. Quang cũng vỗ tay. Cả lớp tràn ngập tiếng vỗ tay.</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(Phỏng theo Tốt-tô-chan, cô bé bên cửa sổ)</a:t>
            </a: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896771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8A9C3DB-762F-499F-B90F-3C1C5448A774}"/>
              </a:ext>
            </a:extLst>
          </p:cNvPr>
          <p:cNvSpPr/>
          <p:nvPr/>
        </p:nvSpPr>
        <p:spPr>
          <a:xfrm>
            <a:off x="355600" y="213547"/>
            <a:ext cx="11582400" cy="6430907"/>
          </a:xfrm>
          <a:custGeom>
            <a:avLst/>
            <a:gdLst>
              <a:gd name="connsiteX0" fmla="*/ 0 w 11582400"/>
              <a:gd name="connsiteY0" fmla="*/ 0 h 6430907"/>
              <a:gd name="connsiteX1" fmla="*/ 11582400 w 11582400"/>
              <a:gd name="connsiteY1" fmla="*/ 0 h 6430907"/>
              <a:gd name="connsiteX2" fmla="*/ 11582400 w 11582400"/>
              <a:gd name="connsiteY2" fmla="*/ 6430907 h 6430907"/>
              <a:gd name="connsiteX3" fmla="*/ 0 w 11582400"/>
              <a:gd name="connsiteY3" fmla="*/ 6430907 h 6430907"/>
              <a:gd name="connsiteX4" fmla="*/ 0 w 11582400"/>
              <a:gd name="connsiteY4" fmla="*/ 0 h 6430907"/>
              <a:gd name="connsiteX0" fmla="*/ 0 w 11582400"/>
              <a:gd name="connsiteY0" fmla="*/ 0 h 6430907"/>
              <a:gd name="connsiteX1" fmla="*/ 11582400 w 11582400"/>
              <a:gd name="connsiteY1" fmla="*/ 0 h 6430907"/>
              <a:gd name="connsiteX2" fmla="*/ 11582400 w 11582400"/>
              <a:gd name="connsiteY2" fmla="*/ 6430907 h 6430907"/>
              <a:gd name="connsiteX3" fmla="*/ 0 w 11582400"/>
              <a:gd name="connsiteY3" fmla="*/ 6430907 h 6430907"/>
              <a:gd name="connsiteX4" fmla="*/ 0 w 11582400"/>
              <a:gd name="connsiteY4" fmla="*/ 0 h 6430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430907" fill="none" extrusionOk="0">
                <a:moveTo>
                  <a:pt x="0" y="0"/>
                </a:moveTo>
                <a:cubicBezTo>
                  <a:pt x="2320663" y="271663"/>
                  <a:pt x="6466715" y="172008"/>
                  <a:pt x="11582400" y="0"/>
                </a:cubicBezTo>
                <a:cubicBezTo>
                  <a:pt x="11420939" y="1189615"/>
                  <a:pt x="11535895" y="5174928"/>
                  <a:pt x="11582400" y="6430907"/>
                </a:cubicBezTo>
                <a:cubicBezTo>
                  <a:pt x="10296752" y="6291081"/>
                  <a:pt x="4225056" y="6236423"/>
                  <a:pt x="0" y="6430907"/>
                </a:cubicBezTo>
                <a:cubicBezTo>
                  <a:pt x="98454" y="3584395"/>
                  <a:pt x="-143215" y="1183775"/>
                  <a:pt x="0" y="0"/>
                </a:cubicBezTo>
                <a:close/>
              </a:path>
              <a:path w="11582400" h="6430907" stroke="0" extrusionOk="0">
                <a:moveTo>
                  <a:pt x="0" y="0"/>
                </a:moveTo>
                <a:cubicBezTo>
                  <a:pt x="5190329" y="-101213"/>
                  <a:pt x="9935178" y="-107876"/>
                  <a:pt x="11582400" y="0"/>
                </a:cubicBezTo>
                <a:cubicBezTo>
                  <a:pt x="11251848" y="2810342"/>
                  <a:pt x="11487623" y="4342440"/>
                  <a:pt x="11582400" y="6430907"/>
                </a:cubicBezTo>
                <a:cubicBezTo>
                  <a:pt x="6873732" y="6336212"/>
                  <a:pt x="3276465" y="6736717"/>
                  <a:pt x="0" y="6430907"/>
                </a:cubicBezTo>
                <a:cubicBezTo>
                  <a:pt x="-211650" y="3234034"/>
                  <a:pt x="-10680" y="1408018"/>
                  <a:pt x="0" y="0"/>
                </a:cubicBezTo>
                <a:close/>
              </a:path>
              <a:path w="11582400" h="6430907" fill="none" stroke="0" extrusionOk="0">
                <a:moveTo>
                  <a:pt x="0" y="0"/>
                </a:moveTo>
                <a:cubicBezTo>
                  <a:pt x="2189811" y="-98248"/>
                  <a:pt x="7184722" y="675801"/>
                  <a:pt x="11582400" y="0"/>
                </a:cubicBezTo>
                <a:cubicBezTo>
                  <a:pt x="11456328" y="1068594"/>
                  <a:pt x="11548370" y="5237192"/>
                  <a:pt x="11582400" y="6430907"/>
                </a:cubicBezTo>
                <a:cubicBezTo>
                  <a:pt x="9733422" y="5855878"/>
                  <a:pt x="4389313" y="5922573"/>
                  <a:pt x="0" y="6430907"/>
                </a:cubicBezTo>
                <a:cubicBezTo>
                  <a:pt x="145439" y="3519278"/>
                  <a:pt x="-169964" y="1051963"/>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582400"/>
                      <a:gd name="connsiteY0" fmla="*/ 0 h 6430907"/>
                      <a:gd name="connsiteX1" fmla="*/ 11582400 w 11582400"/>
                      <a:gd name="connsiteY1" fmla="*/ 0 h 6430907"/>
                      <a:gd name="connsiteX2" fmla="*/ 11582400 w 11582400"/>
                      <a:gd name="connsiteY2" fmla="*/ 6430907 h 6430907"/>
                      <a:gd name="connsiteX3" fmla="*/ 0 w 11582400"/>
                      <a:gd name="connsiteY3" fmla="*/ 6430907 h 6430907"/>
                      <a:gd name="connsiteX4" fmla="*/ 0 w 11582400"/>
                      <a:gd name="connsiteY4" fmla="*/ 0 h 6430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430907" fill="none" extrusionOk="0">
                        <a:moveTo>
                          <a:pt x="0" y="0"/>
                        </a:moveTo>
                        <a:cubicBezTo>
                          <a:pt x="1598128" y="-133017"/>
                          <a:pt x="6647848" y="-123057"/>
                          <a:pt x="11582400" y="0"/>
                        </a:cubicBezTo>
                        <a:cubicBezTo>
                          <a:pt x="11509719" y="1074083"/>
                          <a:pt x="11551623" y="5179317"/>
                          <a:pt x="11582400" y="6430907"/>
                        </a:cubicBezTo>
                        <a:cubicBezTo>
                          <a:pt x="10027062" y="6428706"/>
                          <a:pt x="4251957" y="6301136"/>
                          <a:pt x="0" y="6430907"/>
                        </a:cubicBezTo>
                        <a:cubicBezTo>
                          <a:pt x="62819" y="3691104"/>
                          <a:pt x="-160207" y="1164695"/>
                          <a:pt x="0" y="0"/>
                        </a:cubicBezTo>
                        <a:close/>
                      </a:path>
                      <a:path w="11582400" h="6430907" stroke="0" extrusionOk="0">
                        <a:moveTo>
                          <a:pt x="0" y="0"/>
                        </a:moveTo>
                        <a:cubicBezTo>
                          <a:pt x="4999933" y="-157587"/>
                          <a:pt x="9649408" y="-63908"/>
                          <a:pt x="11582400" y="0"/>
                        </a:cubicBezTo>
                        <a:cubicBezTo>
                          <a:pt x="11412991" y="2961890"/>
                          <a:pt x="11414258" y="4449273"/>
                          <a:pt x="11582400" y="6430907"/>
                        </a:cubicBezTo>
                        <a:cubicBezTo>
                          <a:pt x="6794238" y="6329909"/>
                          <a:pt x="2942115" y="6551963"/>
                          <a:pt x="0" y="6430907"/>
                        </a:cubicBezTo>
                        <a:cubicBezTo>
                          <a:pt x="-124967" y="3255818"/>
                          <a:pt x="-10970" y="1343675"/>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6" name="Group 15">
            <a:extLst>
              <a:ext uri="{FF2B5EF4-FFF2-40B4-BE49-F238E27FC236}">
                <a16:creationId xmlns:a16="http://schemas.microsoft.com/office/drawing/2014/main" id="{2D2E6A90-6AFA-4122-9C40-0FC05CB2A42A}"/>
              </a:ext>
            </a:extLst>
          </p:cNvPr>
          <p:cNvGrpSpPr/>
          <p:nvPr/>
        </p:nvGrpSpPr>
        <p:grpSpPr>
          <a:xfrm>
            <a:off x="944880" y="1247156"/>
            <a:ext cx="2974294" cy="2902520"/>
            <a:chOff x="161633" y="-300918"/>
            <a:chExt cx="4665945" cy="5525175"/>
          </a:xfrm>
        </p:grpSpPr>
        <p:pic>
          <p:nvPicPr>
            <p:cNvPr id="7" name="Picture 6" descr="A picture containing icon&#10;&#10;Description automatically generated">
              <a:extLst>
                <a:ext uri="{FF2B5EF4-FFF2-40B4-BE49-F238E27FC236}">
                  <a16:creationId xmlns:a16="http://schemas.microsoft.com/office/drawing/2014/main" id="{E8F0473E-5ACC-4496-AD3D-4B56977201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33" y="-300918"/>
              <a:ext cx="4665945" cy="5525175"/>
            </a:xfrm>
            <a:prstGeom prst="rect">
              <a:avLst/>
            </a:prstGeom>
          </p:spPr>
        </p:pic>
        <p:sp>
          <p:nvSpPr>
            <p:cNvPr id="9" name="TextBox 8">
              <a:extLst>
                <a:ext uri="{FF2B5EF4-FFF2-40B4-BE49-F238E27FC236}">
                  <a16:creationId xmlns:a16="http://schemas.microsoft.com/office/drawing/2014/main" id="{4FEF1149-AF49-4E9F-9FFA-23FF6661F174}"/>
                </a:ext>
              </a:extLst>
            </p:cNvPr>
            <p:cNvSpPr txBox="1"/>
            <p:nvPr/>
          </p:nvSpPr>
          <p:spPr>
            <a:xfrm>
              <a:off x="667971" y="3459826"/>
              <a:ext cx="3038289" cy="1230342"/>
            </a:xfrm>
            <a:prstGeom prst="rect">
              <a:avLst/>
            </a:prstGeom>
            <a:noFill/>
          </p:spPr>
          <p:txBody>
            <a:bodyPr wrap="none" rtlCol="0">
              <a:spAutoFit/>
            </a:bodyPr>
            <a:lstStyle/>
            <a:p>
              <a:pPr defTabSz="609630">
                <a:defRPr/>
              </a:pP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7A1FCF8F-C44E-4F46-9BF4-2037F2412AD1}"/>
              </a:ext>
            </a:extLst>
          </p:cNvPr>
          <p:cNvGrpSpPr/>
          <p:nvPr/>
        </p:nvGrpSpPr>
        <p:grpSpPr>
          <a:xfrm>
            <a:off x="5730240" y="1247157"/>
            <a:ext cx="4003040" cy="2902519"/>
            <a:chOff x="6335341" y="-36636"/>
            <a:chExt cx="4640816" cy="5277427"/>
          </a:xfrm>
        </p:grpSpPr>
        <p:pic>
          <p:nvPicPr>
            <p:cNvPr id="3" name="Picture 2" descr="Shape&#10;&#10;Description automatically generated with medium confidence">
              <a:extLst>
                <a:ext uri="{FF2B5EF4-FFF2-40B4-BE49-F238E27FC236}">
                  <a16:creationId xmlns:a16="http://schemas.microsoft.com/office/drawing/2014/main" id="{902C02B8-235C-469D-9460-BD7E8F9E4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341" y="-36636"/>
              <a:ext cx="4425786" cy="5277427"/>
            </a:xfrm>
            <a:prstGeom prst="rect">
              <a:avLst/>
            </a:prstGeom>
          </p:spPr>
        </p:pic>
        <p:sp>
          <p:nvSpPr>
            <p:cNvPr id="10" name="TextBox 9">
              <a:extLst>
                <a:ext uri="{FF2B5EF4-FFF2-40B4-BE49-F238E27FC236}">
                  <a16:creationId xmlns:a16="http://schemas.microsoft.com/office/drawing/2014/main" id="{25FD699A-2576-4DDC-8CFB-0DE79214BAAF}"/>
                </a:ext>
              </a:extLst>
            </p:cNvPr>
            <p:cNvSpPr txBox="1"/>
            <p:nvPr/>
          </p:nvSpPr>
          <p:spPr>
            <a:xfrm>
              <a:off x="6886306" y="3588592"/>
              <a:ext cx="4089851" cy="1287095"/>
            </a:xfrm>
            <a:prstGeom prst="rect">
              <a:avLst/>
            </a:prstGeom>
            <a:noFill/>
          </p:spPr>
          <p:txBody>
            <a:bodyPr wrap="none" rtlCol="0">
              <a:spAutoFit/>
            </a:bodyPr>
            <a:lstStyle/>
            <a:p>
              <a:pPr defTabSz="609630">
                <a:defRPr/>
              </a:pPr>
              <a:r>
                <a:rPr lang="en-US" sz="40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ngập</a:t>
              </a:r>
              <a:r>
                <a:rPr lang="en-US" sz="40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ngừng</a:t>
              </a:r>
              <a:endParaRPr lang="en-US" sz="40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3" name="Group 12">
            <a:extLst>
              <a:ext uri="{FF2B5EF4-FFF2-40B4-BE49-F238E27FC236}">
                <a16:creationId xmlns:a16="http://schemas.microsoft.com/office/drawing/2014/main" id="{A70BE72B-F243-48E9-A1B4-A87A101AE2B6}"/>
              </a:ext>
            </a:extLst>
          </p:cNvPr>
          <p:cNvGrpSpPr/>
          <p:nvPr/>
        </p:nvGrpSpPr>
        <p:grpSpPr>
          <a:xfrm>
            <a:off x="8859520" y="3233657"/>
            <a:ext cx="2886387" cy="3204820"/>
            <a:chOff x="10213028" y="4393696"/>
            <a:chExt cx="4535923" cy="5637602"/>
          </a:xfrm>
        </p:grpSpPr>
        <p:pic>
          <p:nvPicPr>
            <p:cNvPr id="5" name="Picture 4" descr="A picture containing shape&#10;&#10;Description automatically generated">
              <a:extLst>
                <a:ext uri="{FF2B5EF4-FFF2-40B4-BE49-F238E27FC236}">
                  <a16:creationId xmlns:a16="http://schemas.microsoft.com/office/drawing/2014/main" id="{7750A282-CBD5-4291-9DD5-2897EC1DD4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3028" y="4393696"/>
              <a:ext cx="4535923" cy="5637602"/>
            </a:xfrm>
            <a:prstGeom prst="rect">
              <a:avLst/>
            </a:prstGeom>
          </p:spPr>
        </p:pic>
        <p:sp>
          <p:nvSpPr>
            <p:cNvPr id="11" name="TextBox 10">
              <a:extLst>
                <a:ext uri="{FF2B5EF4-FFF2-40B4-BE49-F238E27FC236}">
                  <a16:creationId xmlns:a16="http://schemas.microsoft.com/office/drawing/2014/main" id="{4480A74B-6F20-427D-8904-A22096382E53}"/>
                </a:ext>
              </a:extLst>
            </p:cNvPr>
            <p:cNvSpPr txBox="1"/>
            <p:nvPr/>
          </p:nvSpPr>
          <p:spPr>
            <a:xfrm>
              <a:off x="10775212" y="8347787"/>
              <a:ext cx="3406328" cy="1245243"/>
            </a:xfrm>
            <a:prstGeom prst="rect">
              <a:avLst/>
            </a:prstGeom>
            <a:noFill/>
          </p:spPr>
          <p:txBody>
            <a:bodyPr wrap="none" rtlCol="0">
              <a:spAutoFit/>
            </a:bodyPr>
            <a:lstStyle/>
            <a:p>
              <a:pPr defTabSz="609630">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nay</a:t>
              </a:r>
            </a:p>
          </p:txBody>
        </p:sp>
      </p:grpSp>
      <p:grpSp>
        <p:nvGrpSpPr>
          <p:cNvPr id="15" name="Group 14">
            <a:extLst>
              <a:ext uri="{FF2B5EF4-FFF2-40B4-BE49-F238E27FC236}">
                <a16:creationId xmlns:a16="http://schemas.microsoft.com/office/drawing/2014/main" id="{3F076E81-EB51-4B57-9158-09F125F32C8A}"/>
              </a:ext>
            </a:extLst>
          </p:cNvPr>
          <p:cNvGrpSpPr/>
          <p:nvPr/>
        </p:nvGrpSpPr>
        <p:grpSpPr>
          <a:xfrm>
            <a:off x="3454401" y="3252546"/>
            <a:ext cx="3024964" cy="3204820"/>
            <a:chOff x="2839610" y="4305850"/>
            <a:chExt cx="4665944" cy="5832921"/>
          </a:xfrm>
        </p:grpSpPr>
        <p:pic>
          <p:nvPicPr>
            <p:cNvPr id="8" name="图片 8">
              <a:extLst>
                <a:ext uri="{FF2B5EF4-FFF2-40B4-BE49-F238E27FC236}">
                  <a16:creationId xmlns:a16="http://schemas.microsoft.com/office/drawing/2014/main" id="{88992A8E-1712-4B4A-8A39-333DEE522432}"/>
                </a:ext>
              </a:extLst>
            </p:cNvPr>
            <p:cNvPicPr>
              <a:picLocks noChangeAspect="1"/>
            </p:cNvPicPr>
            <p:nvPr/>
          </p:nvPicPr>
          <p:blipFill rotWithShape="1">
            <a:blip r:embed="rId5">
              <a:extLst>
                <a:ext uri="{28A0092B-C50C-407E-A947-70E740481C1C}">
                  <a14:useLocalDpi xmlns:a14="http://schemas.microsoft.com/office/drawing/2010/main" val="0"/>
                </a:ext>
              </a:extLst>
            </a:blip>
            <a:srcRect l="67253" t="-2220" r="-1"/>
            <a:stretch>
              <a:fillRect/>
            </a:stretch>
          </p:blipFill>
          <p:spPr>
            <a:xfrm>
              <a:off x="2839610" y="4305850"/>
              <a:ext cx="4665944" cy="5832921"/>
            </a:xfrm>
            <a:prstGeom prst="rect">
              <a:avLst/>
            </a:prstGeom>
          </p:spPr>
        </p:pic>
        <p:sp>
          <p:nvSpPr>
            <p:cNvPr id="12" name="TextBox 11">
              <a:extLst>
                <a:ext uri="{FF2B5EF4-FFF2-40B4-BE49-F238E27FC236}">
                  <a16:creationId xmlns:a16="http://schemas.microsoft.com/office/drawing/2014/main" id="{99FC643B-EEB9-4AD0-9B4F-ED2CAA188B0C}"/>
                </a:ext>
              </a:extLst>
            </p:cNvPr>
            <p:cNvSpPr txBox="1"/>
            <p:nvPr/>
          </p:nvSpPr>
          <p:spPr>
            <a:xfrm>
              <a:off x="3391990" y="8535388"/>
              <a:ext cx="3207454" cy="1176352"/>
            </a:xfrm>
            <a:prstGeom prst="rect">
              <a:avLst/>
            </a:prstGeom>
            <a:noFill/>
          </p:spPr>
          <p:txBody>
            <a:bodyPr wrap="none" rtlCol="0">
              <a:spAutoFit/>
            </a:bodyPr>
            <a:lstStyle/>
            <a:p>
              <a:pPr defTabSz="609630">
                <a:defRPr/>
              </a:pPr>
              <a:r>
                <a:rPr lang="en-US" sz="3600" b="1" dirty="0" err="1">
                  <a:solidFill>
                    <a:srgbClr val="FD5C03"/>
                  </a:solidFill>
                  <a:latin typeface="Arial-Rounded" panose="020B0500000000000000" pitchFamily="34" charset="0"/>
                  <a:ea typeface="Arial-Rounded" panose="020B0500000000000000" pitchFamily="34" charset="0"/>
                  <a:cs typeface="Arial-Rounded" panose="020B0500000000000000" pitchFamily="34" charset="0"/>
                </a:rPr>
                <a:t>lúng</a:t>
              </a:r>
              <a:r>
                <a:rPr lang="en-US" sz="3600" b="1" dirty="0">
                  <a:solidFill>
                    <a:srgbClr val="FD5C03"/>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D5C03"/>
                  </a:solidFill>
                  <a:latin typeface="Arial-Rounded" panose="020B0500000000000000" pitchFamily="34" charset="0"/>
                  <a:ea typeface="Arial-Rounded" panose="020B0500000000000000" pitchFamily="34" charset="0"/>
                  <a:cs typeface="Arial-Rounded" panose="020B0500000000000000" pitchFamily="34" charset="0"/>
                </a:rPr>
                <a:t>túng</a:t>
              </a:r>
              <a:endParaRPr lang="en-US" sz="3600" b="1" dirty="0">
                <a:solidFill>
                  <a:srgbClr val="FD5C03"/>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 name="Picture 1">
            <a:extLst>
              <a:ext uri="{FF2B5EF4-FFF2-40B4-BE49-F238E27FC236}">
                <a16:creationId xmlns:a16="http://schemas.microsoft.com/office/drawing/2014/main" id="{601BBD46-FEC6-472F-8F87-43F1AC549F8D}"/>
              </a:ext>
            </a:extLst>
          </p:cNvPr>
          <p:cNvPicPr>
            <a:picLocks noChangeAspect="1"/>
          </p:cNvPicPr>
          <p:nvPr/>
        </p:nvPicPr>
        <p:blipFill>
          <a:blip r:embed="rId6"/>
          <a:stretch>
            <a:fillRect/>
          </a:stretch>
        </p:blipFill>
        <p:spPr>
          <a:xfrm>
            <a:off x="2962981" y="152553"/>
            <a:ext cx="6137172" cy="1284335"/>
          </a:xfrm>
          <a:prstGeom prst="rect">
            <a:avLst/>
          </a:prstGeom>
        </p:spPr>
      </p:pic>
    </p:spTree>
    <p:extLst>
      <p:ext uri="{BB962C8B-B14F-4D97-AF65-F5344CB8AC3E}">
        <p14:creationId xmlns:p14="http://schemas.microsoft.com/office/powerpoint/2010/main" val="877314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900" decel="100000" fill="hold"/>
                                        <p:tgtEl>
                                          <p:spTgt spid="1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900" decel="100000" fill="hold"/>
                                        <p:tgtEl>
                                          <p:spTgt spid="13"/>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CFA645-6151-4FFC-A623-51C42C0FE155}"/>
              </a:ext>
            </a:extLst>
          </p:cNvPr>
          <p:cNvSpPr/>
          <p:nvPr/>
        </p:nvSpPr>
        <p:spPr>
          <a:xfrm>
            <a:off x="355600" y="213547"/>
            <a:ext cx="11582400" cy="6430907"/>
          </a:xfrm>
          <a:custGeom>
            <a:avLst/>
            <a:gdLst>
              <a:gd name="connsiteX0" fmla="*/ 0 w 11582400"/>
              <a:gd name="connsiteY0" fmla="*/ 0 h 6430907"/>
              <a:gd name="connsiteX1" fmla="*/ 11582400 w 11582400"/>
              <a:gd name="connsiteY1" fmla="*/ 0 h 6430907"/>
              <a:gd name="connsiteX2" fmla="*/ 11582400 w 11582400"/>
              <a:gd name="connsiteY2" fmla="*/ 6430907 h 6430907"/>
              <a:gd name="connsiteX3" fmla="*/ 0 w 11582400"/>
              <a:gd name="connsiteY3" fmla="*/ 6430907 h 6430907"/>
              <a:gd name="connsiteX4" fmla="*/ 0 w 11582400"/>
              <a:gd name="connsiteY4" fmla="*/ 0 h 6430907"/>
              <a:gd name="connsiteX0" fmla="*/ 0 w 11582400"/>
              <a:gd name="connsiteY0" fmla="*/ 0 h 6430907"/>
              <a:gd name="connsiteX1" fmla="*/ 11582400 w 11582400"/>
              <a:gd name="connsiteY1" fmla="*/ 0 h 6430907"/>
              <a:gd name="connsiteX2" fmla="*/ 11582400 w 11582400"/>
              <a:gd name="connsiteY2" fmla="*/ 6430907 h 6430907"/>
              <a:gd name="connsiteX3" fmla="*/ 0 w 11582400"/>
              <a:gd name="connsiteY3" fmla="*/ 6430907 h 6430907"/>
              <a:gd name="connsiteX4" fmla="*/ 0 w 11582400"/>
              <a:gd name="connsiteY4" fmla="*/ 0 h 6430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430907" fill="none" extrusionOk="0">
                <a:moveTo>
                  <a:pt x="0" y="0"/>
                </a:moveTo>
                <a:cubicBezTo>
                  <a:pt x="2320663" y="271663"/>
                  <a:pt x="6466715" y="172008"/>
                  <a:pt x="11582400" y="0"/>
                </a:cubicBezTo>
                <a:cubicBezTo>
                  <a:pt x="11420939" y="1189615"/>
                  <a:pt x="11535895" y="5174928"/>
                  <a:pt x="11582400" y="6430907"/>
                </a:cubicBezTo>
                <a:cubicBezTo>
                  <a:pt x="10296752" y="6291081"/>
                  <a:pt x="4225056" y="6236423"/>
                  <a:pt x="0" y="6430907"/>
                </a:cubicBezTo>
                <a:cubicBezTo>
                  <a:pt x="98454" y="3584395"/>
                  <a:pt x="-143215" y="1183775"/>
                  <a:pt x="0" y="0"/>
                </a:cubicBezTo>
                <a:close/>
              </a:path>
              <a:path w="11582400" h="6430907" stroke="0" extrusionOk="0">
                <a:moveTo>
                  <a:pt x="0" y="0"/>
                </a:moveTo>
                <a:cubicBezTo>
                  <a:pt x="5190329" y="-101213"/>
                  <a:pt x="9935178" y="-107876"/>
                  <a:pt x="11582400" y="0"/>
                </a:cubicBezTo>
                <a:cubicBezTo>
                  <a:pt x="11251848" y="2810342"/>
                  <a:pt x="11487623" y="4342440"/>
                  <a:pt x="11582400" y="6430907"/>
                </a:cubicBezTo>
                <a:cubicBezTo>
                  <a:pt x="6873732" y="6336212"/>
                  <a:pt x="3276465" y="6736717"/>
                  <a:pt x="0" y="6430907"/>
                </a:cubicBezTo>
                <a:cubicBezTo>
                  <a:pt x="-211650" y="3234034"/>
                  <a:pt x="-10680" y="1408018"/>
                  <a:pt x="0" y="0"/>
                </a:cubicBezTo>
                <a:close/>
              </a:path>
              <a:path w="11582400" h="6430907" fill="none" stroke="0" extrusionOk="0">
                <a:moveTo>
                  <a:pt x="0" y="0"/>
                </a:moveTo>
                <a:cubicBezTo>
                  <a:pt x="2189811" y="-98248"/>
                  <a:pt x="7184722" y="675801"/>
                  <a:pt x="11582400" y="0"/>
                </a:cubicBezTo>
                <a:cubicBezTo>
                  <a:pt x="11456328" y="1068594"/>
                  <a:pt x="11548370" y="5237192"/>
                  <a:pt x="11582400" y="6430907"/>
                </a:cubicBezTo>
                <a:cubicBezTo>
                  <a:pt x="9733422" y="5855878"/>
                  <a:pt x="4389313" y="5922573"/>
                  <a:pt x="0" y="6430907"/>
                </a:cubicBezTo>
                <a:cubicBezTo>
                  <a:pt x="145439" y="3519278"/>
                  <a:pt x="-169964" y="1051963"/>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582400"/>
                      <a:gd name="connsiteY0" fmla="*/ 0 h 6430907"/>
                      <a:gd name="connsiteX1" fmla="*/ 11582400 w 11582400"/>
                      <a:gd name="connsiteY1" fmla="*/ 0 h 6430907"/>
                      <a:gd name="connsiteX2" fmla="*/ 11582400 w 11582400"/>
                      <a:gd name="connsiteY2" fmla="*/ 6430907 h 6430907"/>
                      <a:gd name="connsiteX3" fmla="*/ 0 w 11582400"/>
                      <a:gd name="connsiteY3" fmla="*/ 6430907 h 6430907"/>
                      <a:gd name="connsiteX4" fmla="*/ 0 w 11582400"/>
                      <a:gd name="connsiteY4" fmla="*/ 0 h 6430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430907" fill="none" extrusionOk="0">
                        <a:moveTo>
                          <a:pt x="0" y="0"/>
                        </a:moveTo>
                        <a:cubicBezTo>
                          <a:pt x="1598128" y="-133017"/>
                          <a:pt x="6647848" y="-123057"/>
                          <a:pt x="11582400" y="0"/>
                        </a:cubicBezTo>
                        <a:cubicBezTo>
                          <a:pt x="11509719" y="1074083"/>
                          <a:pt x="11551623" y="5179317"/>
                          <a:pt x="11582400" y="6430907"/>
                        </a:cubicBezTo>
                        <a:cubicBezTo>
                          <a:pt x="10027062" y="6428706"/>
                          <a:pt x="4251957" y="6301136"/>
                          <a:pt x="0" y="6430907"/>
                        </a:cubicBezTo>
                        <a:cubicBezTo>
                          <a:pt x="62819" y="3691104"/>
                          <a:pt x="-160207" y="1164695"/>
                          <a:pt x="0" y="0"/>
                        </a:cubicBezTo>
                        <a:close/>
                      </a:path>
                      <a:path w="11582400" h="6430907" stroke="0" extrusionOk="0">
                        <a:moveTo>
                          <a:pt x="0" y="0"/>
                        </a:moveTo>
                        <a:cubicBezTo>
                          <a:pt x="4999933" y="-157587"/>
                          <a:pt x="9649408" y="-63908"/>
                          <a:pt x="11582400" y="0"/>
                        </a:cubicBezTo>
                        <a:cubicBezTo>
                          <a:pt x="11412991" y="2961890"/>
                          <a:pt x="11414258" y="4449273"/>
                          <a:pt x="11582400" y="6430907"/>
                        </a:cubicBezTo>
                        <a:cubicBezTo>
                          <a:pt x="6794238" y="6329909"/>
                          <a:pt x="2942115" y="6551963"/>
                          <a:pt x="0" y="6430907"/>
                        </a:cubicBezTo>
                        <a:cubicBezTo>
                          <a:pt x="-124967" y="3255818"/>
                          <a:pt x="-10970" y="1343675"/>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grpSp>
        <p:nvGrpSpPr>
          <p:cNvPr id="3" name="Group 2">
            <a:extLst>
              <a:ext uri="{FF2B5EF4-FFF2-40B4-BE49-F238E27FC236}">
                <a16:creationId xmlns:a16="http://schemas.microsoft.com/office/drawing/2014/main" id="{86C6A5C1-2ECB-8AA8-4726-E45A176967B7}"/>
              </a:ext>
            </a:extLst>
          </p:cNvPr>
          <p:cNvGrpSpPr/>
          <p:nvPr/>
        </p:nvGrpSpPr>
        <p:grpSpPr>
          <a:xfrm>
            <a:off x="387456" y="1424934"/>
            <a:ext cx="5257348" cy="3481748"/>
            <a:chOff x="32407" y="18536"/>
            <a:chExt cx="1976285" cy="1119782"/>
          </a:xfrm>
        </p:grpSpPr>
        <p:pic>
          <p:nvPicPr>
            <p:cNvPr id="8" name="Picture 7">
              <a:extLst>
                <a:ext uri="{FF2B5EF4-FFF2-40B4-BE49-F238E27FC236}">
                  <a16:creationId xmlns:a16="http://schemas.microsoft.com/office/drawing/2014/main" id="{81FD9E5D-F744-08A8-C451-19876DE104C1}"/>
                </a:ext>
              </a:extLst>
            </p:cNvPr>
            <p:cNvPicPr>
              <a:picLocks noChangeAspect="1"/>
            </p:cNvPicPr>
            <p:nvPr/>
          </p:nvPicPr>
          <p:blipFill rotWithShape="1">
            <a:blip r:embed="rId2">
              <a:extLst>
                <a:ext uri="{28A0092B-C50C-407E-A947-70E740481C1C}">
                  <a14:useLocalDpi xmlns:a14="http://schemas.microsoft.com/office/drawing/2010/main" val="0"/>
                </a:ext>
              </a:extLst>
            </a:blip>
            <a:srcRect l="69979" t="33119" r="-818" b="45663"/>
            <a:stretch/>
          </p:blipFill>
          <p:spPr>
            <a:xfrm rot="21389527">
              <a:off x="32407" y="18536"/>
              <a:ext cx="1976285" cy="1119782"/>
            </a:xfrm>
            <a:prstGeom prst="rect">
              <a:avLst/>
            </a:prstGeom>
          </p:spPr>
        </p:pic>
        <p:sp>
          <p:nvSpPr>
            <p:cNvPr id="9" name="Rectangle 8">
              <a:extLst>
                <a:ext uri="{FF2B5EF4-FFF2-40B4-BE49-F238E27FC236}">
                  <a16:creationId xmlns:a16="http://schemas.microsoft.com/office/drawing/2014/main" id="{0943CC39-4D9C-8E6D-BBC5-46EE3BC00B89}"/>
                </a:ext>
              </a:extLst>
            </p:cNvPr>
            <p:cNvSpPr/>
            <p:nvPr/>
          </p:nvSpPr>
          <p:spPr>
            <a:xfrm>
              <a:off x="270880" y="207231"/>
              <a:ext cx="1472028" cy="82158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err="1">
                  <a:ln>
                    <a:noFill/>
                  </a:ln>
                  <a:effectLst/>
                  <a:uLnTx/>
                  <a:uFillTx/>
                  <a:latin typeface="SVN-Dancing Script" panose="02040603050506020204" pitchFamily="18" charset="0"/>
                </a:rPr>
                <a:t>Cùng</a:t>
              </a:r>
              <a:r>
                <a:rPr kumimoji="0" lang="en-US" sz="8000" b="1" i="0" u="none" strike="noStrike" kern="0" cap="none" spc="0" normalizeH="0" baseline="0" noProof="0" dirty="0">
                  <a:ln>
                    <a:noFill/>
                  </a:ln>
                  <a:effectLst/>
                  <a:uLnTx/>
                  <a:uFillTx/>
                  <a:latin typeface="SVN-Dancing Script" panose="02040603050506020204" pitchFamily="18" charset="0"/>
                </a:rPr>
                <a:t> chia </a:t>
              </a:r>
              <a:r>
                <a:rPr kumimoji="0" lang="en-US" sz="8000" b="1" i="0" u="none" strike="noStrike" kern="0" cap="none" spc="0" normalizeH="0" baseline="0" noProof="0" dirty="0" err="1">
                  <a:ln>
                    <a:noFill/>
                  </a:ln>
                  <a:effectLst/>
                  <a:uLnTx/>
                  <a:uFillTx/>
                  <a:latin typeface="SVN-Dancing Script" panose="02040603050506020204" pitchFamily="18" charset="0"/>
                </a:rPr>
                <a:t>đoạn</a:t>
              </a:r>
              <a:endParaRPr kumimoji="0" lang="en-US" sz="8000" b="1" i="0" u="none" strike="noStrike" kern="0" cap="none" spc="0" normalizeH="0" baseline="0" noProof="0" dirty="0">
                <a:ln>
                  <a:noFill/>
                </a:ln>
                <a:effectLst/>
                <a:uLnTx/>
                <a:uFillTx/>
                <a:latin typeface="SVN-Dancing Script" panose="02040603050506020204" pitchFamily="18" charset="0"/>
              </a:endParaRPr>
            </a:p>
          </p:txBody>
        </p:sp>
      </p:grpSp>
      <p:grpSp>
        <p:nvGrpSpPr>
          <p:cNvPr id="10" name="Group 9">
            <a:extLst>
              <a:ext uri="{FF2B5EF4-FFF2-40B4-BE49-F238E27FC236}">
                <a16:creationId xmlns:a16="http://schemas.microsoft.com/office/drawing/2014/main" id="{60349F91-3101-9F85-D5B9-207BCB1EA3CE}"/>
              </a:ext>
            </a:extLst>
          </p:cNvPr>
          <p:cNvGrpSpPr/>
          <p:nvPr/>
        </p:nvGrpSpPr>
        <p:grpSpPr>
          <a:xfrm>
            <a:off x="6007661" y="1155598"/>
            <a:ext cx="1030014" cy="1016598"/>
            <a:chOff x="6589986" y="1158818"/>
            <a:chExt cx="1030014" cy="1016598"/>
          </a:xfrm>
        </p:grpSpPr>
        <p:pic>
          <p:nvPicPr>
            <p:cNvPr id="11" name="Picture 10">
              <a:extLst>
                <a:ext uri="{FF2B5EF4-FFF2-40B4-BE49-F238E27FC236}">
                  <a16:creationId xmlns:a16="http://schemas.microsoft.com/office/drawing/2014/main" id="{0EE3B881-EFC4-968D-C5B7-89387DE12F24}"/>
                </a:ext>
              </a:extLst>
            </p:cNvPr>
            <p:cNvPicPr>
              <a:picLocks noChangeAspect="1"/>
            </p:cNvPicPr>
            <p:nvPr/>
          </p:nvPicPr>
          <p:blipFill rotWithShape="1">
            <a:blip r:embed="rId2">
              <a:extLst>
                <a:ext uri="{28A0092B-C50C-407E-A947-70E740481C1C}">
                  <a14:useLocalDpi xmlns:a14="http://schemas.microsoft.com/office/drawing/2010/main" val="0"/>
                </a:ext>
              </a:extLst>
            </a:blip>
            <a:srcRect l="34491" r="32099" b="64742"/>
            <a:stretch/>
          </p:blipFill>
          <p:spPr>
            <a:xfrm>
              <a:off x="6589986" y="1158818"/>
              <a:ext cx="1030014" cy="1016598"/>
            </a:xfrm>
            <a:prstGeom prst="rect">
              <a:avLst/>
            </a:prstGeom>
          </p:spPr>
        </p:pic>
        <p:sp>
          <p:nvSpPr>
            <p:cNvPr id="12" name="TextBox 11">
              <a:extLst>
                <a:ext uri="{FF2B5EF4-FFF2-40B4-BE49-F238E27FC236}">
                  <a16:creationId xmlns:a16="http://schemas.microsoft.com/office/drawing/2014/main" id="{FB842411-CFFF-6093-D1E7-74B6D1F01DC4}"/>
                </a:ext>
              </a:extLst>
            </p:cNvPr>
            <p:cNvSpPr txBox="1"/>
            <p:nvPr/>
          </p:nvSpPr>
          <p:spPr>
            <a:xfrm>
              <a:off x="6854073" y="1313174"/>
              <a:ext cx="501839" cy="707886"/>
            </a:xfrm>
            <a:prstGeom prst="rect">
              <a:avLst/>
            </a:prstGeom>
            <a:noFill/>
          </p:spPr>
          <p:txBody>
            <a:bodyPr wrap="square">
              <a:spAutoFit/>
            </a:bodyPr>
            <a:lstStyle/>
            <a:p>
              <a:pPr algn="just"/>
              <a:r>
                <a:rPr lang="en-US" sz="4000" b="1" dirty="0">
                  <a:solidFill>
                    <a:prstClr val="black"/>
                  </a:solidFill>
                  <a:latin typeface="Cambria" panose="02040503050406030204" pitchFamily="18" charset="0"/>
                </a:rPr>
                <a:t>1</a:t>
              </a:r>
              <a:endParaRPr lang="en-US" sz="3600" b="1" dirty="0"/>
            </a:p>
          </p:txBody>
        </p:sp>
      </p:grpSp>
      <p:grpSp>
        <p:nvGrpSpPr>
          <p:cNvPr id="13" name="Group 12">
            <a:extLst>
              <a:ext uri="{FF2B5EF4-FFF2-40B4-BE49-F238E27FC236}">
                <a16:creationId xmlns:a16="http://schemas.microsoft.com/office/drawing/2014/main" id="{FD736AD1-11E7-10FB-0DD8-9EE4C6D83F27}"/>
              </a:ext>
            </a:extLst>
          </p:cNvPr>
          <p:cNvGrpSpPr/>
          <p:nvPr/>
        </p:nvGrpSpPr>
        <p:grpSpPr>
          <a:xfrm>
            <a:off x="6018171" y="2264439"/>
            <a:ext cx="1030014" cy="1016598"/>
            <a:chOff x="6600496" y="2267659"/>
            <a:chExt cx="1030014" cy="1016598"/>
          </a:xfrm>
        </p:grpSpPr>
        <p:pic>
          <p:nvPicPr>
            <p:cNvPr id="14" name="Picture 13">
              <a:extLst>
                <a:ext uri="{FF2B5EF4-FFF2-40B4-BE49-F238E27FC236}">
                  <a16:creationId xmlns:a16="http://schemas.microsoft.com/office/drawing/2014/main" id="{563B320E-79B3-A6BA-95BD-E54AF1526353}"/>
                </a:ext>
              </a:extLst>
            </p:cNvPr>
            <p:cNvPicPr>
              <a:picLocks noChangeAspect="1"/>
            </p:cNvPicPr>
            <p:nvPr/>
          </p:nvPicPr>
          <p:blipFill rotWithShape="1">
            <a:blip r:embed="rId2">
              <a:extLst>
                <a:ext uri="{28A0092B-C50C-407E-A947-70E740481C1C}">
                  <a14:useLocalDpi xmlns:a14="http://schemas.microsoft.com/office/drawing/2010/main" val="0"/>
                </a:ext>
              </a:extLst>
            </a:blip>
            <a:srcRect l="34491" r="32099" b="64742"/>
            <a:stretch/>
          </p:blipFill>
          <p:spPr>
            <a:xfrm>
              <a:off x="6600496" y="2267659"/>
              <a:ext cx="1030014" cy="1016598"/>
            </a:xfrm>
            <a:prstGeom prst="rect">
              <a:avLst/>
            </a:prstGeom>
          </p:spPr>
        </p:pic>
        <p:sp>
          <p:nvSpPr>
            <p:cNvPr id="15" name="TextBox 14">
              <a:extLst>
                <a:ext uri="{FF2B5EF4-FFF2-40B4-BE49-F238E27FC236}">
                  <a16:creationId xmlns:a16="http://schemas.microsoft.com/office/drawing/2014/main" id="{D5741730-146D-0CE6-F574-8E31B789A1A7}"/>
                </a:ext>
              </a:extLst>
            </p:cNvPr>
            <p:cNvSpPr txBox="1"/>
            <p:nvPr/>
          </p:nvSpPr>
          <p:spPr>
            <a:xfrm>
              <a:off x="6875093" y="2422015"/>
              <a:ext cx="501839" cy="707886"/>
            </a:xfrm>
            <a:prstGeom prst="rect">
              <a:avLst/>
            </a:prstGeom>
            <a:noFill/>
          </p:spPr>
          <p:txBody>
            <a:bodyPr wrap="square">
              <a:spAutoFit/>
            </a:bodyPr>
            <a:lstStyle/>
            <a:p>
              <a:pPr algn="just"/>
              <a:r>
                <a:rPr lang="en-US" sz="4000" b="1" dirty="0">
                  <a:solidFill>
                    <a:prstClr val="black"/>
                  </a:solidFill>
                  <a:latin typeface="Cambria" panose="02040503050406030204" pitchFamily="18" charset="0"/>
                </a:rPr>
                <a:t>2</a:t>
              </a:r>
              <a:endParaRPr lang="en-US" sz="3600" b="1" dirty="0"/>
            </a:p>
          </p:txBody>
        </p:sp>
      </p:grpSp>
      <p:grpSp>
        <p:nvGrpSpPr>
          <p:cNvPr id="16" name="Group 15">
            <a:extLst>
              <a:ext uri="{FF2B5EF4-FFF2-40B4-BE49-F238E27FC236}">
                <a16:creationId xmlns:a16="http://schemas.microsoft.com/office/drawing/2014/main" id="{440A14BB-DB52-59E6-61A2-6611F5D0197C}"/>
              </a:ext>
            </a:extLst>
          </p:cNvPr>
          <p:cNvGrpSpPr/>
          <p:nvPr/>
        </p:nvGrpSpPr>
        <p:grpSpPr>
          <a:xfrm>
            <a:off x="6018171" y="3444199"/>
            <a:ext cx="1030014" cy="1016598"/>
            <a:chOff x="6600496" y="3447419"/>
            <a:chExt cx="1030014" cy="1016598"/>
          </a:xfrm>
        </p:grpSpPr>
        <p:pic>
          <p:nvPicPr>
            <p:cNvPr id="17" name="Picture 16">
              <a:extLst>
                <a:ext uri="{FF2B5EF4-FFF2-40B4-BE49-F238E27FC236}">
                  <a16:creationId xmlns:a16="http://schemas.microsoft.com/office/drawing/2014/main" id="{06592361-8B34-A0BF-8C8B-5D420259E073}"/>
                </a:ext>
              </a:extLst>
            </p:cNvPr>
            <p:cNvPicPr>
              <a:picLocks noChangeAspect="1"/>
            </p:cNvPicPr>
            <p:nvPr/>
          </p:nvPicPr>
          <p:blipFill rotWithShape="1">
            <a:blip r:embed="rId2">
              <a:extLst>
                <a:ext uri="{28A0092B-C50C-407E-A947-70E740481C1C}">
                  <a14:useLocalDpi xmlns:a14="http://schemas.microsoft.com/office/drawing/2010/main" val="0"/>
                </a:ext>
              </a:extLst>
            </a:blip>
            <a:srcRect l="34491" r="32099" b="64742"/>
            <a:stretch/>
          </p:blipFill>
          <p:spPr>
            <a:xfrm>
              <a:off x="6600496" y="3447419"/>
              <a:ext cx="1030014" cy="1016598"/>
            </a:xfrm>
            <a:prstGeom prst="rect">
              <a:avLst/>
            </a:prstGeom>
          </p:spPr>
        </p:pic>
        <p:sp>
          <p:nvSpPr>
            <p:cNvPr id="18" name="TextBox 17">
              <a:extLst>
                <a:ext uri="{FF2B5EF4-FFF2-40B4-BE49-F238E27FC236}">
                  <a16:creationId xmlns:a16="http://schemas.microsoft.com/office/drawing/2014/main" id="{93B62831-97B8-DB94-9C75-A7559A8BE097}"/>
                </a:ext>
              </a:extLst>
            </p:cNvPr>
            <p:cNvSpPr txBox="1"/>
            <p:nvPr/>
          </p:nvSpPr>
          <p:spPr>
            <a:xfrm>
              <a:off x="6875093" y="3566316"/>
              <a:ext cx="501839" cy="707886"/>
            </a:xfrm>
            <a:prstGeom prst="rect">
              <a:avLst/>
            </a:prstGeom>
            <a:noFill/>
          </p:spPr>
          <p:txBody>
            <a:bodyPr wrap="square">
              <a:spAutoFit/>
            </a:bodyPr>
            <a:lstStyle/>
            <a:p>
              <a:pPr algn="just"/>
              <a:r>
                <a:rPr lang="en-US" sz="4000" b="1" dirty="0">
                  <a:solidFill>
                    <a:prstClr val="black"/>
                  </a:solidFill>
                  <a:latin typeface="Cambria" panose="02040503050406030204" pitchFamily="18" charset="0"/>
                </a:rPr>
                <a:t>3</a:t>
              </a:r>
              <a:endParaRPr lang="en-US" sz="3600" b="1" dirty="0"/>
            </a:p>
          </p:txBody>
        </p:sp>
      </p:grpSp>
      <p:sp>
        <p:nvSpPr>
          <p:cNvPr id="19" name="TextBox 18">
            <a:extLst>
              <a:ext uri="{FF2B5EF4-FFF2-40B4-BE49-F238E27FC236}">
                <a16:creationId xmlns:a16="http://schemas.microsoft.com/office/drawing/2014/main" id="{8A487993-92B7-AEC7-3735-870E127B3B15}"/>
              </a:ext>
            </a:extLst>
          </p:cNvPr>
          <p:cNvSpPr txBox="1"/>
          <p:nvPr/>
        </p:nvSpPr>
        <p:spPr>
          <a:xfrm>
            <a:off x="7073381" y="1480271"/>
            <a:ext cx="4727961" cy="553998"/>
          </a:xfrm>
          <a:prstGeom prst="rect">
            <a:avLst/>
          </a:prstGeom>
          <a:noFill/>
        </p:spPr>
        <p:txBody>
          <a:bodyPr wrap="square">
            <a:spAutoFit/>
          </a:bodyPr>
          <a:lstStyle/>
          <a:p>
            <a:pPr algn="just"/>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Từ</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đầu</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đến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000" b="1"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30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000" b="1"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thích</a:t>
            </a:r>
            <a:r>
              <a:rPr kumimoji="0" lang="en-US" sz="30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lang="en-US" sz="3000" b="1" i="1" dirty="0"/>
          </a:p>
        </p:txBody>
      </p:sp>
      <p:sp>
        <p:nvSpPr>
          <p:cNvPr id="20" name="TextBox 19">
            <a:extLst>
              <a:ext uri="{FF2B5EF4-FFF2-40B4-BE49-F238E27FC236}">
                <a16:creationId xmlns:a16="http://schemas.microsoft.com/office/drawing/2014/main" id="{DEDA731D-E68F-7F0D-B2D0-1FE7E5ECDC48}"/>
              </a:ext>
            </a:extLst>
          </p:cNvPr>
          <p:cNvSpPr txBox="1"/>
          <p:nvPr/>
        </p:nvSpPr>
        <p:spPr>
          <a:xfrm>
            <a:off x="7094401" y="2418795"/>
            <a:ext cx="4727961" cy="1015663"/>
          </a:xfrm>
          <a:prstGeom prst="rect">
            <a:avLst/>
          </a:prstGeom>
          <a:noFill/>
        </p:spPr>
        <p:txBody>
          <a:bodyPr wrap="square">
            <a:spAutoFit/>
          </a:bodyPr>
          <a:lstStyle/>
          <a:p>
            <a:pPr algn="just"/>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Tiếp</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theo</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đến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000" b="1"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thế</a:t>
            </a:r>
            <a:r>
              <a:rPr kumimoji="0" lang="en-US" sz="30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000" b="1"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a:t>
            </a:r>
            <a:r>
              <a:rPr kumimoji="0" lang="en-US" sz="30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000" b="1"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được</a:t>
            </a:r>
            <a:r>
              <a:rPr kumimoji="0" lang="en-US" sz="30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000" b="1"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rồi</a:t>
            </a:r>
            <a:r>
              <a:rPr kumimoji="0" lang="en-US" sz="30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000" b="1"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đấy</a:t>
            </a:r>
            <a:r>
              <a:rPr kumimoji="0" lang="en-US" sz="30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lang="en-US" sz="3000" b="1" i="1" dirty="0"/>
          </a:p>
        </p:txBody>
      </p:sp>
      <p:sp>
        <p:nvSpPr>
          <p:cNvPr id="21" name="TextBox 20">
            <a:extLst>
              <a:ext uri="{FF2B5EF4-FFF2-40B4-BE49-F238E27FC236}">
                <a16:creationId xmlns:a16="http://schemas.microsoft.com/office/drawing/2014/main" id="{1BFBC52C-B0E7-6B15-FC79-11B2B191738E}"/>
              </a:ext>
            </a:extLst>
          </p:cNvPr>
          <p:cNvSpPr txBox="1"/>
          <p:nvPr/>
        </p:nvSpPr>
        <p:spPr>
          <a:xfrm>
            <a:off x="7069204" y="3665563"/>
            <a:ext cx="4727961" cy="553998"/>
          </a:xfrm>
          <a:prstGeom prst="rect">
            <a:avLst/>
          </a:prstGeom>
          <a:noFill/>
        </p:spPr>
        <p:txBody>
          <a:bodyPr wrap="square">
            <a:spAutoFit/>
          </a:bodyPr>
          <a:lstStyle/>
          <a:p>
            <a:pPr algn="just"/>
            <a:r>
              <a:rPr lang="en-US" sz="3000" b="1" dirty="0" err="1">
                <a:solidFill>
                  <a:prstClr val="black"/>
                </a:solidFill>
                <a:latin typeface="Cambria" panose="02040503050406030204" pitchFamily="18" charset="0"/>
              </a:rPr>
              <a:t>Đoạn</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còn</a:t>
            </a:r>
            <a:r>
              <a:rPr lang="en-US" sz="3000" b="1" dirty="0">
                <a:solidFill>
                  <a:prstClr val="black"/>
                </a:solidFill>
                <a:latin typeface="Cambria" panose="02040503050406030204" pitchFamily="18" charset="0"/>
              </a:rPr>
              <a:t> </a:t>
            </a:r>
            <a:r>
              <a:rPr lang="en-US" sz="3000" b="1" dirty="0" err="1">
                <a:solidFill>
                  <a:prstClr val="black"/>
                </a:solidFill>
                <a:latin typeface="Cambria" panose="02040503050406030204" pitchFamily="18" charset="0"/>
              </a:rPr>
              <a:t>lại</a:t>
            </a:r>
            <a:endParaRPr lang="en-US" sz="3000" b="1" i="1" dirty="0"/>
          </a:p>
        </p:txBody>
      </p:sp>
    </p:spTree>
    <p:extLst>
      <p:ext uri="{BB962C8B-B14F-4D97-AF65-F5344CB8AC3E}">
        <p14:creationId xmlns:p14="http://schemas.microsoft.com/office/powerpoint/2010/main" val="969033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par>
                                <p:cTn id="17" presetID="53" presetClass="entr" presetSubtype="16"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CFA645-6151-4FFC-A623-51C42C0FE155}"/>
              </a:ext>
            </a:extLst>
          </p:cNvPr>
          <p:cNvSpPr/>
          <p:nvPr/>
        </p:nvSpPr>
        <p:spPr>
          <a:xfrm>
            <a:off x="355600" y="213547"/>
            <a:ext cx="11582400" cy="6430907"/>
          </a:xfrm>
          <a:custGeom>
            <a:avLst/>
            <a:gdLst>
              <a:gd name="connsiteX0" fmla="*/ 0 w 11582400"/>
              <a:gd name="connsiteY0" fmla="*/ 0 h 6430907"/>
              <a:gd name="connsiteX1" fmla="*/ 11582400 w 11582400"/>
              <a:gd name="connsiteY1" fmla="*/ 0 h 6430907"/>
              <a:gd name="connsiteX2" fmla="*/ 11582400 w 11582400"/>
              <a:gd name="connsiteY2" fmla="*/ 6430907 h 6430907"/>
              <a:gd name="connsiteX3" fmla="*/ 0 w 11582400"/>
              <a:gd name="connsiteY3" fmla="*/ 6430907 h 6430907"/>
              <a:gd name="connsiteX4" fmla="*/ 0 w 11582400"/>
              <a:gd name="connsiteY4" fmla="*/ 0 h 6430907"/>
              <a:gd name="connsiteX0" fmla="*/ 0 w 11582400"/>
              <a:gd name="connsiteY0" fmla="*/ 0 h 6430907"/>
              <a:gd name="connsiteX1" fmla="*/ 11582400 w 11582400"/>
              <a:gd name="connsiteY1" fmla="*/ 0 h 6430907"/>
              <a:gd name="connsiteX2" fmla="*/ 11582400 w 11582400"/>
              <a:gd name="connsiteY2" fmla="*/ 6430907 h 6430907"/>
              <a:gd name="connsiteX3" fmla="*/ 0 w 11582400"/>
              <a:gd name="connsiteY3" fmla="*/ 6430907 h 6430907"/>
              <a:gd name="connsiteX4" fmla="*/ 0 w 11582400"/>
              <a:gd name="connsiteY4" fmla="*/ 0 h 6430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430907" fill="none" extrusionOk="0">
                <a:moveTo>
                  <a:pt x="0" y="0"/>
                </a:moveTo>
                <a:cubicBezTo>
                  <a:pt x="2320663" y="271663"/>
                  <a:pt x="6466715" y="172008"/>
                  <a:pt x="11582400" y="0"/>
                </a:cubicBezTo>
                <a:cubicBezTo>
                  <a:pt x="11420939" y="1189615"/>
                  <a:pt x="11535895" y="5174928"/>
                  <a:pt x="11582400" y="6430907"/>
                </a:cubicBezTo>
                <a:cubicBezTo>
                  <a:pt x="10296752" y="6291081"/>
                  <a:pt x="4225056" y="6236423"/>
                  <a:pt x="0" y="6430907"/>
                </a:cubicBezTo>
                <a:cubicBezTo>
                  <a:pt x="98454" y="3584395"/>
                  <a:pt x="-143215" y="1183775"/>
                  <a:pt x="0" y="0"/>
                </a:cubicBezTo>
                <a:close/>
              </a:path>
              <a:path w="11582400" h="6430907" stroke="0" extrusionOk="0">
                <a:moveTo>
                  <a:pt x="0" y="0"/>
                </a:moveTo>
                <a:cubicBezTo>
                  <a:pt x="5190329" y="-101213"/>
                  <a:pt x="9935178" y="-107876"/>
                  <a:pt x="11582400" y="0"/>
                </a:cubicBezTo>
                <a:cubicBezTo>
                  <a:pt x="11251848" y="2810342"/>
                  <a:pt x="11487623" y="4342440"/>
                  <a:pt x="11582400" y="6430907"/>
                </a:cubicBezTo>
                <a:cubicBezTo>
                  <a:pt x="6873732" y="6336212"/>
                  <a:pt x="3276465" y="6736717"/>
                  <a:pt x="0" y="6430907"/>
                </a:cubicBezTo>
                <a:cubicBezTo>
                  <a:pt x="-211650" y="3234034"/>
                  <a:pt x="-10680" y="1408018"/>
                  <a:pt x="0" y="0"/>
                </a:cubicBezTo>
                <a:close/>
              </a:path>
              <a:path w="11582400" h="6430907" fill="none" stroke="0" extrusionOk="0">
                <a:moveTo>
                  <a:pt x="0" y="0"/>
                </a:moveTo>
                <a:cubicBezTo>
                  <a:pt x="2189811" y="-98248"/>
                  <a:pt x="7184722" y="675801"/>
                  <a:pt x="11582400" y="0"/>
                </a:cubicBezTo>
                <a:cubicBezTo>
                  <a:pt x="11456328" y="1068594"/>
                  <a:pt x="11548370" y="5237192"/>
                  <a:pt x="11582400" y="6430907"/>
                </a:cubicBezTo>
                <a:cubicBezTo>
                  <a:pt x="9733422" y="5855878"/>
                  <a:pt x="4389313" y="5922573"/>
                  <a:pt x="0" y="6430907"/>
                </a:cubicBezTo>
                <a:cubicBezTo>
                  <a:pt x="145439" y="3519278"/>
                  <a:pt x="-169964" y="1051963"/>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582400"/>
                      <a:gd name="connsiteY0" fmla="*/ 0 h 6430907"/>
                      <a:gd name="connsiteX1" fmla="*/ 11582400 w 11582400"/>
                      <a:gd name="connsiteY1" fmla="*/ 0 h 6430907"/>
                      <a:gd name="connsiteX2" fmla="*/ 11582400 w 11582400"/>
                      <a:gd name="connsiteY2" fmla="*/ 6430907 h 6430907"/>
                      <a:gd name="connsiteX3" fmla="*/ 0 w 11582400"/>
                      <a:gd name="connsiteY3" fmla="*/ 6430907 h 6430907"/>
                      <a:gd name="connsiteX4" fmla="*/ 0 w 11582400"/>
                      <a:gd name="connsiteY4" fmla="*/ 0 h 6430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430907" fill="none" extrusionOk="0">
                        <a:moveTo>
                          <a:pt x="0" y="0"/>
                        </a:moveTo>
                        <a:cubicBezTo>
                          <a:pt x="1598128" y="-133017"/>
                          <a:pt x="6647848" y="-123057"/>
                          <a:pt x="11582400" y="0"/>
                        </a:cubicBezTo>
                        <a:cubicBezTo>
                          <a:pt x="11509719" y="1074083"/>
                          <a:pt x="11551623" y="5179317"/>
                          <a:pt x="11582400" y="6430907"/>
                        </a:cubicBezTo>
                        <a:cubicBezTo>
                          <a:pt x="10027062" y="6428706"/>
                          <a:pt x="4251957" y="6301136"/>
                          <a:pt x="0" y="6430907"/>
                        </a:cubicBezTo>
                        <a:cubicBezTo>
                          <a:pt x="62819" y="3691104"/>
                          <a:pt x="-160207" y="1164695"/>
                          <a:pt x="0" y="0"/>
                        </a:cubicBezTo>
                        <a:close/>
                      </a:path>
                      <a:path w="11582400" h="6430907" stroke="0" extrusionOk="0">
                        <a:moveTo>
                          <a:pt x="0" y="0"/>
                        </a:moveTo>
                        <a:cubicBezTo>
                          <a:pt x="4999933" y="-157587"/>
                          <a:pt x="9649408" y="-63908"/>
                          <a:pt x="11582400" y="0"/>
                        </a:cubicBezTo>
                        <a:cubicBezTo>
                          <a:pt x="11412991" y="2961890"/>
                          <a:pt x="11414258" y="4449273"/>
                          <a:pt x="11582400" y="6430907"/>
                        </a:cubicBezTo>
                        <a:cubicBezTo>
                          <a:pt x="6794238" y="6329909"/>
                          <a:pt x="2942115" y="6551963"/>
                          <a:pt x="0" y="6430907"/>
                        </a:cubicBezTo>
                        <a:cubicBezTo>
                          <a:pt x="-124967" y="3255818"/>
                          <a:pt x="-10970" y="1343675"/>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68D942CD-F1FE-D7E2-CF20-CBFF04D1891D}"/>
              </a:ext>
            </a:extLst>
          </p:cNvPr>
          <p:cNvPicPr>
            <a:picLocks noChangeAspect="1"/>
          </p:cNvPicPr>
          <p:nvPr/>
        </p:nvPicPr>
        <p:blipFill>
          <a:blip r:embed="rId2"/>
          <a:stretch>
            <a:fillRect/>
          </a:stretch>
        </p:blipFill>
        <p:spPr>
          <a:xfrm>
            <a:off x="4475333" y="0"/>
            <a:ext cx="3383573" cy="963251"/>
          </a:xfrm>
          <a:prstGeom prst="rect">
            <a:avLst/>
          </a:prstGeom>
        </p:spPr>
      </p:pic>
      <p:pic>
        <p:nvPicPr>
          <p:cNvPr id="10" name="Picture 9">
            <a:extLst>
              <a:ext uri="{FF2B5EF4-FFF2-40B4-BE49-F238E27FC236}">
                <a16:creationId xmlns:a16="http://schemas.microsoft.com/office/drawing/2014/main" id="{0449276F-BE68-FC1B-79D1-10DC2B2F7142}"/>
              </a:ext>
            </a:extLst>
          </p:cNvPr>
          <p:cNvPicPr>
            <a:picLocks noChangeAspect="1"/>
          </p:cNvPicPr>
          <p:nvPr/>
        </p:nvPicPr>
        <p:blipFill>
          <a:blip r:embed="rId3"/>
          <a:stretch>
            <a:fillRect/>
          </a:stretch>
        </p:blipFill>
        <p:spPr>
          <a:xfrm>
            <a:off x="6758940" y="4621847"/>
            <a:ext cx="5257800" cy="2105025"/>
          </a:xfrm>
          <a:prstGeom prst="rect">
            <a:avLst/>
          </a:prstGeom>
        </p:spPr>
      </p:pic>
      <p:sp>
        <p:nvSpPr>
          <p:cNvPr id="11" name="TextBox 10">
            <a:extLst>
              <a:ext uri="{FF2B5EF4-FFF2-40B4-BE49-F238E27FC236}">
                <a16:creationId xmlns:a16="http://schemas.microsoft.com/office/drawing/2014/main" id="{5D98E2DA-62BF-2F80-4BFF-DB1AAEFFFD0D}"/>
              </a:ext>
            </a:extLst>
          </p:cNvPr>
          <p:cNvSpPr txBox="1"/>
          <p:nvPr/>
        </p:nvSpPr>
        <p:spPr>
          <a:xfrm>
            <a:off x="548640" y="721360"/>
            <a:ext cx="11257280" cy="6001643"/>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Thầy giáo nói: “Chúng ta cần học cách giao tiếp tự tin. Vì thế hôm nay chúng ta sẽ tập nói trước lớp về bất cứ điều gì mình thích.”</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Quang được mời lên nói đầu tiên. Cậu lúng túng, đỏ mặt. Quang cảm thấy nói với bạn bên cạnh thì dễ, nhưng nói trước cả lớp thì sao mà khó thế. Thầy bảo: “Em cố nhớ xem, sáng nay ngủ dậy, em đã làm gì?”</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Quang ngập ngừng, vừa nói vừa gãi đầu: “Em...”.</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Thầy giáo nhắc: “Rồi gì nữa?”.</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Quang lại gãi đầu: “À...ờ...Em ngủ dậy.”. Và cậu nói tiếp: “Rồi...ờ...”.</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Thầy giáo mỉm cười, kiên nhẫn nghe Quang nói. Thầy bảo: “Thế là được rồi đấy!”</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Nhưng Quang chưa chịu về chỗ. Bỗng cậu nói to: “Rồi sau đó...ờ...ờ”. Quang thở mạnh một hơi rồi nói tiếp: “Mẹ... ờ... bảo: Con đánh răng đi.   Thế là em đánh răng.”. Thầy giáo vỗ tay. Cả lớp vỗ tay theo. Cuối cùng, Quang nói với giọng rất tự tin: “Sau đó bố đưa em đi học.”.</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Thầy giáo vỗ tay. Các bạn vỗ tay theo. Quang cũng vỗ tay. Cả lớp tràn ngập tiếng vỗ tay.</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(Phỏng theo Tốt-tô-chan, cô bé bên cửa sổ)</a:t>
            </a: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9E19F37A-E67B-B732-679B-17AF6CA90337}"/>
              </a:ext>
            </a:extLst>
          </p:cNvPr>
          <p:cNvSpPr/>
          <p:nvPr/>
        </p:nvSpPr>
        <p:spPr>
          <a:xfrm>
            <a:off x="1209040" y="5988168"/>
            <a:ext cx="4836160" cy="575192"/>
          </a:xfrm>
          <a:prstGeom prst="roundRect">
            <a:avLst>
              <a:gd name="adj" fmla="val 16667"/>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lần</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1</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45919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ttps://www.freeppt7.com">
  <a:themeElements>
    <a:clrScheme name="自定义 1">
      <a:dk1>
        <a:sysClr val="windowText" lastClr="000000"/>
      </a:dk1>
      <a:lt1>
        <a:sysClr val="window" lastClr="FFFFFF"/>
      </a:lt1>
      <a:dk2>
        <a:srgbClr val="44546A"/>
      </a:dk2>
      <a:lt2>
        <a:srgbClr val="E7E6E6"/>
      </a:lt2>
      <a:accent1>
        <a:srgbClr val="2D5419"/>
      </a:accent1>
      <a:accent2>
        <a:srgbClr val="2D5419"/>
      </a:accent2>
      <a:accent3>
        <a:srgbClr val="2D5419"/>
      </a:accent3>
      <a:accent4>
        <a:srgbClr val="2D5419"/>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1340</Words>
  <Application>Microsoft Office PowerPoint</Application>
  <PresentationFormat>Widescreen</PresentationFormat>
  <Paragraphs>67</Paragraphs>
  <Slides>14</Slides>
  <Notes>2</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14</vt:i4>
      </vt:variant>
    </vt:vector>
  </HeadingPairs>
  <TitlesOfParts>
    <vt:vector size="32" baseType="lpstr">
      <vt:lpstr>等线</vt:lpstr>
      <vt:lpstr>等线 Light</vt:lpstr>
      <vt:lpstr>Arial</vt:lpstr>
      <vt:lpstr>Arial-Rounded</vt:lpstr>
      <vt:lpstr>Calibri</vt:lpstr>
      <vt:lpstr>Cambria</vt:lpstr>
      <vt:lpstr>Lato</vt:lpstr>
      <vt:lpstr>Livvic</vt:lpstr>
      <vt:lpstr>Open Sans</vt:lpstr>
      <vt:lpstr>Patrick Hand</vt:lpstr>
      <vt:lpstr>Roboto</vt:lpstr>
      <vt:lpstr>Roboto Condensed Light</vt:lpstr>
      <vt:lpstr>SVN-Dancing Script</vt:lpstr>
      <vt:lpstr>Times New Roman</vt:lpstr>
      <vt:lpstr>Weltkindertag! by Slidego</vt:lpstr>
      <vt:lpstr>https://www.freeppt7.com</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Phạm Duyên Duyên</cp:lastModifiedBy>
  <cp:revision>34</cp:revision>
  <dcterms:created xsi:type="dcterms:W3CDTF">2024-04-13T12:01:16Z</dcterms:created>
  <dcterms:modified xsi:type="dcterms:W3CDTF">2025-09-20T03:08:19Z</dcterms:modified>
</cp:coreProperties>
</file>