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3" r:id="rId2"/>
    <p:sldMasterId id="2147483732" r:id="rId3"/>
    <p:sldMasterId id="2147483744" r:id="rId4"/>
    <p:sldMasterId id="2147483756" r:id="rId5"/>
  </p:sldMasterIdLst>
  <p:notesMasterIdLst>
    <p:notesMasterId r:id="rId27"/>
  </p:notesMasterIdLst>
  <p:sldIdLst>
    <p:sldId id="8395" r:id="rId6"/>
    <p:sldId id="368" r:id="rId7"/>
    <p:sldId id="2634" r:id="rId8"/>
    <p:sldId id="2635" r:id="rId9"/>
    <p:sldId id="2636" r:id="rId10"/>
    <p:sldId id="2637" r:id="rId11"/>
    <p:sldId id="2651" r:id="rId12"/>
    <p:sldId id="2639" r:id="rId13"/>
    <p:sldId id="2652" r:id="rId14"/>
    <p:sldId id="2641" r:id="rId15"/>
    <p:sldId id="2653" r:id="rId16"/>
    <p:sldId id="2643" r:id="rId17"/>
    <p:sldId id="2007577110" r:id="rId18"/>
    <p:sldId id="2007577111" r:id="rId19"/>
    <p:sldId id="2644" r:id="rId20"/>
    <p:sldId id="378" r:id="rId21"/>
    <p:sldId id="8436" r:id="rId22"/>
    <p:sldId id="2007577109" r:id="rId23"/>
    <p:sldId id="336" r:id="rId24"/>
    <p:sldId id="2007577108" r:id="rId25"/>
    <p:sldId id="839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616"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ạm Duyên Duyên" userId="3b97a4a6544ae72a" providerId="LiveId" clId="{BAF756AB-A688-499A-8473-FDB6583B1AF1}"/>
    <pc:docChg chg="undo custSel addSld delSld">
      <pc:chgData name="Phạm Duyên Duyên" userId="3b97a4a6544ae72a" providerId="LiveId" clId="{BAF756AB-A688-499A-8473-FDB6583B1AF1}" dt="2025-09-20T03:02:05.403" v="5" actId="2696"/>
      <pc:docMkLst>
        <pc:docMk/>
      </pc:docMkLst>
      <pc:sldChg chg="add del">
        <pc:chgData name="Phạm Duyên Duyên" userId="3b97a4a6544ae72a" providerId="LiveId" clId="{BAF756AB-A688-499A-8473-FDB6583B1AF1}" dt="2025-09-20T03:02:05.403" v="5" actId="2696"/>
        <pc:sldMkLst>
          <pc:docMk/>
          <pc:sldMk cId="523289956" sldId="368"/>
        </pc:sldMkLst>
      </pc:sldChg>
      <pc:sldChg chg="add del">
        <pc:chgData name="Phạm Duyên Duyên" userId="3b97a4a6544ae72a" providerId="LiveId" clId="{BAF756AB-A688-499A-8473-FDB6583B1AF1}" dt="2025-09-20T03:02:05.009" v="4" actId="2696"/>
        <pc:sldMkLst>
          <pc:docMk/>
          <pc:sldMk cId="368004396" sldId="2634"/>
        </pc:sldMkLst>
      </pc:sldChg>
      <pc:sldChg chg="add del">
        <pc:chgData name="Phạm Duyên Duyên" userId="3b97a4a6544ae72a" providerId="LiveId" clId="{BAF756AB-A688-499A-8473-FDB6583B1AF1}" dt="2025-09-20T03:02:04.440" v="3" actId="2696"/>
        <pc:sldMkLst>
          <pc:docMk/>
          <pc:sldMk cId="3278472118" sldId="263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69F0BE-54A5-427C-AC5E-F73B7126A0DD}" type="datetimeFigureOut">
              <a:rPr lang="en-US" smtClean="0"/>
              <a:t>9/20/2025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044202-F431-49A5-88CC-4C6F2184AE8D}" type="slidenum">
              <a:rPr lang="en-US" smtClean="0"/>
              <a:t>‹#›</a:t>
            </a:fld>
            <a:endParaRPr lang="en-US"/>
          </a:p>
        </p:txBody>
      </p:sp>
    </p:spTree>
    <p:extLst>
      <p:ext uri="{BB962C8B-B14F-4D97-AF65-F5344CB8AC3E}">
        <p14:creationId xmlns:p14="http://schemas.microsoft.com/office/powerpoint/2010/main" val="1262256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err="1">
                <a:solidFill>
                  <a:srgbClr val="000000"/>
                </a:solidFill>
                <a:effectLst/>
                <a:latin typeface="Times New Roman" panose="02020603050405020304" pitchFamily="18" charset="0"/>
                <a:ea typeface="Times New Roman" panose="02020603050405020304" pitchFamily="18" charset="0"/>
              </a:rPr>
              <a:t>Bài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đọc</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kể</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về</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nhân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vật</a:t>
            </a:r>
            <a:r>
              <a:rPr lang="en-US" sz="1800" i="1" dirty="0">
                <a:solidFill>
                  <a:srgbClr val="000000"/>
                </a:solidFill>
                <a:effectLst/>
                <a:latin typeface="Times New Roman" panose="02020603050405020304" pitchFamily="18" charset="0"/>
                <a:ea typeface="Times New Roman" panose="02020603050405020304" pitchFamily="18" charset="0"/>
              </a:rPr>
              <a:t> Quang </a:t>
            </a:r>
            <a:r>
              <a:rPr lang="en-US" sz="1800" i="1" dirty="0" err="1">
                <a:solidFill>
                  <a:srgbClr val="000000"/>
                </a:solidFill>
                <a:effectLst/>
                <a:latin typeface="Times New Roman" panose="02020603050405020304" pitchFamily="18" charset="0"/>
                <a:ea typeface="Times New Roman" panose="02020603050405020304" pitchFamily="18" charset="0"/>
              </a:rPr>
              <a:t>trong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một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giờ</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học</a:t>
            </a:r>
            <a:r>
              <a:rPr lang="en-US" sz="1800" i="1" dirty="0">
                <a:solidFill>
                  <a:srgbClr val="000000"/>
                </a:solidFill>
                <a:effectLst/>
                <a:latin typeface="Times New Roman" panose="02020603050405020304" pitchFamily="18" charset="0"/>
                <a:ea typeface="Times New Roman" panose="02020603050405020304" pitchFamily="18" charset="0"/>
              </a:rPr>
              <a:t>. Quang </a:t>
            </a:r>
            <a:r>
              <a:rPr lang="en-US" sz="1800" i="1" dirty="0" err="1">
                <a:solidFill>
                  <a:srgbClr val="000000"/>
                </a:solidFill>
                <a:effectLst/>
                <a:latin typeface="Times New Roman" panose="02020603050405020304" pitchFamily="18" charset="0"/>
                <a:ea typeface="Times New Roman" panose="02020603050405020304" pitchFamily="18" charset="0"/>
              </a:rPr>
              <a:t>được</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thầy</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giáo</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mời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lên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nói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trước</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lớp</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Lúc</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đầu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bạn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ấy</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lúng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túng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rụt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rè</a:t>
            </a:r>
            <a:r>
              <a:rPr lang="en-US" sz="1800" i="1" dirty="0">
                <a:solidFill>
                  <a:srgbClr val="000000"/>
                </a:solidFill>
                <a:effectLst/>
                <a:latin typeface="Times New Roman" panose="02020603050405020304" pitchFamily="18" charset="0"/>
                <a:ea typeface="Times New Roman" panose="02020603050405020304" pitchFamily="18" charset="0"/>
              </a:rPr>
              <a:t>. Sau </a:t>
            </a:r>
            <a:r>
              <a:rPr lang="en-US" sz="1800" i="1" dirty="0" err="1">
                <a:solidFill>
                  <a:srgbClr val="000000"/>
                </a:solidFill>
                <a:effectLst/>
                <a:latin typeface="Times New Roman" panose="02020603050405020304" pitchFamily="18" charset="0"/>
                <a:ea typeface="Times New Roman" panose="02020603050405020304" pitchFamily="18" charset="0"/>
              </a:rPr>
              <a:t>đó</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nhờ</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sự</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động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viên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khích</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lệ</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của</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thầy</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giáo</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bạn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bè</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và</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sự</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cố</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gắng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của</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bản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thân</a:t>
            </a:r>
            <a:r>
              <a:rPr lang="en-US" sz="1800" i="1" dirty="0">
                <a:solidFill>
                  <a:srgbClr val="000000"/>
                </a:solidFill>
                <a:effectLst/>
                <a:latin typeface="Times New Roman" panose="02020603050405020304" pitchFamily="18" charset="0"/>
                <a:ea typeface="Times New Roman" panose="02020603050405020304" pitchFamily="18" charset="0"/>
              </a:rPr>
              <a:t>, Quang </a:t>
            </a:r>
            <a:r>
              <a:rPr lang="en-US" sz="1800" i="1" dirty="0" err="1">
                <a:solidFill>
                  <a:srgbClr val="000000"/>
                </a:solidFill>
                <a:effectLst/>
                <a:latin typeface="Times New Roman" panose="02020603050405020304" pitchFamily="18" charset="0"/>
                <a:ea typeface="Times New Roman" panose="02020603050405020304" pitchFamily="18" charset="0"/>
              </a:rPr>
              <a:t>đã</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nói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năng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lưu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loát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trở</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nên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tự</a:t>
            </a:r>
            <a:r>
              <a:rPr lang="en-US" sz="1800" i="1" dirty="0">
                <a:solidFill>
                  <a:srgbClr val="000000"/>
                </a:solidFill>
                <a:effectLst/>
                <a:latin typeface="Times New Roman" panose="02020603050405020304" pitchFamily="18" charset="0"/>
                <a:ea typeface="Times New Roman" panose="02020603050405020304" pitchFamily="18" charset="0"/>
              </a:rPr>
              <a:t> tin.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E044202-F431-49A5-88CC-4C6F2184AE8D}" type="slidenum">
              <a:rPr lang="en-US" smtClean="0"/>
              <a:t>1</a:t>
            </a:fld>
            <a:endParaRPr lang="en-US"/>
          </a:p>
        </p:txBody>
      </p:sp>
    </p:spTree>
    <p:extLst>
      <p:ext uri="{BB962C8B-B14F-4D97-AF65-F5344CB8AC3E}">
        <p14:creationId xmlns:p14="http://schemas.microsoft.com/office/powerpoint/2010/main" val="541605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3727008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2904382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496747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4135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306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6"/>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2" y="1963666"/>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8"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8"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7"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3"/>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3"/>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30"/>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7"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6" y="3827561"/>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 y="4387636"/>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 y="4387637"/>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 y="5002188"/>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4" y="4387636"/>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9" y="4387636"/>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1"/>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5"/>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1" y="6383018"/>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 y="4755016"/>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 y="6164886"/>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1"/>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5" y="5657261"/>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 y="6201353"/>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4"/>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60" y="6576163"/>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7"/>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8"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1"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5"/>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7" y="5872466"/>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8" y="5930995"/>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5"/>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6" y="6383693"/>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9" y="6458880"/>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6"/>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8" y="5924016"/>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1" y="5902406"/>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1"/>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3" y="6535418"/>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6" y="6607453"/>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3"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2"/>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60"/>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8" y="5906683"/>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1"/>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2"/>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4"/>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4"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2"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8"/>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5"/>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6"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8" y="5718491"/>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2"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7" y="5790750"/>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9" y="4878828"/>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10"/>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9" y="4927676"/>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4"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3"/>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80"/>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8" y="5123073"/>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9" y="5040232"/>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7"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8" y="5107314"/>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1"/>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1"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8"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6" y="4569751"/>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2"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8" y="4657094"/>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5" y="4654392"/>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1" y="4520902"/>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30" y="3952721"/>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1"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8" y="3773309"/>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80"/>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4" y="4259998"/>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2" y="4536209"/>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30" y="4867347"/>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7"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7"/>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3"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2"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0" y="503066"/>
            <a:ext cx="2426520" cy="93585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4"/>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2"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5" y="3335324"/>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2"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8" y="5251606"/>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4"/>
            </a:lvl2pPr>
            <a:lvl3pPr lvl="2" algn="ctr" rtl="0">
              <a:spcBef>
                <a:spcPts val="0"/>
              </a:spcBef>
              <a:spcAft>
                <a:spcPts val="0"/>
              </a:spcAft>
              <a:buSzPts val="5200"/>
              <a:buNone/>
              <a:defRPr sz="6934"/>
            </a:lvl3pPr>
            <a:lvl4pPr lvl="3" algn="ctr" rtl="0">
              <a:spcBef>
                <a:spcPts val="0"/>
              </a:spcBef>
              <a:spcAft>
                <a:spcPts val="0"/>
              </a:spcAft>
              <a:buSzPts val="5200"/>
              <a:buNone/>
              <a:defRPr sz="6934"/>
            </a:lvl4pPr>
            <a:lvl5pPr lvl="4" algn="ctr" rtl="0">
              <a:spcBef>
                <a:spcPts val="0"/>
              </a:spcBef>
              <a:spcAft>
                <a:spcPts val="0"/>
              </a:spcAft>
              <a:buSzPts val="5200"/>
              <a:buNone/>
              <a:defRPr sz="6934"/>
            </a:lvl5pPr>
            <a:lvl6pPr lvl="5" algn="ctr" rtl="0">
              <a:spcBef>
                <a:spcPts val="0"/>
              </a:spcBef>
              <a:spcAft>
                <a:spcPts val="0"/>
              </a:spcAft>
              <a:buSzPts val="5200"/>
              <a:buNone/>
              <a:defRPr sz="6934"/>
            </a:lvl6pPr>
            <a:lvl7pPr lvl="6" algn="ctr" rtl="0">
              <a:spcBef>
                <a:spcPts val="0"/>
              </a:spcBef>
              <a:spcAft>
                <a:spcPts val="0"/>
              </a:spcAft>
              <a:buSzPts val="5200"/>
              <a:buNone/>
              <a:defRPr sz="6934"/>
            </a:lvl7pPr>
            <a:lvl8pPr lvl="7" algn="ctr" rtl="0">
              <a:spcBef>
                <a:spcPts val="0"/>
              </a:spcBef>
              <a:spcAft>
                <a:spcPts val="0"/>
              </a:spcAft>
              <a:buSzPts val="5200"/>
              <a:buNone/>
              <a:defRPr sz="6934"/>
            </a:lvl8pPr>
            <a:lvl9pPr lvl="8" algn="ctr" rtl="0">
              <a:spcBef>
                <a:spcPts val="0"/>
              </a:spcBef>
              <a:spcAft>
                <a:spcPts val="0"/>
              </a:spcAft>
              <a:buSzPts val="5200"/>
              <a:buNone/>
              <a:defRPr sz="6934"/>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519173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43"/>
        <p:cNvGrpSpPr/>
        <p:nvPr/>
      </p:nvGrpSpPr>
      <p:grpSpPr>
        <a:xfrm>
          <a:off x="0" y="0"/>
          <a:ext cx="0" cy="0"/>
          <a:chOff x="0" y="0"/>
          <a:chExt cx="0" cy="0"/>
        </a:xfrm>
      </p:grpSpPr>
      <p:sp>
        <p:nvSpPr>
          <p:cNvPr id="444" name="Google Shape;444;p13"/>
          <p:cNvSpPr/>
          <p:nvPr/>
        </p:nvSpPr>
        <p:spPr>
          <a:xfrm>
            <a:off x="9159837" y="4280128"/>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13"/>
          <p:cNvSpPr/>
          <p:nvPr/>
        </p:nvSpPr>
        <p:spPr>
          <a:xfrm>
            <a:off x="34" y="6155537"/>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3"/>
          <p:cNvSpPr/>
          <p:nvPr/>
        </p:nvSpPr>
        <p:spPr>
          <a:xfrm>
            <a:off x="13735" y="6089066"/>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3"/>
          <p:cNvSpPr/>
          <p:nvPr/>
        </p:nvSpPr>
        <p:spPr>
          <a:xfrm>
            <a:off x="4398835" y="6221239"/>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3"/>
          <p:cNvSpPr/>
          <p:nvPr/>
        </p:nvSpPr>
        <p:spPr>
          <a:xfrm>
            <a:off x="8795402" y="6335338"/>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13"/>
          <p:cNvSpPr/>
          <p:nvPr/>
        </p:nvSpPr>
        <p:spPr>
          <a:xfrm>
            <a:off x="34" y="6272038"/>
            <a:ext cx="12191948" cy="58598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13"/>
          <p:cNvSpPr txBox="1">
            <a:spLocks noGrp="1"/>
          </p:cNvSpPr>
          <p:nvPr>
            <p:ph type="title"/>
          </p:nvPr>
        </p:nvSpPr>
        <p:spPr>
          <a:xfrm>
            <a:off x="2598800" y="549200"/>
            <a:ext cx="6994400" cy="65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451" name="Google Shape;451;p13"/>
          <p:cNvSpPr txBox="1">
            <a:spLocks noGrp="1"/>
          </p:cNvSpPr>
          <p:nvPr>
            <p:ph type="subTitle" idx="1"/>
          </p:nvPr>
        </p:nvSpPr>
        <p:spPr>
          <a:xfrm>
            <a:off x="2227100" y="2888416"/>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2" name="Google Shape;452;p13"/>
          <p:cNvSpPr txBox="1">
            <a:spLocks noGrp="1"/>
          </p:cNvSpPr>
          <p:nvPr>
            <p:ph type="title" idx="2"/>
          </p:nvPr>
        </p:nvSpPr>
        <p:spPr>
          <a:xfrm>
            <a:off x="2227275" y="2281187"/>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3" name="Google Shape;453;p13"/>
          <p:cNvSpPr txBox="1">
            <a:spLocks noGrp="1"/>
          </p:cNvSpPr>
          <p:nvPr>
            <p:ph type="title" idx="3" hasCustomPrompt="1"/>
          </p:nvPr>
        </p:nvSpPr>
        <p:spPr>
          <a:xfrm>
            <a:off x="2227159" y="1513567"/>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1">
                <a:solidFill>
                  <a:schemeClr val="dk2"/>
                </a:solidFill>
              </a:defRPr>
            </a:lvl2pPr>
            <a:lvl3pPr lvl="2" algn="ctr" rtl="0">
              <a:spcBef>
                <a:spcPts val="0"/>
              </a:spcBef>
              <a:spcAft>
                <a:spcPts val="0"/>
              </a:spcAft>
              <a:buClr>
                <a:schemeClr val="dk2"/>
              </a:buClr>
              <a:buSzPts val="12000"/>
              <a:buNone/>
              <a:defRPr sz="16001">
                <a:solidFill>
                  <a:schemeClr val="dk2"/>
                </a:solidFill>
              </a:defRPr>
            </a:lvl3pPr>
            <a:lvl4pPr lvl="3" algn="ctr" rtl="0">
              <a:spcBef>
                <a:spcPts val="0"/>
              </a:spcBef>
              <a:spcAft>
                <a:spcPts val="0"/>
              </a:spcAft>
              <a:buClr>
                <a:schemeClr val="dk2"/>
              </a:buClr>
              <a:buSzPts val="12000"/>
              <a:buNone/>
              <a:defRPr sz="16001">
                <a:solidFill>
                  <a:schemeClr val="dk2"/>
                </a:solidFill>
              </a:defRPr>
            </a:lvl4pPr>
            <a:lvl5pPr lvl="4" algn="ctr" rtl="0">
              <a:spcBef>
                <a:spcPts val="0"/>
              </a:spcBef>
              <a:spcAft>
                <a:spcPts val="0"/>
              </a:spcAft>
              <a:buClr>
                <a:schemeClr val="dk2"/>
              </a:buClr>
              <a:buSzPts val="12000"/>
              <a:buNone/>
              <a:defRPr sz="16001">
                <a:solidFill>
                  <a:schemeClr val="dk2"/>
                </a:solidFill>
              </a:defRPr>
            </a:lvl5pPr>
            <a:lvl6pPr lvl="5" algn="ctr" rtl="0">
              <a:spcBef>
                <a:spcPts val="0"/>
              </a:spcBef>
              <a:spcAft>
                <a:spcPts val="0"/>
              </a:spcAft>
              <a:buClr>
                <a:schemeClr val="dk2"/>
              </a:buClr>
              <a:buSzPts val="12000"/>
              <a:buNone/>
              <a:defRPr sz="16001">
                <a:solidFill>
                  <a:schemeClr val="dk2"/>
                </a:solidFill>
              </a:defRPr>
            </a:lvl6pPr>
            <a:lvl7pPr lvl="6" algn="ctr" rtl="0">
              <a:spcBef>
                <a:spcPts val="0"/>
              </a:spcBef>
              <a:spcAft>
                <a:spcPts val="0"/>
              </a:spcAft>
              <a:buClr>
                <a:schemeClr val="dk2"/>
              </a:buClr>
              <a:buSzPts val="12000"/>
              <a:buNone/>
              <a:defRPr sz="16001">
                <a:solidFill>
                  <a:schemeClr val="dk2"/>
                </a:solidFill>
              </a:defRPr>
            </a:lvl7pPr>
            <a:lvl8pPr lvl="7" algn="ctr" rtl="0">
              <a:spcBef>
                <a:spcPts val="0"/>
              </a:spcBef>
              <a:spcAft>
                <a:spcPts val="0"/>
              </a:spcAft>
              <a:buClr>
                <a:schemeClr val="dk2"/>
              </a:buClr>
              <a:buSzPts val="12000"/>
              <a:buNone/>
              <a:defRPr sz="16001">
                <a:solidFill>
                  <a:schemeClr val="dk2"/>
                </a:solidFill>
              </a:defRPr>
            </a:lvl8pPr>
            <a:lvl9pPr lvl="8" algn="ctr" rtl="0">
              <a:spcBef>
                <a:spcPts val="0"/>
              </a:spcBef>
              <a:spcAft>
                <a:spcPts val="0"/>
              </a:spcAft>
              <a:buClr>
                <a:schemeClr val="dk2"/>
              </a:buClr>
              <a:buSzPts val="12000"/>
              <a:buNone/>
              <a:defRPr sz="16001">
                <a:solidFill>
                  <a:schemeClr val="dk2"/>
                </a:solidFill>
              </a:defRPr>
            </a:lvl9pPr>
          </a:lstStyle>
          <a:p>
            <a:r>
              <a:t>xx%</a:t>
            </a:r>
          </a:p>
        </p:txBody>
      </p:sp>
      <p:sp>
        <p:nvSpPr>
          <p:cNvPr id="454" name="Google Shape;454;p13"/>
          <p:cNvSpPr txBox="1">
            <a:spLocks noGrp="1"/>
          </p:cNvSpPr>
          <p:nvPr>
            <p:ph type="subTitle" idx="4"/>
          </p:nvPr>
        </p:nvSpPr>
        <p:spPr>
          <a:xfrm>
            <a:off x="6395501" y="2937395"/>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5" name="Google Shape;455;p13"/>
          <p:cNvSpPr txBox="1">
            <a:spLocks noGrp="1"/>
          </p:cNvSpPr>
          <p:nvPr>
            <p:ph type="title" idx="5"/>
          </p:nvPr>
        </p:nvSpPr>
        <p:spPr>
          <a:xfrm>
            <a:off x="6395685" y="2281200"/>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6" name="Google Shape;456;p13"/>
          <p:cNvSpPr txBox="1">
            <a:spLocks noGrp="1"/>
          </p:cNvSpPr>
          <p:nvPr>
            <p:ph type="title" idx="6" hasCustomPrompt="1"/>
          </p:nvPr>
        </p:nvSpPr>
        <p:spPr>
          <a:xfrm>
            <a:off x="6395487" y="151350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1">
                <a:solidFill>
                  <a:schemeClr val="dk2"/>
                </a:solidFill>
              </a:defRPr>
            </a:lvl2pPr>
            <a:lvl3pPr lvl="2" algn="ctr" rtl="0">
              <a:spcBef>
                <a:spcPts val="0"/>
              </a:spcBef>
              <a:spcAft>
                <a:spcPts val="0"/>
              </a:spcAft>
              <a:buClr>
                <a:schemeClr val="dk2"/>
              </a:buClr>
              <a:buSzPts val="12000"/>
              <a:buNone/>
              <a:defRPr sz="16001">
                <a:solidFill>
                  <a:schemeClr val="dk2"/>
                </a:solidFill>
              </a:defRPr>
            </a:lvl3pPr>
            <a:lvl4pPr lvl="3" algn="ctr" rtl="0">
              <a:spcBef>
                <a:spcPts val="0"/>
              </a:spcBef>
              <a:spcAft>
                <a:spcPts val="0"/>
              </a:spcAft>
              <a:buClr>
                <a:schemeClr val="dk2"/>
              </a:buClr>
              <a:buSzPts val="12000"/>
              <a:buNone/>
              <a:defRPr sz="16001">
                <a:solidFill>
                  <a:schemeClr val="dk2"/>
                </a:solidFill>
              </a:defRPr>
            </a:lvl4pPr>
            <a:lvl5pPr lvl="4" algn="ctr" rtl="0">
              <a:spcBef>
                <a:spcPts val="0"/>
              </a:spcBef>
              <a:spcAft>
                <a:spcPts val="0"/>
              </a:spcAft>
              <a:buClr>
                <a:schemeClr val="dk2"/>
              </a:buClr>
              <a:buSzPts val="12000"/>
              <a:buNone/>
              <a:defRPr sz="16001">
                <a:solidFill>
                  <a:schemeClr val="dk2"/>
                </a:solidFill>
              </a:defRPr>
            </a:lvl5pPr>
            <a:lvl6pPr lvl="5" algn="ctr" rtl="0">
              <a:spcBef>
                <a:spcPts val="0"/>
              </a:spcBef>
              <a:spcAft>
                <a:spcPts val="0"/>
              </a:spcAft>
              <a:buClr>
                <a:schemeClr val="dk2"/>
              </a:buClr>
              <a:buSzPts val="12000"/>
              <a:buNone/>
              <a:defRPr sz="16001">
                <a:solidFill>
                  <a:schemeClr val="dk2"/>
                </a:solidFill>
              </a:defRPr>
            </a:lvl6pPr>
            <a:lvl7pPr lvl="6" algn="ctr" rtl="0">
              <a:spcBef>
                <a:spcPts val="0"/>
              </a:spcBef>
              <a:spcAft>
                <a:spcPts val="0"/>
              </a:spcAft>
              <a:buClr>
                <a:schemeClr val="dk2"/>
              </a:buClr>
              <a:buSzPts val="12000"/>
              <a:buNone/>
              <a:defRPr sz="16001">
                <a:solidFill>
                  <a:schemeClr val="dk2"/>
                </a:solidFill>
              </a:defRPr>
            </a:lvl7pPr>
            <a:lvl8pPr lvl="7" algn="ctr" rtl="0">
              <a:spcBef>
                <a:spcPts val="0"/>
              </a:spcBef>
              <a:spcAft>
                <a:spcPts val="0"/>
              </a:spcAft>
              <a:buClr>
                <a:schemeClr val="dk2"/>
              </a:buClr>
              <a:buSzPts val="12000"/>
              <a:buNone/>
              <a:defRPr sz="16001">
                <a:solidFill>
                  <a:schemeClr val="dk2"/>
                </a:solidFill>
              </a:defRPr>
            </a:lvl8pPr>
            <a:lvl9pPr lvl="8" algn="ctr" rtl="0">
              <a:spcBef>
                <a:spcPts val="0"/>
              </a:spcBef>
              <a:spcAft>
                <a:spcPts val="0"/>
              </a:spcAft>
              <a:buClr>
                <a:schemeClr val="dk2"/>
              </a:buClr>
              <a:buSzPts val="12000"/>
              <a:buNone/>
              <a:defRPr sz="16001">
                <a:solidFill>
                  <a:schemeClr val="dk2"/>
                </a:solidFill>
              </a:defRPr>
            </a:lvl9pPr>
          </a:lstStyle>
          <a:p>
            <a:r>
              <a:t>xx%</a:t>
            </a:r>
          </a:p>
        </p:txBody>
      </p:sp>
      <p:sp>
        <p:nvSpPr>
          <p:cNvPr id="457" name="Google Shape;457;p13"/>
          <p:cNvSpPr txBox="1">
            <a:spLocks noGrp="1"/>
          </p:cNvSpPr>
          <p:nvPr>
            <p:ph type="subTitle" idx="7"/>
          </p:nvPr>
        </p:nvSpPr>
        <p:spPr>
          <a:xfrm>
            <a:off x="2227100" y="5218200"/>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8" name="Google Shape;458;p13"/>
          <p:cNvSpPr txBox="1">
            <a:spLocks noGrp="1"/>
          </p:cNvSpPr>
          <p:nvPr>
            <p:ph type="title" idx="8"/>
          </p:nvPr>
        </p:nvSpPr>
        <p:spPr>
          <a:xfrm>
            <a:off x="2227275" y="4617155"/>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9" name="Google Shape;459;p13"/>
          <p:cNvSpPr txBox="1">
            <a:spLocks noGrp="1"/>
          </p:cNvSpPr>
          <p:nvPr>
            <p:ph type="title" idx="9" hasCustomPrompt="1"/>
          </p:nvPr>
        </p:nvSpPr>
        <p:spPr>
          <a:xfrm>
            <a:off x="2227120" y="3849473"/>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1">
                <a:solidFill>
                  <a:schemeClr val="dk2"/>
                </a:solidFill>
              </a:defRPr>
            </a:lvl2pPr>
            <a:lvl3pPr lvl="2" algn="ctr" rtl="0">
              <a:spcBef>
                <a:spcPts val="0"/>
              </a:spcBef>
              <a:spcAft>
                <a:spcPts val="0"/>
              </a:spcAft>
              <a:buClr>
                <a:schemeClr val="dk2"/>
              </a:buClr>
              <a:buSzPts val="12000"/>
              <a:buNone/>
              <a:defRPr sz="16001">
                <a:solidFill>
                  <a:schemeClr val="dk2"/>
                </a:solidFill>
              </a:defRPr>
            </a:lvl3pPr>
            <a:lvl4pPr lvl="3" algn="ctr" rtl="0">
              <a:spcBef>
                <a:spcPts val="0"/>
              </a:spcBef>
              <a:spcAft>
                <a:spcPts val="0"/>
              </a:spcAft>
              <a:buClr>
                <a:schemeClr val="dk2"/>
              </a:buClr>
              <a:buSzPts val="12000"/>
              <a:buNone/>
              <a:defRPr sz="16001">
                <a:solidFill>
                  <a:schemeClr val="dk2"/>
                </a:solidFill>
              </a:defRPr>
            </a:lvl4pPr>
            <a:lvl5pPr lvl="4" algn="ctr" rtl="0">
              <a:spcBef>
                <a:spcPts val="0"/>
              </a:spcBef>
              <a:spcAft>
                <a:spcPts val="0"/>
              </a:spcAft>
              <a:buClr>
                <a:schemeClr val="dk2"/>
              </a:buClr>
              <a:buSzPts val="12000"/>
              <a:buNone/>
              <a:defRPr sz="16001">
                <a:solidFill>
                  <a:schemeClr val="dk2"/>
                </a:solidFill>
              </a:defRPr>
            </a:lvl5pPr>
            <a:lvl6pPr lvl="5" algn="ctr" rtl="0">
              <a:spcBef>
                <a:spcPts val="0"/>
              </a:spcBef>
              <a:spcAft>
                <a:spcPts val="0"/>
              </a:spcAft>
              <a:buClr>
                <a:schemeClr val="dk2"/>
              </a:buClr>
              <a:buSzPts val="12000"/>
              <a:buNone/>
              <a:defRPr sz="16001">
                <a:solidFill>
                  <a:schemeClr val="dk2"/>
                </a:solidFill>
              </a:defRPr>
            </a:lvl6pPr>
            <a:lvl7pPr lvl="6" algn="ctr" rtl="0">
              <a:spcBef>
                <a:spcPts val="0"/>
              </a:spcBef>
              <a:spcAft>
                <a:spcPts val="0"/>
              </a:spcAft>
              <a:buClr>
                <a:schemeClr val="dk2"/>
              </a:buClr>
              <a:buSzPts val="12000"/>
              <a:buNone/>
              <a:defRPr sz="16001">
                <a:solidFill>
                  <a:schemeClr val="dk2"/>
                </a:solidFill>
              </a:defRPr>
            </a:lvl7pPr>
            <a:lvl8pPr lvl="7" algn="ctr" rtl="0">
              <a:spcBef>
                <a:spcPts val="0"/>
              </a:spcBef>
              <a:spcAft>
                <a:spcPts val="0"/>
              </a:spcAft>
              <a:buClr>
                <a:schemeClr val="dk2"/>
              </a:buClr>
              <a:buSzPts val="12000"/>
              <a:buNone/>
              <a:defRPr sz="16001">
                <a:solidFill>
                  <a:schemeClr val="dk2"/>
                </a:solidFill>
              </a:defRPr>
            </a:lvl8pPr>
            <a:lvl9pPr lvl="8" algn="ctr" rtl="0">
              <a:spcBef>
                <a:spcPts val="0"/>
              </a:spcBef>
              <a:spcAft>
                <a:spcPts val="0"/>
              </a:spcAft>
              <a:buClr>
                <a:schemeClr val="dk2"/>
              </a:buClr>
              <a:buSzPts val="12000"/>
              <a:buNone/>
              <a:defRPr sz="16001">
                <a:solidFill>
                  <a:schemeClr val="dk2"/>
                </a:solidFill>
              </a:defRPr>
            </a:lvl9pPr>
          </a:lstStyle>
          <a:p>
            <a:r>
              <a:t>xx%</a:t>
            </a:r>
          </a:p>
        </p:txBody>
      </p:sp>
      <p:sp>
        <p:nvSpPr>
          <p:cNvPr id="460" name="Google Shape;460;p13"/>
          <p:cNvSpPr txBox="1">
            <a:spLocks noGrp="1"/>
          </p:cNvSpPr>
          <p:nvPr>
            <p:ph type="subTitle" idx="13"/>
          </p:nvPr>
        </p:nvSpPr>
        <p:spPr>
          <a:xfrm>
            <a:off x="6395467" y="5218201"/>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1" name="Google Shape;461;p13"/>
          <p:cNvSpPr txBox="1">
            <a:spLocks noGrp="1"/>
          </p:cNvSpPr>
          <p:nvPr>
            <p:ph type="title" idx="14"/>
          </p:nvPr>
        </p:nvSpPr>
        <p:spPr>
          <a:xfrm>
            <a:off x="6395647" y="4617159"/>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2" name="Google Shape;462;p13"/>
          <p:cNvSpPr txBox="1">
            <a:spLocks noGrp="1"/>
          </p:cNvSpPr>
          <p:nvPr>
            <p:ph type="title" idx="15" hasCustomPrompt="1"/>
          </p:nvPr>
        </p:nvSpPr>
        <p:spPr>
          <a:xfrm>
            <a:off x="6395487" y="384948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1">
                <a:solidFill>
                  <a:schemeClr val="dk2"/>
                </a:solidFill>
              </a:defRPr>
            </a:lvl2pPr>
            <a:lvl3pPr lvl="2" algn="ctr" rtl="0">
              <a:spcBef>
                <a:spcPts val="0"/>
              </a:spcBef>
              <a:spcAft>
                <a:spcPts val="0"/>
              </a:spcAft>
              <a:buClr>
                <a:schemeClr val="dk2"/>
              </a:buClr>
              <a:buSzPts val="12000"/>
              <a:buNone/>
              <a:defRPr sz="16001">
                <a:solidFill>
                  <a:schemeClr val="dk2"/>
                </a:solidFill>
              </a:defRPr>
            </a:lvl3pPr>
            <a:lvl4pPr lvl="3" algn="ctr" rtl="0">
              <a:spcBef>
                <a:spcPts val="0"/>
              </a:spcBef>
              <a:spcAft>
                <a:spcPts val="0"/>
              </a:spcAft>
              <a:buClr>
                <a:schemeClr val="dk2"/>
              </a:buClr>
              <a:buSzPts val="12000"/>
              <a:buNone/>
              <a:defRPr sz="16001">
                <a:solidFill>
                  <a:schemeClr val="dk2"/>
                </a:solidFill>
              </a:defRPr>
            </a:lvl4pPr>
            <a:lvl5pPr lvl="4" algn="ctr" rtl="0">
              <a:spcBef>
                <a:spcPts val="0"/>
              </a:spcBef>
              <a:spcAft>
                <a:spcPts val="0"/>
              </a:spcAft>
              <a:buClr>
                <a:schemeClr val="dk2"/>
              </a:buClr>
              <a:buSzPts val="12000"/>
              <a:buNone/>
              <a:defRPr sz="16001">
                <a:solidFill>
                  <a:schemeClr val="dk2"/>
                </a:solidFill>
              </a:defRPr>
            </a:lvl5pPr>
            <a:lvl6pPr lvl="5" algn="ctr" rtl="0">
              <a:spcBef>
                <a:spcPts val="0"/>
              </a:spcBef>
              <a:spcAft>
                <a:spcPts val="0"/>
              </a:spcAft>
              <a:buClr>
                <a:schemeClr val="dk2"/>
              </a:buClr>
              <a:buSzPts val="12000"/>
              <a:buNone/>
              <a:defRPr sz="16001">
                <a:solidFill>
                  <a:schemeClr val="dk2"/>
                </a:solidFill>
              </a:defRPr>
            </a:lvl6pPr>
            <a:lvl7pPr lvl="6" algn="ctr" rtl="0">
              <a:spcBef>
                <a:spcPts val="0"/>
              </a:spcBef>
              <a:spcAft>
                <a:spcPts val="0"/>
              </a:spcAft>
              <a:buClr>
                <a:schemeClr val="dk2"/>
              </a:buClr>
              <a:buSzPts val="12000"/>
              <a:buNone/>
              <a:defRPr sz="16001">
                <a:solidFill>
                  <a:schemeClr val="dk2"/>
                </a:solidFill>
              </a:defRPr>
            </a:lvl7pPr>
            <a:lvl8pPr lvl="7" algn="ctr" rtl="0">
              <a:spcBef>
                <a:spcPts val="0"/>
              </a:spcBef>
              <a:spcAft>
                <a:spcPts val="0"/>
              </a:spcAft>
              <a:buClr>
                <a:schemeClr val="dk2"/>
              </a:buClr>
              <a:buSzPts val="12000"/>
              <a:buNone/>
              <a:defRPr sz="16001">
                <a:solidFill>
                  <a:schemeClr val="dk2"/>
                </a:solidFill>
              </a:defRPr>
            </a:lvl8pPr>
            <a:lvl9pPr lvl="8" algn="ctr" rtl="0">
              <a:spcBef>
                <a:spcPts val="0"/>
              </a:spcBef>
              <a:spcAft>
                <a:spcPts val="0"/>
              </a:spcAft>
              <a:buClr>
                <a:schemeClr val="dk2"/>
              </a:buClr>
              <a:buSzPts val="12000"/>
              <a:buNone/>
              <a:defRPr sz="16001">
                <a:solidFill>
                  <a:schemeClr val="dk2"/>
                </a:solidFill>
              </a:defRPr>
            </a:lvl9pPr>
          </a:lstStyle>
          <a:p>
            <a:r>
              <a:t>xx%</a:t>
            </a:r>
          </a:p>
        </p:txBody>
      </p:sp>
    </p:spTree>
    <p:extLst>
      <p:ext uri="{BB962C8B-B14F-4D97-AF65-F5344CB8AC3E}">
        <p14:creationId xmlns:p14="http://schemas.microsoft.com/office/powerpoint/2010/main" val="3672930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1"/>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3"/>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5"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5" y="5715002"/>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4"/>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9" y="5496559"/>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7"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984306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768063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8" y="5764677"/>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7"/>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5" y="6074766"/>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5" y="6206939"/>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2" y="6321038"/>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5"/>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28337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2"/>
        <p:cNvGrpSpPr/>
        <p:nvPr/>
      </p:nvGrpSpPr>
      <p:grpSpPr>
        <a:xfrm>
          <a:off x="0" y="0"/>
          <a:ext cx="0" cy="0"/>
          <a:chOff x="0" y="0"/>
          <a:chExt cx="0" cy="0"/>
        </a:xfrm>
      </p:grpSpPr>
      <p:sp>
        <p:nvSpPr>
          <p:cNvPr id="613" name="Google Shape;613;p25"/>
          <p:cNvSpPr/>
          <p:nvPr/>
        </p:nvSpPr>
        <p:spPr>
          <a:xfrm>
            <a:off x="363" y="4279822"/>
            <a:ext cx="6350449" cy="888716"/>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txBox="1">
            <a:spLocks noGrp="1"/>
          </p:cNvSpPr>
          <p:nvPr>
            <p:ph type="title"/>
          </p:nvPr>
        </p:nvSpPr>
        <p:spPr>
          <a:xfrm>
            <a:off x="6664533" y="2011903"/>
            <a:ext cx="4567600" cy="147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5" name="Google Shape;615;p25"/>
          <p:cNvSpPr/>
          <p:nvPr/>
        </p:nvSpPr>
        <p:spPr>
          <a:xfrm>
            <a:off x="368" y="4888969"/>
            <a:ext cx="12223197" cy="1988049"/>
          </a:xfrm>
          <a:custGeom>
            <a:avLst/>
            <a:gdLst/>
            <a:ahLst/>
            <a:cxnLst/>
            <a:rect l="l" t="t" r="r" b="b"/>
            <a:pathLst>
              <a:path w="43860" h="10974" extrusionOk="0">
                <a:moveTo>
                  <a:pt x="0" y="0"/>
                </a:moveTo>
                <a:lnTo>
                  <a:pt x="0" y="10974"/>
                </a:lnTo>
                <a:lnTo>
                  <a:pt x="43860" y="10974"/>
                </a:lnTo>
                <a:lnTo>
                  <a:pt x="4386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a:off x="363" y="4816736"/>
            <a:ext cx="12223229" cy="48318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a:off x="363" y="5280483"/>
            <a:ext cx="12223229" cy="1596551"/>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a:off x="350" y="5168550"/>
            <a:ext cx="6501220" cy="1708467"/>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a:off x="5984900" y="5331735"/>
            <a:ext cx="6238720" cy="1545261"/>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a:off x="8440467" y="6089566"/>
            <a:ext cx="3783128" cy="78746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txBox="1">
            <a:spLocks noGrp="1"/>
          </p:cNvSpPr>
          <p:nvPr>
            <p:ph type="subTitle" idx="1"/>
          </p:nvPr>
        </p:nvSpPr>
        <p:spPr>
          <a:xfrm>
            <a:off x="6664567" y="3487103"/>
            <a:ext cx="4567600" cy="13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4605445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118548" y="5749333"/>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p:nvSpPr>
        <p:spPr>
          <a:xfrm>
            <a:off x="4320729" y="6094745"/>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p:nvSpPr>
        <p:spPr>
          <a:xfrm>
            <a:off x="43485" y="5959131"/>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p:nvSpPr>
        <p:spPr>
          <a:xfrm>
            <a:off x="1529953" y="5941566"/>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p:nvSpPr>
        <p:spPr>
          <a:xfrm>
            <a:off x="1465274" y="6086373"/>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p:nvSpPr>
        <p:spPr>
          <a:xfrm>
            <a:off x="2457411" y="5965677"/>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p:nvSpPr>
        <p:spPr>
          <a:xfrm>
            <a:off x="3335766" y="6086373"/>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p:nvSpPr>
        <p:spPr>
          <a:xfrm>
            <a:off x="4283873" y="6035082"/>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p:nvSpPr>
        <p:spPr>
          <a:xfrm>
            <a:off x="4200516" y="6027319"/>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p:nvSpPr>
        <p:spPr>
          <a:xfrm>
            <a:off x="4247017" y="6020775"/>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p:nvSpPr>
        <p:spPr>
          <a:xfrm>
            <a:off x="4153270" y="6037060"/>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p:nvSpPr>
        <p:spPr>
          <a:xfrm>
            <a:off x="4327161" y="6024731"/>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p:nvSpPr>
        <p:spPr>
          <a:xfrm>
            <a:off x="4310341" y="6050758"/>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p:nvSpPr>
        <p:spPr>
          <a:xfrm>
            <a:off x="4163660" y="6013926"/>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p:nvSpPr>
        <p:spPr>
          <a:xfrm>
            <a:off x="4277442" y="6006465"/>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4373665" y="6037061"/>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4093165" y="6027319"/>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4206946" y="6057759"/>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p:nvSpPr>
        <p:spPr>
          <a:xfrm>
            <a:off x="4243802" y="6045431"/>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p:nvSpPr>
        <p:spPr>
          <a:xfrm>
            <a:off x="2366878" y="6007686"/>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2450237" y="5998097"/>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p:nvSpPr>
        <p:spPr>
          <a:xfrm>
            <a:off x="2403734" y="5994139"/>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p:nvSpPr>
        <p:spPr>
          <a:xfrm>
            <a:off x="2497481" y="6008446"/>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p:nvSpPr>
        <p:spPr>
          <a:xfrm>
            <a:off x="2323592" y="5996117"/>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40412" y="6022754"/>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2487093" y="5985768"/>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p:nvSpPr>
        <p:spPr>
          <a:xfrm>
            <a:off x="2374052" y="5979071"/>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p:nvSpPr>
        <p:spPr>
          <a:xfrm>
            <a:off x="2277089" y="6008446"/>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p:nvSpPr>
        <p:spPr>
          <a:xfrm>
            <a:off x="2554373" y="5998097"/>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p:nvSpPr>
        <p:spPr>
          <a:xfrm>
            <a:off x="2440590" y="6029296"/>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p:nvSpPr>
        <p:spPr>
          <a:xfrm>
            <a:off x="2406950" y="6016970"/>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094425" y="5974121"/>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667245" y="6142151"/>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751208" y="6150799"/>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47779" y="5946651"/>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6"/>
          <p:cNvSpPr/>
          <p:nvPr/>
        </p:nvSpPr>
        <p:spPr>
          <a:xfrm>
            <a:off x="-118545" y="6278567"/>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524909" y="6745538"/>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7932357" y="6195657"/>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2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2" name="Google Shape;662;p26"/>
          <p:cNvSpPr txBox="1">
            <a:spLocks noGrp="1"/>
          </p:cNvSpPr>
          <p:nvPr>
            <p:ph type="subTitle" idx="1"/>
          </p:nvPr>
        </p:nvSpPr>
        <p:spPr>
          <a:xfrm>
            <a:off x="4000967" y="2636100"/>
            <a:ext cx="6358400" cy="4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3" name="Google Shape;663;p26"/>
          <p:cNvSpPr txBox="1">
            <a:spLocks noGrp="1"/>
          </p:cNvSpPr>
          <p:nvPr>
            <p:ph type="title" idx="2"/>
          </p:nvPr>
        </p:nvSpPr>
        <p:spPr>
          <a:xfrm>
            <a:off x="4000967" y="202080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4" name="Google Shape;664;p26"/>
          <p:cNvSpPr txBox="1">
            <a:spLocks noGrp="1"/>
          </p:cNvSpPr>
          <p:nvPr>
            <p:ph type="subTitle" idx="3"/>
          </p:nvPr>
        </p:nvSpPr>
        <p:spPr>
          <a:xfrm>
            <a:off x="4000967" y="5109136"/>
            <a:ext cx="6358400" cy="496800"/>
          </a:xfrm>
          <a:prstGeom prst="rect">
            <a:avLst/>
          </a:prstGeom>
        </p:spPr>
        <p:txBody>
          <a:bodyPr spcFirstLastPara="1" wrap="square" lIns="91425" tIns="91425" rIns="91425" bIns="91425" anchor="t" anchorCtr="0">
            <a:noAutofit/>
          </a:bodyPr>
          <a:lstStyle>
            <a:lvl1pPr marR="0"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5" name="Google Shape;665;p26"/>
          <p:cNvSpPr txBox="1">
            <a:spLocks noGrp="1"/>
          </p:cNvSpPr>
          <p:nvPr>
            <p:ph type="title" idx="4"/>
          </p:nvPr>
        </p:nvSpPr>
        <p:spPr>
          <a:xfrm>
            <a:off x="4000967" y="449384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6" name="Google Shape;666;p26"/>
          <p:cNvSpPr txBox="1">
            <a:spLocks noGrp="1"/>
          </p:cNvSpPr>
          <p:nvPr>
            <p:ph type="subTitle" idx="5"/>
          </p:nvPr>
        </p:nvSpPr>
        <p:spPr>
          <a:xfrm>
            <a:off x="4000967" y="3872617"/>
            <a:ext cx="6358400" cy="496800"/>
          </a:xfrm>
          <a:prstGeom prst="rect">
            <a:avLst/>
          </a:prstGeom>
        </p:spPr>
        <p:txBody>
          <a:bodyPr spcFirstLastPara="1" wrap="square" lIns="91425" tIns="91425" rIns="91425" bIns="91425" anchor="t" anchorCtr="0">
            <a:noAutofit/>
          </a:bodyPr>
          <a:lstStyle>
            <a:lvl1pPr marR="31160"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7" name="Google Shape;667;p26"/>
          <p:cNvSpPr txBox="1">
            <a:spLocks noGrp="1"/>
          </p:cNvSpPr>
          <p:nvPr>
            <p:ph type="title" idx="6"/>
          </p:nvPr>
        </p:nvSpPr>
        <p:spPr>
          <a:xfrm>
            <a:off x="4000967" y="325732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659340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1"/>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1"/>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3" y="6249299"/>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6"/>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5"/>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3"/>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6" y="5500936"/>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5"/>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5" y="5123541"/>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616" lvl="0" indent="-440278" algn="ctr" rtl="0">
              <a:spcBef>
                <a:spcPts val="0"/>
              </a:spcBef>
              <a:spcAft>
                <a:spcPts val="0"/>
              </a:spcAft>
              <a:buSzPts val="1600"/>
              <a:buChar char="●"/>
              <a:defRPr>
                <a:solidFill>
                  <a:schemeClr val="dk1"/>
                </a:solidFill>
              </a:defRPr>
            </a:lvl1pPr>
            <a:lvl2pPr marL="1219231" lvl="1" indent="-440278" rtl="0">
              <a:spcBef>
                <a:spcPts val="0"/>
              </a:spcBef>
              <a:spcAft>
                <a:spcPts val="0"/>
              </a:spcAft>
              <a:buSzPts val="1600"/>
              <a:buChar char="○"/>
              <a:defRPr/>
            </a:lvl2pPr>
            <a:lvl3pPr marL="1828845" lvl="2" indent="-440278" rtl="0">
              <a:spcBef>
                <a:spcPts val="0"/>
              </a:spcBef>
              <a:spcAft>
                <a:spcPts val="0"/>
              </a:spcAft>
              <a:buSzPts val="1600"/>
              <a:buChar char="■"/>
              <a:defRPr/>
            </a:lvl3pPr>
            <a:lvl4pPr marL="2438461" lvl="3" indent="-440278" rtl="0">
              <a:spcBef>
                <a:spcPts val="0"/>
              </a:spcBef>
              <a:spcAft>
                <a:spcPts val="0"/>
              </a:spcAft>
              <a:buSzPts val="1600"/>
              <a:buChar char="●"/>
              <a:defRPr/>
            </a:lvl4pPr>
            <a:lvl5pPr marL="3048076" lvl="4" indent="-440278" rtl="0">
              <a:spcBef>
                <a:spcPts val="0"/>
              </a:spcBef>
              <a:spcAft>
                <a:spcPts val="0"/>
              </a:spcAft>
              <a:buSzPts val="1600"/>
              <a:buChar char="○"/>
              <a:defRPr/>
            </a:lvl5pPr>
            <a:lvl6pPr marL="3657692" lvl="5" indent="-440278" rtl="0">
              <a:spcBef>
                <a:spcPts val="0"/>
              </a:spcBef>
              <a:spcAft>
                <a:spcPts val="0"/>
              </a:spcAft>
              <a:buSzPts val="1600"/>
              <a:buChar char="■"/>
              <a:defRPr/>
            </a:lvl6pPr>
            <a:lvl7pPr marL="4267307" lvl="6" indent="-440278" rtl="0">
              <a:spcBef>
                <a:spcPts val="0"/>
              </a:spcBef>
              <a:spcAft>
                <a:spcPts val="0"/>
              </a:spcAft>
              <a:buSzPts val="1600"/>
              <a:buChar char="●"/>
              <a:defRPr/>
            </a:lvl7pPr>
            <a:lvl8pPr marL="4876922" lvl="7" indent="-440278" rtl="0">
              <a:spcBef>
                <a:spcPts val="0"/>
              </a:spcBef>
              <a:spcAft>
                <a:spcPts val="0"/>
              </a:spcAft>
              <a:buSzPts val="1600"/>
              <a:buChar char="○"/>
              <a:defRPr/>
            </a:lvl8pPr>
            <a:lvl9pPr marL="5486538" lvl="8" indent="-440278"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577118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6"/>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3" y="3492306"/>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3"/>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5" y="4546217"/>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2" y="3717288"/>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9"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2"/>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6"/>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3"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6"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1" y="4546217"/>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3"/>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2"/>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2"/>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6" y="5013247"/>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2" y="4960167"/>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9" y="5016247"/>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2" y="4999367"/>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4"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1" y="5209624"/>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8"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5"/>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5" y="5032752"/>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5"/>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6" y="5343355"/>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3"/>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6"/>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1"/>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3" y="5452141"/>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9"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1"/>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569028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3671479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3" y="6249299"/>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6"/>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3"/>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3"/>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6" y="5500936"/>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5"/>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1" y="5185307"/>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84531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616" lvl="0" indent="-440278"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231" lvl="1" indent="-440278" rtl="0">
              <a:lnSpc>
                <a:spcPct val="100000"/>
              </a:lnSpc>
              <a:spcBef>
                <a:spcPts val="0"/>
              </a:spcBef>
              <a:spcAft>
                <a:spcPts val="0"/>
              </a:spcAft>
              <a:buClr>
                <a:srgbClr val="434343"/>
              </a:buClr>
              <a:buSzPts val="1600"/>
              <a:buFont typeface="Roboto Condensed Light"/>
              <a:buAutoNum type="alphaLcPeriod"/>
              <a:defRPr/>
            </a:lvl2pPr>
            <a:lvl3pPr marL="1828845" lvl="2" indent="-440278" rtl="0">
              <a:lnSpc>
                <a:spcPct val="100000"/>
              </a:lnSpc>
              <a:spcBef>
                <a:spcPts val="0"/>
              </a:spcBef>
              <a:spcAft>
                <a:spcPts val="0"/>
              </a:spcAft>
              <a:buClr>
                <a:srgbClr val="434343"/>
              </a:buClr>
              <a:buSzPts val="1600"/>
              <a:buFont typeface="Roboto Condensed Light"/>
              <a:buAutoNum type="romanLcPeriod"/>
              <a:defRPr/>
            </a:lvl3pPr>
            <a:lvl4pPr marL="2438461" lvl="3" indent="-440278" rtl="0">
              <a:lnSpc>
                <a:spcPct val="100000"/>
              </a:lnSpc>
              <a:spcBef>
                <a:spcPts val="0"/>
              </a:spcBef>
              <a:spcAft>
                <a:spcPts val="0"/>
              </a:spcAft>
              <a:buClr>
                <a:srgbClr val="434343"/>
              </a:buClr>
              <a:buSzPts val="1600"/>
              <a:buFont typeface="Roboto Condensed Light"/>
              <a:buAutoNum type="arabicPeriod"/>
              <a:defRPr/>
            </a:lvl4pPr>
            <a:lvl5pPr marL="3048076" lvl="4" indent="-440278" rtl="0">
              <a:lnSpc>
                <a:spcPct val="100000"/>
              </a:lnSpc>
              <a:spcBef>
                <a:spcPts val="0"/>
              </a:spcBef>
              <a:spcAft>
                <a:spcPts val="0"/>
              </a:spcAft>
              <a:buClr>
                <a:srgbClr val="434343"/>
              </a:buClr>
              <a:buSzPts val="1600"/>
              <a:buFont typeface="Roboto Condensed Light"/>
              <a:buAutoNum type="alphaLcPeriod"/>
              <a:defRPr/>
            </a:lvl5pPr>
            <a:lvl6pPr marL="3657692" lvl="5" indent="-440278" rtl="0">
              <a:lnSpc>
                <a:spcPct val="100000"/>
              </a:lnSpc>
              <a:spcBef>
                <a:spcPts val="0"/>
              </a:spcBef>
              <a:spcAft>
                <a:spcPts val="0"/>
              </a:spcAft>
              <a:buClr>
                <a:srgbClr val="434343"/>
              </a:buClr>
              <a:buSzPts val="1600"/>
              <a:buFont typeface="Roboto Condensed Light"/>
              <a:buAutoNum type="romanLcPeriod"/>
              <a:defRPr/>
            </a:lvl6pPr>
            <a:lvl7pPr marL="4267307" lvl="6" indent="-440278" rtl="0">
              <a:lnSpc>
                <a:spcPct val="100000"/>
              </a:lnSpc>
              <a:spcBef>
                <a:spcPts val="0"/>
              </a:spcBef>
              <a:spcAft>
                <a:spcPts val="0"/>
              </a:spcAft>
              <a:buClr>
                <a:srgbClr val="434343"/>
              </a:buClr>
              <a:buSzPts val="1600"/>
              <a:buFont typeface="Roboto Condensed Light"/>
              <a:buAutoNum type="arabicPeriod"/>
              <a:defRPr/>
            </a:lvl7pPr>
            <a:lvl8pPr marL="4876922" lvl="7" indent="-440278" rtl="0">
              <a:lnSpc>
                <a:spcPct val="100000"/>
              </a:lnSpc>
              <a:spcBef>
                <a:spcPts val="0"/>
              </a:spcBef>
              <a:spcAft>
                <a:spcPts val="0"/>
              </a:spcAft>
              <a:buClr>
                <a:srgbClr val="434343"/>
              </a:buClr>
              <a:buSzPts val="1600"/>
              <a:buFont typeface="Roboto Condensed Light"/>
              <a:buAutoNum type="alphaLcPeriod"/>
              <a:defRPr/>
            </a:lvl8pPr>
            <a:lvl9pPr marL="5486538" lvl="8" indent="-440278"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8" y="6068286"/>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2"/>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2"/>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7" y="6415554"/>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7"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7" y="6454285"/>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70" y="6596635"/>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1"/>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073550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5" y="6066799"/>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3" y="5778676"/>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9" y="4976500"/>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40"/>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5"/>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9"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421754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4068E7-8682-4650-9A69-37D9B2365C2C}"/>
              </a:ext>
            </a:extLst>
          </p:cNvPr>
          <p:cNvPicPr>
            <a:picLocks noChangeAspect="1"/>
          </p:cNvPicPr>
          <p:nvPr userDrawn="1"/>
        </p:nvPicPr>
        <p:blipFill>
          <a:blip r:embed="rId2"/>
          <a:stretch>
            <a:fillRect/>
          </a:stretch>
        </p:blipFill>
        <p:spPr>
          <a:xfrm>
            <a:off x="-1027043" y="-533400"/>
            <a:ext cx="13219043" cy="7353477"/>
          </a:xfrm>
          <a:prstGeom prst="rect">
            <a:avLst/>
          </a:prstGeom>
        </p:spPr>
      </p:pic>
    </p:spTree>
    <p:extLst>
      <p:ext uri="{BB962C8B-B14F-4D97-AF65-F5344CB8AC3E}">
        <p14:creationId xmlns:p14="http://schemas.microsoft.com/office/powerpoint/2010/main" val="2567547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Char"/>
      </p:transition>
    </mc:Choice>
    <mc:Fallback xmlns="">
      <p:transition spd="slow" advClick="0" advTm="4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5742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4CFF09-7C82-418D-8D02-1FA78AB9F656}"/>
              </a:ext>
            </a:extLst>
          </p:cNvPr>
          <p:cNvPicPr>
            <a:picLocks noChangeAspect="1"/>
          </p:cNvPicPr>
          <p:nvPr userDrawn="1"/>
        </p:nvPicPr>
        <p:blipFill>
          <a:blip r:embed="rId2"/>
          <a:stretch>
            <a:fillRect/>
          </a:stretch>
        </p:blipFill>
        <p:spPr>
          <a:xfrm>
            <a:off x="11152" y="-1"/>
            <a:ext cx="12180849" cy="7016169"/>
          </a:xfrm>
          <a:prstGeom prst="rect">
            <a:avLst/>
          </a:prstGeom>
        </p:spPr>
      </p:pic>
    </p:spTree>
    <p:extLst>
      <p:ext uri="{BB962C8B-B14F-4D97-AF65-F5344CB8AC3E}">
        <p14:creationId xmlns:p14="http://schemas.microsoft.com/office/powerpoint/2010/main" val="3902437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descr="A rainbow over a field of flowers&#10;&#10;Description automatically generated with low confidence">
            <a:extLst>
              <a:ext uri="{FF2B5EF4-FFF2-40B4-BE49-F238E27FC236}">
                <a16:creationId xmlns:a16="http://schemas.microsoft.com/office/drawing/2014/main" id="{4A11E892-6AFC-4205-A460-CB903B096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71717"/>
            <a:ext cx="12191999" cy="6929717"/>
          </a:xfrm>
          <a:prstGeom prst="rect">
            <a:avLst/>
          </a:prstGeom>
        </p:spPr>
      </p:pic>
    </p:spTree>
    <p:extLst>
      <p:ext uri="{BB962C8B-B14F-4D97-AF65-F5344CB8AC3E}">
        <p14:creationId xmlns:p14="http://schemas.microsoft.com/office/powerpoint/2010/main" val="5089448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C1EF73-58C4-4C82-9AA6-A150DA26829E}"/>
              </a:ext>
            </a:extLst>
          </p:cNvPr>
          <p:cNvPicPr>
            <a:picLocks noChangeAspect="1"/>
          </p:cNvPicPr>
          <p:nvPr userDrawn="1"/>
        </p:nvPicPr>
        <p:blipFill>
          <a:blip r:embed="rId2"/>
          <a:stretch>
            <a:fillRect/>
          </a:stretch>
        </p:blipFill>
        <p:spPr>
          <a:xfrm>
            <a:off x="1806" y="0"/>
            <a:ext cx="12188389" cy="6858000"/>
          </a:xfrm>
          <a:prstGeom prst="rect">
            <a:avLst/>
          </a:prstGeom>
        </p:spPr>
      </p:pic>
    </p:spTree>
    <p:extLst>
      <p:ext uri="{BB962C8B-B14F-4D97-AF65-F5344CB8AC3E}">
        <p14:creationId xmlns:p14="http://schemas.microsoft.com/office/powerpoint/2010/main" val="33864882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1248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C8FDA8-4580-4C5C-BF88-E53261F0533A}"/>
              </a:ext>
            </a:extLst>
          </p:cNvPr>
          <p:cNvPicPr>
            <a:picLocks noChangeAspect="1"/>
          </p:cNvPicPr>
          <p:nvPr userDrawn="1"/>
        </p:nvPicPr>
        <p:blipFill>
          <a:blip r:embed="rId2"/>
          <a:stretch>
            <a:fillRect/>
          </a:stretch>
        </p:blipFill>
        <p:spPr>
          <a:xfrm>
            <a:off x="0" y="1016"/>
            <a:ext cx="12192000" cy="6855968"/>
          </a:xfrm>
          <a:prstGeom prst="rect">
            <a:avLst/>
          </a:prstGeom>
        </p:spPr>
      </p:pic>
    </p:spTree>
    <p:extLst>
      <p:ext uri="{BB962C8B-B14F-4D97-AF65-F5344CB8AC3E}">
        <p14:creationId xmlns:p14="http://schemas.microsoft.com/office/powerpoint/2010/main" val="8390498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2159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517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5"/>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5"/>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3"/>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7"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3"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1"/>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1"/>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9456402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64802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33726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1833"/>
            <a:ext cx="9144000" cy="2387600"/>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zh-CN" altLang="en-US"/>
              <a:t>单击以编辑母版副标题样式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2025/9/20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37767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2025/9/20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846629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10267"/>
            <a:ext cx="10515600" cy="2853267"/>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2025/9/20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32687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6684"/>
            <a:ext cx="5156200" cy="434974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826684"/>
            <a:ext cx="5156200" cy="434974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2025/9/20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931643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6185"/>
            <a:ext cx="10515600" cy="1325033"/>
          </a:xfrm>
        </p:spPr>
        <p:txBody>
          <a:bodyPr/>
          <a:lstStyle/>
          <a:p>
            <a:r>
              <a:rPr lang="zh-CN" altLang="en-US"/>
              <a:t>单击此处编辑母版标题样式</a:t>
            </a:r>
          </a:p>
        </p:txBody>
      </p:sp>
      <p:sp>
        <p:nvSpPr>
          <p:cNvPr id="3" name="文本占位符 2"/>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编辑母版文本样式</a:t>
            </a:r>
          </a:p>
        </p:txBody>
      </p:sp>
      <p:sp>
        <p:nvSpPr>
          <p:cNvPr id="4" name="内容占位符 3"/>
          <p:cNvSpPr>
            <a:spLocks noGrp="1"/>
          </p:cNvSpPr>
          <p:nvPr>
            <p:ph sz="half" idx="2"/>
          </p:nvPr>
        </p:nvSpPr>
        <p:spPr>
          <a:xfrm>
            <a:off x="840318" y="2506133"/>
            <a:ext cx="5158316" cy="36830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编辑母版文本样式</a:t>
            </a:r>
          </a:p>
        </p:txBody>
      </p:sp>
      <p:sp>
        <p:nvSpPr>
          <p:cNvPr id="6" name="内容占位符 5"/>
          <p:cNvSpPr>
            <a:spLocks noGrp="1"/>
          </p:cNvSpPr>
          <p:nvPr>
            <p:ph sz="quarter" idx="4"/>
          </p:nvPr>
        </p:nvSpPr>
        <p:spPr>
          <a:xfrm>
            <a:off x="6172200" y="2506133"/>
            <a:ext cx="5183717" cy="36830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2025/9/20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矩形 10"/>
          <p:cNvSpPr/>
          <p:nvPr userDrawn="1"/>
        </p:nvSpPr>
        <p:spPr>
          <a:xfrm>
            <a:off x="8913485" y="5243806"/>
            <a:ext cx="1033515" cy="276422"/>
          </a:xfrm>
          <a:prstGeom prst="rect">
            <a:avLst/>
          </a:prstGeom>
        </p:spPr>
        <p:txBody>
          <a:bodyPr wrap="square">
            <a:spAutoFit/>
          </a:bodyPr>
          <a:lstStyle/>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模板下载：</a:t>
            </a:r>
            <a:r>
              <a:rPr lang="en-US" altLang="zh-CN" sz="133" dirty="0">
                <a:solidFill>
                  <a:prstClr val="white"/>
                </a:solidFill>
                <a:latin typeface="Calibri"/>
                <a:ea typeface="宋体"/>
              </a:rPr>
              <a:t>www.1ppt.com/moban/          </a:t>
            </a:r>
            <a:r>
              <a:rPr lang="zh-CN" altLang="en-US" sz="133" dirty="0">
                <a:solidFill>
                  <a:prstClr val="white"/>
                </a:solidFill>
                <a:latin typeface="Calibri"/>
                <a:ea typeface="宋体"/>
              </a:rPr>
              <a:t>行业</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www.1ppt.com/hangye/ </a:t>
            </a:r>
          </a:p>
          <a:p>
            <a:pPr defTabSz="1219170"/>
            <a:r>
              <a:rPr lang="zh-CN" altLang="en-US" sz="133" dirty="0">
                <a:solidFill>
                  <a:prstClr val="white"/>
                </a:solidFill>
                <a:latin typeface="Calibri"/>
                <a:ea typeface="宋体"/>
              </a:rPr>
              <a:t>节日</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www.1ppt.com/jieri/          PPT</a:t>
            </a:r>
            <a:r>
              <a:rPr lang="zh-CN" altLang="en-US" sz="133" dirty="0">
                <a:solidFill>
                  <a:prstClr val="white"/>
                </a:solidFill>
                <a:latin typeface="Calibri"/>
                <a:ea typeface="宋体"/>
              </a:rPr>
              <a:t>素材：</a:t>
            </a:r>
            <a:r>
              <a:rPr lang="en-US" altLang="zh-CN" sz="133" dirty="0">
                <a:solidFill>
                  <a:prstClr val="white"/>
                </a:solidFill>
                <a:latin typeface="Calibri"/>
                <a:ea typeface="宋体"/>
              </a:rPr>
              <a:t>www.1ppt.com/sucai/</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背景图片：</a:t>
            </a:r>
            <a:r>
              <a:rPr lang="en-US" altLang="zh-CN" sz="133" dirty="0">
                <a:solidFill>
                  <a:prstClr val="white"/>
                </a:solidFill>
                <a:latin typeface="Calibri"/>
                <a:ea typeface="宋体"/>
              </a:rPr>
              <a:t>www.1ppt.com/beijing/        PPT</a:t>
            </a:r>
            <a:r>
              <a:rPr lang="zh-CN" altLang="en-US" sz="133" dirty="0">
                <a:solidFill>
                  <a:prstClr val="white"/>
                </a:solidFill>
                <a:latin typeface="Calibri"/>
                <a:ea typeface="宋体"/>
              </a:rPr>
              <a:t>图表：</a:t>
            </a:r>
            <a:r>
              <a:rPr lang="en-US" altLang="zh-CN" sz="133" dirty="0">
                <a:solidFill>
                  <a:prstClr val="white"/>
                </a:solidFill>
                <a:latin typeface="Calibri"/>
                <a:ea typeface="宋体"/>
              </a:rPr>
              <a:t>www.1ppt.com/tubiao/      </a:t>
            </a:r>
          </a:p>
          <a:p>
            <a:pPr defTabSz="1219170"/>
            <a:r>
              <a:rPr lang="zh-CN" altLang="en-US" sz="133" dirty="0">
                <a:solidFill>
                  <a:prstClr val="white"/>
                </a:solidFill>
                <a:latin typeface="Calibri"/>
                <a:ea typeface="宋体"/>
              </a:rPr>
              <a:t>精美</a:t>
            </a:r>
            <a:r>
              <a:rPr lang="en-US" altLang="zh-CN" sz="133" dirty="0">
                <a:solidFill>
                  <a:prstClr val="white"/>
                </a:solidFill>
                <a:latin typeface="Calibri"/>
                <a:ea typeface="宋体"/>
              </a:rPr>
              <a:t>PPT</a:t>
            </a:r>
            <a:r>
              <a:rPr lang="zh-CN" altLang="en-US" sz="133" dirty="0">
                <a:solidFill>
                  <a:prstClr val="white"/>
                </a:solidFill>
                <a:latin typeface="Calibri"/>
                <a:ea typeface="宋体"/>
              </a:rPr>
              <a:t>下载：</a:t>
            </a:r>
            <a:r>
              <a:rPr lang="en-US" altLang="zh-CN" sz="133" dirty="0">
                <a:solidFill>
                  <a:prstClr val="white"/>
                </a:solidFill>
                <a:latin typeface="Calibri"/>
                <a:ea typeface="宋体"/>
              </a:rPr>
              <a:t>www.1ppt.com/xiazai/         PPT</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www.1ppt.com/powerpoint/      </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课件：</a:t>
            </a:r>
            <a:r>
              <a:rPr lang="en-US" altLang="zh-CN" sz="133" dirty="0">
                <a:solidFill>
                  <a:prstClr val="white"/>
                </a:solidFill>
                <a:latin typeface="Calibri"/>
                <a:ea typeface="宋体"/>
              </a:rPr>
              <a:t>www.1ppt.com/kejian/             </a:t>
            </a:r>
            <a:r>
              <a:rPr lang="zh-CN" altLang="en-US" sz="133" dirty="0">
                <a:solidFill>
                  <a:prstClr val="white"/>
                </a:solidFill>
                <a:latin typeface="Calibri"/>
                <a:ea typeface="宋体"/>
              </a:rPr>
              <a:t>字体下载：</a:t>
            </a:r>
            <a:r>
              <a:rPr lang="en-US" altLang="zh-CN" sz="133" dirty="0">
                <a:solidFill>
                  <a:prstClr val="white"/>
                </a:solidFill>
                <a:latin typeface="Calibri"/>
                <a:ea typeface="宋体"/>
              </a:rPr>
              <a:t>www.1ppt.com/ziti/</a:t>
            </a:r>
          </a:p>
          <a:p>
            <a:pPr defTabSz="1219170"/>
            <a:r>
              <a:rPr lang="zh-CN" altLang="en-US" sz="133" dirty="0">
                <a:solidFill>
                  <a:prstClr val="white"/>
                </a:solidFill>
                <a:latin typeface="Calibri"/>
                <a:ea typeface="宋体"/>
              </a:rPr>
              <a:t>工作总结</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www.1ppt.com/xiazai/zongjie/ </a:t>
            </a:r>
            <a:r>
              <a:rPr lang="zh-CN" altLang="en-US" sz="133" dirty="0">
                <a:solidFill>
                  <a:prstClr val="white"/>
                </a:solidFill>
                <a:latin typeface="Calibri"/>
                <a:ea typeface="宋体"/>
              </a:rPr>
              <a:t>工作计划：</a:t>
            </a:r>
            <a:r>
              <a:rPr lang="en-US" altLang="zh-CN" sz="133" dirty="0">
                <a:solidFill>
                  <a:prstClr val="white"/>
                </a:solidFill>
                <a:latin typeface="Calibri"/>
                <a:ea typeface="宋体"/>
              </a:rPr>
              <a:t>www.1ppt.com/xiazai/jihua/</a:t>
            </a:r>
          </a:p>
          <a:p>
            <a:pPr defTabSz="1219170"/>
            <a:r>
              <a:rPr lang="zh-CN" altLang="en-US" sz="133" dirty="0">
                <a:solidFill>
                  <a:prstClr val="white"/>
                </a:solidFill>
                <a:latin typeface="Calibri"/>
                <a:ea typeface="宋体"/>
              </a:rPr>
              <a:t>商务</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www.1ppt.com/moban/shangwu/  </a:t>
            </a:r>
            <a:r>
              <a:rPr lang="zh-CN" altLang="en-US" sz="133" dirty="0">
                <a:solidFill>
                  <a:prstClr val="white"/>
                </a:solidFill>
                <a:latin typeface="Calibri"/>
                <a:ea typeface="宋体"/>
              </a:rPr>
              <a:t>个人简历</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www.1ppt.com/xiazai/jianli/  </a:t>
            </a:r>
          </a:p>
          <a:p>
            <a:pPr defTabSz="1219170"/>
            <a:r>
              <a:rPr lang="zh-CN" altLang="en-US" sz="133" dirty="0">
                <a:solidFill>
                  <a:prstClr val="white"/>
                </a:solidFill>
                <a:latin typeface="Calibri"/>
                <a:ea typeface="宋体"/>
              </a:rPr>
              <a:t>毕业答辩</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www.1ppt.com/xiazai/dabian/  </a:t>
            </a:r>
            <a:r>
              <a:rPr lang="zh-CN" altLang="en-US" sz="133" dirty="0">
                <a:solidFill>
                  <a:prstClr val="white"/>
                </a:solidFill>
                <a:latin typeface="Calibri"/>
                <a:ea typeface="宋体"/>
              </a:rPr>
              <a:t>工作汇报</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www.1ppt.com/xiazai/huibao/    </a:t>
            </a:r>
          </a:p>
          <a:p>
            <a:pPr defTabSz="1219170"/>
            <a:r>
              <a:rPr lang="en-US" altLang="zh-CN" sz="133" dirty="0">
                <a:solidFill>
                  <a:prstClr val="white"/>
                </a:solidFill>
                <a:latin typeface="Calibri"/>
                <a:ea typeface="宋体"/>
              </a:rPr>
              <a:t> </a:t>
            </a:r>
          </a:p>
        </p:txBody>
      </p:sp>
    </p:spTree>
    <p:extLst>
      <p:ext uri="{BB962C8B-B14F-4D97-AF65-F5344CB8AC3E}">
        <p14:creationId xmlns:p14="http://schemas.microsoft.com/office/powerpoint/2010/main" val="29851268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2025/9/20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54281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2873791" cy="6858000"/>
          </a:xfrm>
          <a:prstGeom prst="rect">
            <a:avLst/>
          </a:prstGeom>
        </p:spPr>
      </p:pic>
      <p:cxnSp>
        <p:nvCxnSpPr>
          <p:cNvPr id="7" name="直接连接符 6"/>
          <p:cNvCxnSpPr/>
          <p:nvPr userDrawn="1"/>
        </p:nvCxnSpPr>
        <p:spPr>
          <a:xfrm>
            <a:off x="2641600" y="889000"/>
            <a:ext cx="95504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文本框 7"/>
          <p:cNvSpPr txBox="1"/>
          <p:nvPr userDrawn="1"/>
        </p:nvSpPr>
        <p:spPr>
          <a:xfrm>
            <a:off x="8868014" y="396558"/>
            <a:ext cx="3262432" cy="461665"/>
          </a:xfrm>
          <a:prstGeom prst="rect">
            <a:avLst/>
          </a:prstGeom>
          <a:noFill/>
        </p:spPr>
        <p:txBody>
          <a:bodyPr wrap="none" rtlCol="0">
            <a:spAutoFit/>
          </a:bodyPr>
          <a:lstStyle/>
          <a:p>
            <a:r>
              <a:rPr lang="zh-CN" altLang="en-US" sz="2400" dirty="0"/>
              <a:t>单击此处添加文字标题</a:t>
            </a:r>
          </a:p>
        </p:txBody>
      </p:sp>
    </p:spTree>
    <p:extLst>
      <p:ext uri="{BB962C8B-B14F-4D97-AF65-F5344CB8AC3E}">
        <p14:creationId xmlns:p14="http://schemas.microsoft.com/office/powerpoint/2010/main" val="22205425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2025/9/20</a:t>
            </a:fld>
            <a:endParaRPr lang="zh-CN" altLang="en-US"/>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9452836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8"/>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5"/>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606631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39B58-E9A9-4E5B-8675-D220511DD16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A3A9B5-0BCA-4364-AAED-F89099EC647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48A98A-4FCE-42D0-A2D1-F2BF8D5F439F}"/>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2025/9/20</a:t>
            </a:fld>
            <a:endParaRPr lang="zh-CN" altLang="en-US"/>
          </a:p>
        </p:txBody>
      </p:sp>
      <p:sp>
        <p:nvSpPr>
          <p:cNvPr id="5" name="页脚占位符 4">
            <a:extLst>
              <a:ext uri="{FF2B5EF4-FFF2-40B4-BE49-F238E27FC236}">
                <a16:creationId xmlns:a16="http://schemas.microsoft.com/office/drawing/2014/main" id="{6D531CB1-8E0F-41C9-8C45-E6F6090505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173D3C7-0FA6-4E51-9224-B3032E1C9505}"/>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40654209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8AA695-E720-45FC-8C4C-6F6C5E2BA6C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2C41949-D699-407F-88A2-7FC57A3E028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ACF3AE-4FCF-43CB-A2A9-4E450D2A7FBF}"/>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2025/9/20</a:t>
            </a:fld>
            <a:endParaRPr lang="zh-CN" altLang="en-US"/>
          </a:p>
        </p:txBody>
      </p:sp>
      <p:sp>
        <p:nvSpPr>
          <p:cNvPr id="5" name="页脚占位符 4">
            <a:extLst>
              <a:ext uri="{FF2B5EF4-FFF2-40B4-BE49-F238E27FC236}">
                <a16:creationId xmlns:a16="http://schemas.microsoft.com/office/drawing/2014/main" id="{6FDA009A-460D-4113-B559-A393D1BB42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E93440B-F521-41F1-A213-95A86A6BD7DC}"/>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40194348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2025/9/20</a:t>
            </a:fld>
            <a:endParaRPr lang="zh-CN" altLang="en-US"/>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5481352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2025/9/20</a:t>
            </a:fld>
            <a:endParaRPr lang="zh-CN" altLang="en-US"/>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572659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2025/9/20</a:t>
            </a:fld>
            <a:endParaRPr lang="zh-CN" altLang="en-US"/>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41612052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2025/9/20</a:t>
            </a:fld>
            <a:endParaRPr lang="zh-CN" altLang="en-US"/>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2817536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2025/9/20</a:t>
            </a:fld>
            <a:endParaRPr lang="zh-CN" altLang="en-US"/>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2019584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2025/9/20</a:t>
            </a:fld>
            <a:endParaRPr lang="zh-CN" altLang="en-US"/>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0554071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2025/9/20</a:t>
            </a:fld>
            <a:endParaRPr lang="zh-CN" altLang="en-US"/>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2220945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2025/9/20</a:t>
            </a:fld>
            <a:endParaRPr lang="zh-CN" altLang="en-US"/>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4305250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70" y="3194112"/>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8" y="6249299"/>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7" y="5961176"/>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1"/>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5" y="5159000"/>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4" y="6092425"/>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68"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31774090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DA840-ACF2-AB36-3C4B-0EAE92EC6AF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F227DB-235F-5E52-BF38-890173A1404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6FA9F8-03A6-A6A0-7265-3A730EC6CF22}"/>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5" name="Footer Placeholder 4">
            <a:extLst>
              <a:ext uri="{FF2B5EF4-FFF2-40B4-BE49-F238E27FC236}">
                <a16:creationId xmlns:a16="http://schemas.microsoft.com/office/drawing/2014/main" id="{F6DD90EA-A584-FC8B-4818-35E5682F20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FEE4DA-0A1F-1A0E-F087-0A78D5B0846C}"/>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24712181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100E8-A78F-3C78-2C89-2610860DDD9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DD9357-03AA-B46A-69C5-EF423D27D9A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8BE99B-B3BD-1BDC-A2C7-1E619F7F4558}"/>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5" name="Footer Placeholder 4">
            <a:extLst>
              <a:ext uri="{FF2B5EF4-FFF2-40B4-BE49-F238E27FC236}">
                <a16:creationId xmlns:a16="http://schemas.microsoft.com/office/drawing/2014/main" id="{6A92F45E-9870-9136-718D-C03D2C54CB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9A1D9B-AC94-16DB-4057-86383D32980D}"/>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41227435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DE25B-096B-5CC4-A3DF-06B287EC39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0F3EF2-AD55-B9E7-2A31-E1B8626B11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879B5D-2BBE-41EB-7242-FF56453FB6AE}"/>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5" name="Footer Placeholder 4">
            <a:extLst>
              <a:ext uri="{FF2B5EF4-FFF2-40B4-BE49-F238E27FC236}">
                <a16:creationId xmlns:a16="http://schemas.microsoft.com/office/drawing/2014/main" id="{0C6581A0-5BAB-2594-AD05-0022590D74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4CCE1A-2A05-421F-3A13-A39D354B3F62}"/>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3667822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85C04-2993-9AFC-2A82-E76676C7F3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49F8E51-66BD-B704-A7EC-735C1452C47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305A1A-DADB-2CC0-DC6D-3CA09EEAB9B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08A881-E74F-FADA-A12B-75B98703F8B4}"/>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6" name="Footer Placeholder 5">
            <a:extLst>
              <a:ext uri="{FF2B5EF4-FFF2-40B4-BE49-F238E27FC236}">
                <a16:creationId xmlns:a16="http://schemas.microsoft.com/office/drawing/2014/main" id="{00574324-D54C-7132-08A7-6D6A3DCCA9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80AE5E-C79A-CBE7-467A-8D6CC57DEECD}"/>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8712372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95907-B495-5871-96AE-3388F9D44DA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931F2B8-B875-F70F-65AA-C5FCDF9BF34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01561E-7E51-9EF0-8206-6B04AE638AE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711A49-133D-D8FA-4AF2-E02989AAB4B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300A8A-708A-470C-BD74-18FE104E225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74BC02-CBB0-574C-70EE-33EFFEF5D74B}"/>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8" name="Footer Placeholder 7">
            <a:extLst>
              <a:ext uri="{FF2B5EF4-FFF2-40B4-BE49-F238E27FC236}">
                <a16:creationId xmlns:a16="http://schemas.microsoft.com/office/drawing/2014/main" id="{2E1D9D41-FB5B-6E80-C0F7-72471163B0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A8A7A3C-1B5B-399D-D9CF-0FFF03000877}"/>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16916692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34705-5E82-EA06-1EFD-9B6BB9AF50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582BFD2-DD65-B4F3-C204-1396589D1E88}"/>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4" name="Footer Placeholder 3">
            <a:extLst>
              <a:ext uri="{FF2B5EF4-FFF2-40B4-BE49-F238E27FC236}">
                <a16:creationId xmlns:a16="http://schemas.microsoft.com/office/drawing/2014/main" id="{52E05AF5-4CF0-821A-10C5-8E2EBEC330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05BF35E-9B5E-1E91-F56D-7026FA12FDE3}"/>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9060592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23380A-5199-4DE8-D0A6-5E636AA92923}"/>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3" name="Footer Placeholder 2">
            <a:extLst>
              <a:ext uri="{FF2B5EF4-FFF2-40B4-BE49-F238E27FC236}">
                <a16:creationId xmlns:a16="http://schemas.microsoft.com/office/drawing/2014/main" id="{78C85D55-DD8D-721B-C5D5-2259DC7C72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6272A46-BBC8-4664-9A40-56584C5B99CB}"/>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7416160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E2056-EFFC-BB00-C9C9-ED9BA8601B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5EFEBE-A8AE-FF11-9A73-52320497FF0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B5BD99-1B12-B72D-34EF-3569FB9342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35A16B-B74D-9C5E-DE53-F714DE99F859}"/>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6" name="Footer Placeholder 5">
            <a:extLst>
              <a:ext uri="{FF2B5EF4-FFF2-40B4-BE49-F238E27FC236}">
                <a16:creationId xmlns:a16="http://schemas.microsoft.com/office/drawing/2014/main" id="{A0445602-EDC3-1489-82FA-3D73B46D41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D102748-0D30-ADF2-C518-2B979455516D}"/>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27324610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4931C-5445-3031-BEF2-2B04716097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2C7860-743C-F095-B40B-1901FFE61D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03233A-E45D-64D7-8D15-01DFB04BF35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57C4F7-4D92-605E-CA20-C9E3837262AE}"/>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6" name="Footer Placeholder 5">
            <a:extLst>
              <a:ext uri="{FF2B5EF4-FFF2-40B4-BE49-F238E27FC236}">
                <a16:creationId xmlns:a16="http://schemas.microsoft.com/office/drawing/2014/main" id="{D52D36D9-48F1-58FE-05BB-6948397462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2E2DAA-6AA1-5E7A-4375-F13D5F6F1398}"/>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8999935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1058E-CB5B-4BED-7BD6-3302AF0DCC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36E29F-AB6C-41B2-43EF-8E86AE2F18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BA5EE-C275-270E-3341-4DE122C5CDD5}"/>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5" name="Footer Placeholder 4">
            <a:extLst>
              <a:ext uri="{FF2B5EF4-FFF2-40B4-BE49-F238E27FC236}">
                <a16:creationId xmlns:a16="http://schemas.microsoft.com/office/drawing/2014/main" id="{4944A32B-CC99-0E02-BD6F-6F2AA9A864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8B4E68-2D66-6407-3812-AD76A1DA9DAF}"/>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2761648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297" name="Google Shape;297;p8"/>
          <p:cNvSpPr/>
          <p:nvPr/>
        </p:nvSpPr>
        <p:spPr>
          <a:xfrm>
            <a:off x="-2461909" y="3216131"/>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9298291" y="-317837"/>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94033" y="4188029"/>
            <a:ext cx="4435896" cy="678868"/>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8"/>
          <p:cNvSpPr/>
          <p:nvPr/>
        </p:nvSpPr>
        <p:spPr>
          <a:xfrm>
            <a:off x="5928033" y="4241734"/>
            <a:ext cx="6263987" cy="1069401"/>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94032" y="4628444"/>
            <a:ext cx="10998007" cy="1541984"/>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8"/>
          <p:cNvSpPr/>
          <p:nvPr/>
        </p:nvSpPr>
        <p:spPr>
          <a:xfrm>
            <a:off x="-94032" y="5018775"/>
            <a:ext cx="10998007" cy="678856"/>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5552813" y="4652677"/>
            <a:ext cx="6710484" cy="625859"/>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94033" y="5226231"/>
            <a:ext cx="12357300" cy="1631592"/>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94033" y="5313745"/>
            <a:ext cx="12357300" cy="522304"/>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8"/>
          <p:cNvSpPr/>
          <p:nvPr/>
        </p:nvSpPr>
        <p:spPr>
          <a:xfrm>
            <a:off x="-94033" y="5395857"/>
            <a:ext cx="12357300" cy="146196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94033" y="5540728"/>
            <a:ext cx="12357300" cy="1317093"/>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8"/>
          <p:cNvSpPr txBox="1">
            <a:spLocks noGrp="1"/>
          </p:cNvSpPr>
          <p:nvPr>
            <p:ph type="title"/>
          </p:nvPr>
        </p:nvSpPr>
        <p:spPr>
          <a:xfrm>
            <a:off x="1087000" y="1869033"/>
            <a:ext cx="100180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9" name="Google Shape;309;p8"/>
          <p:cNvSpPr txBox="1">
            <a:spLocks noGrp="1"/>
          </p:cNvSpPr>
          <p:nvPr>
            <p:ph type="subTitle" idx="1"/>
          </p:nvPr>
        </p:nvSpPr>
        <p:spPr>
          <a:xfrm>
            <a:off x="3069700" y="3350733"/>
            <a:ext cx="5910800" cy="11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714633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CAF6AA-A567-3302-D8C2-FD194BA64B4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BC03A1-CAB7-8FC1-0628-FE711A19ED0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DC024-259A-43C0-108B-9BEE2708CD8A}"/>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5" name="Footer Placeholder 4">
            <a:extLst>
              <a:ext uri="{FF2B5EF4-FFF2-40B4-BE49-F238E27FC236}">
                <a16:creationId xmlns:a16="http://schemas.microsoft.com/office/drawing/2014/main" id="{922617FA-029A-1977-4DE8-73E80B1CF6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512C36-8332-02F6-5365-83AA916144FD}"/>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4543469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DA840-ACF2-AB36-3C4B-0EAE92EC6AF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F227DB-235F-5E52-BF38-890173A1404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6FA9F8-03A6-A6A0-7265-3A730EC6CF22}"/>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5" name="Footer Placeholder 4">
            <a:extLst>
              <a:ext uri="{FF2B5EF4-FFF2-40B4-BE49-F238E27FC236}">
                <a16:creationId xmlns:a16="http://schemas.microsoft.com/office/drawing/2014/main" id="{F6DD90EA-A584-FC8B-4818-35E5682F20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FEE4DA-0A1F-1A0E-F087-0A78D5B0846C}"/>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4691523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100E8-A78F-3C78-2C89-2610860DDD9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DD9357-03AA-B46A-69C5-EF423D27D9A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8BE99B-B3BD-1BDC-A2C7-1E619F7F4558}"/>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5" name="Footer Placeholder 4">
            <a:extLst>
              <a:ext uri="{FF2B5EF4-FFF2-40B4-BE49-F238E27FC236}">
                <a16:creationId xmlns:a16="http://schemas.microsoft.com/office/drawing/2014/main" id="{6A92F45E-9870-9136-718D-C03D2C54CB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9A1D9B-AC94-16DB-4057-86383D32980D}"/>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387542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DE25B-096B-5CC4-A3DF-06B287EC39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0F3EF2-AD55-B9E7-2A31-E1B8626B11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879B5D-2BBE-41EB-7242-FF56453FB6AE}"/>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5" name="Footer Placeholder 4">
            <a:extLst>
              <a:ext uri="{FF2B5EF4-FFF2-40B4-BE49-F238E27FC236}">
                <a16:creationId xmlns:a16="http://schemas.microsoft.com/office/drawing/2014/main" id="{0C6581A0-5BAB-2594-AD05-0022590D74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4CCE1A-2A05-421F-3A13-A39D354B3F62}"/>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6542030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85C04-2993-9AFC-2A82-E76676C7F3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49F8E51-66BD-B704-A7EC-735C1452C47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305A1A-DADB-2CC0-DC6D-3CA09EEAB9B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08A881-E74F-FADA-A12B-75B98703F8B4}"/>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6" name="Footer Placeholder 5">
            <a:extLst>
              <a:ext uri="{FF2B5EF4-FFF2-40B4-BE49-F238E27FC236}">
                <a16:creationId xmlns:a16="http://schemas.microsoft.com/office/drawing/2014/main" id="{00574324-D54C-7132-08A7-6D6A3DCCA9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80AE5E-C79A-CBE7-467A-8D6CC57DEECD}"/>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5729336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95907-B495-5871-96AE-3388F9D44DA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931F2B8-B875-F70F-65AA-C5FCDF9BF34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01561E-7E51-9EF0-8206-6B04AE638AE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711A49-133D-D8FA-4AF2-E02989AAB4B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300A8A-708A-470C-BD74-18FE104E225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74BC02-CBB0-574C-70EE-33EFFEF5D74B}"/>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8" name="Footer Placeholder 7">
            <a:extLst>
              <a:ext uri="{FF2B5EF4-FFF2-40B4-BE49-F238E27FC236}">
                <a16:creationId xmlns:a16="http://schemas.microsoft.com/office/drawing/2014/main" id="{2E1D9D41-FB5B-6E80-C0F7-72471163B0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A8A7A3C-1B5B-399D-D9CF-0FFF03000877}"/>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42785297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34705-5E82-EA06-1EFD-9B6BB9AF50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582BFD2-DD65-B4F3-C204-1396589D1E88}"/>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4" name="Footer Placeholder 3">
            <a:extLst>
              <a:ext uri="{FF2B5EF4-FFF2-40B4-BE49-F238E27FC236}">
                <a16:creationId xmlns:a16="http://schemas.microsoft.com/office/drawing/2014/main" id="{52E05AF5-4CF0-821A-10C5-8E2EBEC330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05BF35E-9B5E-1E91-F56D-7026FA12FDE3}"/>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21751277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23380A-5199-4DE8-D0A6-5E636AA92923}"/>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3" name="Footer Placeholder 2">
            <a:extLst>
              <a:ext uri="{FF2B5EF4-FFF2-40B4-BE49-F238E27FC236}">
                <a16:creationId xmlns:a16="http://schemas.microsoft.com/office/drawing/2014/main" id="{78C85D55-DD8D-721B-C5D5-2259DC7C72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6272A46-BBC8-4664-9A40-56584C5B99CB}"/>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27705586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E2056-EFFC-BB00-C9C9-ED9BA8601B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5EFEBE-A8AE-FF11-9A73-52320497FF0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B5BD99-1B12-B72D-34EF-3569FB9342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35A16B-B74D-9C5E-DE53-F714DE99F859}"/>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6" name="Footer Placeholder 5">
            <a:extLst>
              <a:ext uri="{FF2B5EF4-FFF2-40B4-BE49-F238E27FC236}">
                <a16:creationId xmlns:a16="http://schemas.microsoft.com/office/drawing/2014/main" id="{A0445602-EDC3-1489-82FA-3D73B46D41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D102748-0D30-ADF2-C518-2B979455516D}"/>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21420969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4931C-5445-3031-BEF2-2B04716097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2C7860-743C-F095-B40B-1901FFE61D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03233A-E45D-64D7-8D15-01DFB04BF35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57C4F7-4D92-605E-CA20-C9E3837262AE}"/>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6" name="Footer Placeholder 5">
            <a:extLst>
              <a:ext uri="{FF2B5EF4-FFF2-40B4-BE49-F238E27FC236}">
                <a16:creationId xmlns:a16="http://schemas.microsoft.com/office/drawing/2014/main" id="{D52D36D9-48F1-58FE-05BB-6948397462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2E2DAA-6AA1-5E7A-4375-F13D5F6F1398}"/>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186503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1"/>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8"/>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3"/>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9"/>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6822551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1058E-CB5B-4BED-7BD6-3302AF0DCC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36E29F-AB6C-41B2-43EF-8E86AE2F18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BA5EE-C275-270E-3341-4DE122C5CDD5}"/>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5" name="Footer Placeholder 4">
            <a:extLst>
              <a:ext uri="{FF2B5EF4-FFF2-40B4-BE49-F238E27FC236}">
                <a16:creationId xmlns:a16="http://schemas.microsoft.com/office/drawing/2014/main" id="{4944A32B-CC99-0E02-BD6F-6F2AA9A864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8B4E68-2D66-6407-3812-AD76A1DA9DAF}"/>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193301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CAF6AA-A567-3302-D8C2-FD194BA64B4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BC03A1-CAB7-8FC1-0628-FE711A19ED0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DC024-259A-43C0-108B-9BEE2708CD8A}"/>
              </a:ext>
            </a:extLst>
          </p:cNvPr>
          <p:cNvSpPr>
            <a:spLocks noGrp="1"/>
          </p:cNvSpPr>
          <p:nvPr>
            <p:ph type="dt" sz="half" idx="10"/>
          </p:nvPr>
        </p:nvSpPr>
        <p:spPr>
          <a:xfrm>
            <a:off x="838200" y="6356350"/>
            <a:ext cx="2743200" cy="365125"/>
          </a:xfrm>
          <a:prstGeom prst="rect">
            <a:avLst/>
          </a:prstGeom>
        </p:spPr>
        <p:txBody>
          <a:bodyPr/>
          <a:lstStyle/>
          <a:p>
            <a:fld id="{F081E2F7-CC9C-4CF7-8E3E-753BCABE8B62}" type="datetimeFigureOut">
              <a:rPr lang="en-US" smtClean="0"/>
              <a:t>9/20/2025</a:t>
            </a:fld>
            <a:endParaRPr lang="en-US"/>
          </a:p>
        </p:txBody>
      </p:sp>
      <p:sp>
        <p:nvSpPr>
          <p:cNvPr id="5" name="Footer Placeholder 4">
            <a:extLst>
              <a:ext uri="{FF2B5EF4-FFF2-40B4-BE49-F238E27FC236}">
                <a16:creationId xmlns:a16="http://schemas.microsoft.com/office/drawing/2014/main" id="{922617FA-029A-1977-4DE8-73E80B1CF6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512C36-8332-02F6-5365-83AA916144FD}"/>
              </a:ext>
            </a:extLst>
          </p:cNvPr>
          <p:cNvSpPr>
            <a:spLocks noGrp="1"/>
          </p:cNvSpPr>
          <p:nvPr>
            <p:ph type="sldNum" sz="quarter" idx="12"/>
          </p:nvPr>
        </p:nvSpPr>
        <p:spPr>
          <a:xfrm>
            <a:off x="8610600" y="6356350"/>
            <a:ext cx="2743200" cy="365125"/>
          </a:xfrm>
          <a:prstGeom prst="rect">
            <a:avLst/>
          </a:prstGeom>
        </p:spPr>
        <p:txBody>
          <a:bodyPr/>
          <a:lstStyle/>
          <a:p>
            <a:fld id="{671C9E84-4325-4D4E-87CF-2A2709E13504}" type="slidenum">
              <a:rPr lang="en-US" smtClean="0"/>
              <a:t>‹#›</a:t>
            </a:fld>
            <a:endParaRPr lang="en-US"/>
          </a:p>
        </p:txBody>
      </p:sp>
    </p:spTree>
    <p:extLst>
      <p:ext uri="{BB962C8B-B14F-4D97-AF65-F5344CB8AC3E}">
        <p14:creationId xmlns:p14="http://schemas.microsoft.com/office/powerpoint/2010/main" val="3477209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8"/>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4"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6" y="4192762"/>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8" y="4958521"/>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4"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3"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40" y="4799962"/>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7"/>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2"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5" y="4875688"/>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6" y="4867648"/>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100" y="4887655"/>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90" y="4872510"/>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9" y="4904484"/>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9" y="4859234"/>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2" y="4850072"/>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3"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8"/>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6" y="4913084"/>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2"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8" y="4698619"/>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4"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9"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6"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2"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2" y="4716194"/>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9" y="4672254"/>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2"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4"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4"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7"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3" y="4711521"/>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8"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6"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4"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10" y="4852502"/>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1"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1"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2"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1"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8" y="4852502"/>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2"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20"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80"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1"/>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4" y="5159630"/>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6"/>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2"/>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5"/>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3000"/>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9"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1"/>
            </a:lvl1pPr>
            <a:lvl2pPr lvl="1" algn="ctr" rtl="0">
              <a:spcBef>
                <a:spcPts val="0"/>
              </a:spcBef>
              <a:spcAft>
                <a:spcPts val="0"/>
              </a:spcAft>
              <a:buSzPts val="12000"/>
              <a:buNone/>
              <a:defRPr sz="16001"/>
            </a:lvl2pPr>
            <a:lvl3pPr lvl="2" algn="ctr" rtl="0">
              <a:spcBef>
                <a:spcPts val="0"/>
              </a:spcBef>
              <a:spcAft>
                <a:spcPts val="0"/>
              </a:spcAft>
              <a:buSzPts val="12000"/>
              <a:buNone/>
              <a:defRPr sz="16001"/>
            </a:lvl3pPr>
            <a:lvl4pPr lvl="3" algn="ctr" rtl="0">
              <a:spcBef>
                <a:spcPts val="0"/>
              </a:spcBef>
              <a:spcAft>
                <a:spcPts val="0"/>
              </a:spcAft>
              <a:buSzPts val="12000"/>
              <a:buNone/>
              <a:defRPr sz="16001"/>
            </a:lvl4pPr>
            <a:lvl5pPr lvl="4" algn="ctr" rtl="0">
              <a:spcBef>
                <a:spcPts val="0"/>
              </a:spcBef>
              <a:spcAft>
                <a:spcPts val="0"/>
              </a:spcAft>
              <a:buSzPts val="12000"/>
              <a:buNone/>
              <a:defRPr sz="16001"/>
            </a:lvl5pPr>
            <a:lvl6pPr lvl="5" algn="ctr" rtl="0">
              <a:spcBef>
                <a:spcPts val="0"/>
              </a:spcBef>
              <a:spcAft>
                <a:spcPts val="0"/>
              </a:spcAft>
              <a:buSzPts val="12000"/>
              <a:buNone/>
              <a:defRPr sz="16001"/>
            </a:lvl6pPr>
            <a:lvl7pPr lvl="6" algn="ctr" rtl="0">
              <a:spcBef>
                <a:spcPts val="0"/>
              </a:spcBef>
              <a:spcAft>
                <a:spcPts val="0"/>
              </a:spcAft>
              <a:buSzPts val="12000"/>
              <a:buNone/>
              <a:defRPr sz="16001"/>
            </a:lvl7pPr>
            <a:lvl8pPr lvl="7" algn="ctr" rtl="0">
              <a:spcBef>
                <a:spcPts val="0"/>
              </a:spcBef>
              <a:spcAft>
                <a:spcPts val="0"/>
              </a:spcAft>
              <a:buSzPts val="12000"/>
              <a:buNone/>
              <a:defRPr sz="16001"/>
            </a:lvl8pPr>
            <a:lvl9pPr lvl="8" algn="ctr" rtl="0">
              <a:spcBef>
                <a:spcPts val="0"/>
              </a:spcBef>
              <a:spcAft>
                <a:spcPts val="0"/>
              </a:spcAft>
              <a:buSzPts val="12000"/>
              <a:buNone/>
              <a:defRPr sz="16001"/>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616" lvl="0" indent="-440278" algn="ctr" rtl="0">
              <a:spcBef>
                <a:spcPts val="0"/>
              </a:spcBef>
              <a:spcAft>
                <a:spcPts val="0"/>
              </a:spcAft>
              <a:buSzPts val="1600"/>
              <a:buChar char="●"/>
              <a:defRPr/>
            </a:lvl1pPr>
            <a:lvl2pPr marL="1219231" lvl="1" indent="-440278" algn="ctr" rtl="0">
              <a:spcBef>
                <a:spcPts val="0"/>
              </a:spcBef>
              <a:spcAft>
                <a:spcPts val="0"/>
              </a:spcAft>
              <a:buSzPts val="1600"/>
              <a:buChar char="○"/>
              <a:defRPr/>
            </a:lvl2pPr>
            <a:lvl3pPr marL="1828845" lvl="2" indent="-440278" algn="ctr" rtl="0">
              <a:spcBef>
                <a:spcPts val="0"/>
              </a:spcBef>
              <a:spcAft>
                <a:spcPts val="0"/>
              </a:spcAft>
              <a:buSzPts val="1600"/>
              <a:buChar char="■"/>
              <a:defRPr/>
            </a:lvl3pPr>
            <a:lvl4pPr marL="2438461" lvl="3" indent="-440278" algn="ctr" rtl="0">
              <a:spcBef>
                <a:spcPts val="0"/>
              </a:spcBef>
              <a:spcAft>
                <a:spcPts val="0"/>
              </a:spcAft>
              <a:buSzPts val="1600"/>
              <a:buChar char="●"/>
              <a:defRPr/>
            </a:lvl4pPr>
            <a:lvl5pPr marL="3048076" lvl="4" indent="-440278" algn="ctr" rtl="0">
              <a:spcBef>
                <a:spcPts val="0"/>
              </a:spcBef>
              <a:spcAft>
                <a:spcPts val="0"/>
              </a:spcAft>
              <a:buSzPts val="1600"/>
              <a:buChar char="○"/>
              <a:defRPr/>
            </a:lvl5pPr>
            <a:lvl6pPr marL="3657692" lvl="5" indent="-440278" algn="ctr" rtl="0">
              <a:spcBef>
                <a:spcPts val="0"/>
              </a:spcBef>
              <a:spcAft>
                <a:spcPts val="0"/>
              </a:spcAft>
              <a:buSzPts val="1600"/>
              <a:buChar char="■"/>
              <a:defRPr/>
            </a:lvl6pPr>
            <a:lvl7pPr marL="4267307" lvl="6" indent="-440278" algn="ctr" rtl="0">
              <a:spcBef>
                <a:spcPts val="0"/>
              </a:spcBef>
              <a:spcAft>
                <a:spcPts val="0"/>
              </a:spcAft>
              <a:buSzPts val="1600"/>
              <a:buChar char="●"/>
              <a:defRPr/>
            </a:lvl7pPr>
            <a:lvl8pPr marL="4876922" lvl="7" indent="-440278" algn="ctr" rtl="0">
              <a:spcBef>
                <a:spcPts val="0"/>
              </a:spcBef>
              <a:spcAft>
                <a:spcPts val="0"/>
              </a:spcAft>
              <a:buSzPts val="1600"/>
              <a:buChar char="○"/>
              <a:defRPr/>
            </a:lvl8pPr>
            <a:lvl9pPr marL="5486538" lvl="8" indent="-440278"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1148209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198260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04050235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2AA1AC16-948C-4AE2-A8F0-AD93837A264C}" type="datetimeFigureOut">
              <a:rPr lang="zh-CN" altLang="en-US" smtClean="0">
                <a:solidFill>
                  <a:prstClr val="black">
                    <a:tint val="75000"/>
                  </a:prstClr>
                </a:solidFill>
              </a:rPr>
              <a:pPr/>
              <a:t>2025/9/20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0707795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047865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872196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062102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9.png"/><Relationship Id="rId11" Type="http://schemas.openxmlformats.org/officeDocument/2006/relationships/image" Target="../media/image14.png"/><Relationship Id="rId5" Type="http://schemas.microsoft.com/office/2007/relationships/hdphoto" Target="../media/hdphoto1.wdp"/><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56.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Layout" Target="../slideLayouts/slideLayout56.xml"/><Relationship Id="rId6" Type="http://schemas.openxmlformats.org/officeDocument/2006/relationships/image" Target="../media/image30.png"/><Relationship Id="rId5" Type="http://schemas.openxmlformats.org/officeDocument/2006/relationships/image" Target="../media/image24.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56.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56.xml"/><Relationship Id="rId6" Type="http://schemas.openxmlformats.org/officeDocument/2006/relationships/image" Target="../media/image33.png"/><Relationship Id="rId5" Type="http://schemas.openxmlformats.org/officeDocument/2006/relationships/image" Target="../media/image24.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6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5.jpe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18.png"/><Relationship Id="rId10" Type="http://schemas.microsoft.com/office/2007/relationships/hdphoto" Target="../media/hdphoto2.wdp"/><Relationship Id="rId4" Type="http://schemas.openxmlformats.org/officeDocument/2006/relationships/image" Target="../media/image17.png"/><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5.jpe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18.png"/><Relationship Id="rId10" Type="http://schemas.openxmlformats.org/officeDocument/2006/relationships/image" Target="../media/image40.png"/><Relationship Id="rId4" Type="http://schemas.openxmlformats.org/officeDocument/2006/relationships/image" Target="../media/image17.png"/><Relationship Id="rId9"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7.png"/><Relationship Id="rId11" Type="http://schemas.openxmlformats.org/officeDocument/2006/relationships/audio" Target="../media/audio1.wav"/><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39.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1.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56.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56.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56.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56.xml"/><Relationship Id="rId6" Type="http://schemas.openxmlformats.org/officeDocument/2006/relationships/image" Target="../media/image29.png"/><Relationship Id="rId5" Type="http://schemas.openxmlformats.org/officeDocument/2006/relationships/image" Target="../media/image24.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56.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Layout" Target="../slideLayouts/slideLayout56.xml"/><Relationship Id="rId6" Type="http://schemas.openxmlformats.org/officeDocument/2006/relationships/image" Target="../media/image30.png"/><Relationship Id="rId5" Type="http://schemas.openxmlformats.org/officeDocument/2006/relationships/image" Target="../media/image24.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CFA645-6151-4FFC-A623-51C42C0FE155}"/>
              </a:ext>
            </a:extLst>
          </p:cNvPr>
          <p:cNvSpPr/>
          <p:nvPr/>
        </p:nvSpPr>
        <p:spPr>
          <a:xfrm>
            <a:off x="304800" y="304800"/>
            <a:ext cx="11582400" cy="6248400"/>
          </a:xfrm>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2320663" y="271663"/>
                  <a:pt x="6466715" y="172008"/>
                  <a:pt x="11582400" y="0"/>
                </a:cubicBezTo>
                <a:cubicBezTo>
                  <a:pt x="11191699" y="1147079"/>
                  <a:pt x="11244882" y="3434885"/>
                  <a:pt x="11582400" y="6248400"/>
                </a:cubicBezTo>
                <a:cubicBezTo>
                  <a:pt x="10296752" y="6108574"/>
                  <a:pt x="4225056" y="6053916"/>
                  <a:pt x="0" y="6248400"/>
                </a:cubicBezTo>
                <a:cubicBezTo>
                  <a:pt x="115742" y="4341626"/>
                  <a:pt x="74882" y="2083791"/>
                  <a:pt x="0" y="0"/>
                </a:cubicBezTo>
                <a:close/>
              </a:path>
              <a:path w="11582400" h="6248400" stroke="0" extrusionOk="0">
                <a:moveTo>
                  <a:pt x="0" y="0"/>
                </a:moveTo>
                <a:cubicBezTo>
                  <a:pt x="5190329" y="-101213"/>
                  <a:pt x="9935178" y="-107876"/>
                  <a:pt x="11582400" y="0"/>
                </a:cubicBezTo>
                <a:cubicBezTo>
                  <a:pt x="11401759" y="1430027"/>
                  <a:pt x="11506243" y="5018641"/>
                  <a:pt x="11582400" y="6248400"/>
                </a:cubicBezTo>
                <a:cubicBezTo>
                  <a:pt x="6873732" y="6153705"/>
                  <a:pt x="3276465" y="6554210"/>
                  <a:pt x="0" y="6248400"/>
                </a:cubicBezTo>
                <a:cubicBezTo>
                  <a:pt x="-310132" y="4855848"/>
                  <a:pt x="-10521" y="1223395"/>
                  <a:pt x="0" y="0"/>
                </a:cubicBezTo>
                <a:close/>
              </a:path>
              <a:path w="11582400" h="6248400" fill="none" stroke="0" extrusionOk="0">
                <a:moveTo>
                  <a:pt x="0" y="0"/>
                </a:moveTo>
                <a:cubicBezTo>
                  <a:pt x="2189811" y="-98248"/>
                  <a:pt x="7184722" y="675801"/>
                  <a:pt x="11582400" y="0"/>
                </a:cubicBezTo>
                <a:cubicBezTo>
                  <a:pt x="11381295" y="720025"/>
                  <a:pt x="11535417" y="3808842"/>
                  <a:pt x="11582400" y="6248400"/>
                </a:cubicBezTo>
                <a:cubicBezTo>
                  <a:pt x="9733422" y="5673371"/>
                  <a:pt x="4389313" y="5740066"/>
                  <a:pt x="0" y="6248400"/>
                </a:cubicBezTo>
                <a:cubicBezTo>
                  <a:pt x="162964" y="4291831"/>
                  <a:pt x="-164555" y="1769569"/>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582400"/>
                      <a:gd name="connsiteY0" fmla="*/ 0 h 6248400"/>
                      <a:gd name="connsiteX1" fmla="*/ 11582400 w 11582400"/>
                      <a:gd name="connsiteY1" fmla="*/ 0 h 6248400"/>
                      <a:gd name="connsiteX2" fmla="*/ 11582400 w 11582400"/>
                      <a:gd name="connsiteY2" fmla="*/ 6248400 h 6248400"/>
                      <a:gd name="connsiteX3" fmla="*/ 0 w 11582400"/>
                      <a:gd name="connsiteY3" fmla="*/ 6248400 h 6248400"/>
                      <a:gd name="connsiteX4" fmla="*/ 0 w 11582400"/>
                      <a:gd name="connsiteY4" fmla="*/ 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248400" fill="none" extrusionOk="0">
                        <a:moveTo>
                          <a:pt x="0" y="0"/>
                        </a:moveTo>
                        <a:cubicBezTo>
                          <a:pt x="1598128" y="-133017"/>
                          <a:pt x="6647848" y="-123057"/>
                          <a:pt x="11582400" y="0"/>
                        </a:cubicBezTo>
                        <a:cubicBezTo>
                          <a:pt x="11509719" y="733229"/>
                          <a:pt x="11551623" y="3520473"/>
                          <a:pt x="11582400" y="6248400"/>
                        </a:cubicBezTo>
                        <a:cubicBezTo>
                          <a:pt x="10027062" y="6246199"/>
                          <a:pt x="4251957" y="6118629"/>
                          <a:pt x="0" y="6248400"/>
                        </a:cubicBezTo>
                        <a:cubicBezTo>
                          <a:pt x="62819" y="4500104"/>
                          <a:pt x="-160207" y="1819811"/>
                          <a:pt x="0" y="0"/>
                        </a:cubicBezTo>
                        <a:close/>
                      </a:path>
                      <a:path w="11582400" h="6248400" stroke="0" extrusionOk="0">
                        <a:moveTo>
                          <a:pt x="0" y="0"/>
                        </a:moveTo>
                        <a:cubicBezTo>
                          <a:pt x="4999933" y="-157587"/>
                          <a:pt x="9649408" y="-63908"/>
                          <a:pt x="11582400" y="0"/>
                        </a:cubicBezTo>
                        <a:cubicBezTo>
                          <a:pt x="11412991" y="1440590"/>
                          <a:pt x="11414258" y="5152588"/>
                          <a:pt x="11582400" y="6248400"/>
                        </a:cubicBezTo>
                        <a:cubicBezTo>
                          <a:pt x="6794238" y="6147402"/>
                          <a:pt x="2942115" y="6369456"/>
                          <a:pt x="0" y="6248400"/>
                        </a:cubicBezTo>
                        <a:cubicBezTo>
                          <a:pt x="-124967" y="4902381"/>
                          <a:pt x="-10970" y="11236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pic>
        <p:nvPicPr>
          <p:cNvPr id="5" name="Picture 4">
            <a:extLst>
              <a:ext uri="{FF2B5EF4-FFF2-40B4-BE49-F238E27FC236}">
                <a16:creationId xmlns:a16="http://schemas.microsoft.com/office/drawing/2014/main" id="{FE0FC1E3-8F32-427F-E23D-FD416E5559FE}"/>
              </a:ext>
            </a:extLst>
          </p:cNvPr>
          <p:cNvPicPr>
            <a:picLocks noChangeAspect="1"/>
          </p:cNvPicPr>
          <p:nvPr/>
        </p:nvPicPr>
        <p:blipFill>
          <a:blip r:embed="rId3"/>
          <a:srcRect b="57064"/>
          <a:stretch>
            <a:fillRect/>
          </a:stretch>
        </p:blipFill>
        <p:spPr>
          <a:xfrm>
            <a:off x="3279494" y="549203"/>
            <a:ext cx="5298020" cy="794703"/>
          </a:xfrm>
          <a:prstGeom prst="rect">
            <a:avLst/>
          </a:prstGeom>
        </p:spPr>
      </p:pic>
      <p:pic>
        <p:nvPicPr>
          <p:cNvPr id="6" name="Picture 4" descr="Wooden sign plain empty 3d vector illustrations">
            <a:extLst>
              <a:ext uri="{FF2B5EF4-FFF2-40B4-BE49-F238E27FC236}">
                <a16:creationId xmlns:a16="http://schemas.microsoft.com/office/drawing/2014/main" id="{E1110BF9-85AD-BC2E-7C75-04E01DC8DCF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1246" y1="29799" x2="26837" y2="40768"/>
                        <a14:foregroundMark x1="26837" y1="40768" x2="27476" y2="41133"/>
                        <a14:backgroundMark x1="74760" y1="29616" x2="75879" y2="44973"/>
                        <a14:backgroundMark x1="65974" y1="24497" x2="69649" y2="43876"/>
                      </a14:backgroundRemoval>
                    </a14:imgEffect>
                  </a14:imgLayer>
                </a14:imgProps>
              </a:ext>
              <a:ext uri="{28A0092B-C50C-407E-A947-70E740481C1C}">
                <a14:useLocalDpi xmlns:a14="http://schemas.microsoft.com/office/drawing/2010/main" val="0"/>
              </a:ext>
            </a:extLst>
          </a:blip>
          <a:srcRect b="17703"/>
          <a:stretch/>
        </p:blipFill>
        <p:spPr bwMode="auto">
          <a:xfrm>
            <a:off x="-932988" y="1931955"/>
            <a:ext cx="7706942" cy="49260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98FF8D4-BDB6-F3CE-4375-450CA8FE3F06}"/>
              </a:ext>
            </a:extLst>
          </p:cNvPr>
          <p:cNvPicPr>
            <a:picLocks noChangeAspect="1"/>
          </p:cNvPicPr>
          <p:nvPr/>
        </p:nvPicPr>
        <p:blipFill>
          <a:blip r:embed="rId6"/>
          <a:stretch>
            <a:fillRect/>
          </a:stretch>
        </p:blipFill>
        <p:spPr>
          <a:xfrm>
            <a:off x="294422" y="3568787"/>
            <a:ext cx="2097206" cy="920576"/>
          </a:xfrm>
          <a:prstGeom prst="rect">
            <a:avLst/>
          </a:prstGeom>
        </p:spPr>
      </p:pic>
      <p:pic>
        <p:nvPicPr>
          <p:cNvPr id="13" name="图片 9">
            <a:extLst>
              <a:ext uri="{FF2B5EF4-FFF2-40B4-BE49-F238E27FC236}">
                <a16:creationId xmlns:a16="http://schemas.microsoft.com/office/drawing/2014/main" id="{83804F18-1733-0DD1-C5E4-CD807C7AD8C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663799" y="1753497"/>
            <a:ext cx="4227541" cy="5104503"/>
          </a:xfrm>
          <a:prstGeom prst="rect">
            <a:avLst/>
          </a:prstGeom>
        </p:spPr>
      </p:pic>
      <p:pic>
        <p:nvPicPr>
          <p:cNvPr id="14" name="Picture 13">
            <a:extLst>
              <a:ext uri="{FF2B5EF4-FFF2-40B4-BE49-F238E27FC236}">
                <a16:creationId xmlns:a16="http://schemas.microsoft.com/office/drawing/2014/main" id="{3A75B926-4C3B-FC4F-1BC6-1C9A192D8DE9}"/>
              </a:ext>
            </a:extLst>
          </p:cNvPr>
          <p:cNvPicPr>
            <a:picLocks noChangeAspect="1"/>
          </p:cNvPicPr>
          <p:nvPr/>
        </p:nvPicPr>
        <p:blipFill>
          <a:blip r:embed="rId8"/>
          <a:stretch>
            <a:fillRect/>
          </a:stretch>
        </p:blipFill>
        <p:spPr>
          <a:xfrm>
            <a:off x="289896" y="1251451"/>
            <a:ext cx="9821507" cy="3078747"/>
          </a:xfrm>
          <a:prstGeom prst="rect">
            <a:avLst/>
          </a:prstGeom>
        </p:spPr>
      </p:pic>
      <p:pic>
        <p:nvPicPr>
          <p:cNvPr id="15" name="Picture 14">
            <a:extLst>
              <a:ext uri="{FF2B5EF4-FFF2-40B4-BE49-F238E27FC236}">
                <a16:creationId xmlns:a16="http://schemas.microsoft.com/office/drawing/2014/main" id="{0B9B7A5A-A445-93F2-FD05-52BC7568982F}"/>
              </a:ext>
            </a:extLst>
          </p:cNvPr>
          <p:cNvPicPr>
            <a:picLocks noChangeAspect="1"/>
          </p:cNvPicPr>
          <p:nvPr/>
        </p:nvPicPr>
        <p:blipFill>
          <a:blip r:embed="rId9"/>
          <a:stretch>
            <a:fillRect/>
          </a:stretch>
        </p:blipFill>
        <p:spPr>
          <a:xfrm>
            <a:off x="311210" y="179572"/>
            <a:ext cx="1523956" cy="1508868"/>
          </a:xfrm>
          <a:prstGeom prst="rect">
            <a:avLst/>
          </a:prstGeom>
        </p:spPr>
      </p:pic>
      <p:pic>
        <p:nvPicPr>
          <p:cNvPr id="16" name="图片 10">
            <a:extLst>
              <a:ext uri="{FF2B5EF4-FFF2-40B4-BE49-F238E27FC236}">
                <a16:creationId xmlns:a16="http://schemas.microsoft.com/office/drawing/2014/main" id="{EAF489CA-05FB-DFE5-0258-97F21E6A8148}"/>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810125" y="4743450"/>
            <a:ext cx="7381874" cy="2114550"/>
          </a:xfrm>
          <a:prstGeom prst="rect">
            <a:avLst/>
          </a:prstGeom>
        </p:spPr>
      </p:pic>
      <p:sp>
        <p:nvSpPr>
          <p:cNvPr id="3" name="Rectangle: Rounded Corners 2">
            <a:extLst>
              <a:ext uri="{FF2B5EF4-FFF2-40B4-BE49-F238E27FC236}">
                <a16:creationId xmlns:a16="http://schemas.microsoft.com/office/drawing/2014/main" id="{4ABF5A9F-F253-1C1B-CEC7-655C7305E069}"/>
              </a:ext>
            </a:extLst>
          </p:cNvPr>
          <p:cNvSpPr/>
          <p:nvPr/>
        </p:nvSpPr>
        <p:spPr>
          <a:xfrm>
            <a:off x="328857" y="4832244"/>
            <a:ext cx="7706942" cy="197044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4" name="Picture 3">
            <a:extLst>
              <a:ext uri="{FF2B5EF4-FFF2-40B4-BE49-F238E27FC236}">
                <a16:creationId xmlns:a16="http://schemas.microsoft.com/office/drawing/2014/main" id="{B78F1771-39CD-09FE-9F42-5E71F630D9AA}"/>
              </a:ext>
            </a:extLst>
          </p:cNvPr>
          <p:cNvPicPr>
            <a:picLocks noChangeAspect="1"/>
          </p:cNvPicPr>
          <p:nvPr/>
        </p:nvPicPr>
        <p:blipFill>
          <a:blip r:embed="rId11"/>
          <a:stretch>
            <a:fillRect/>
          </a:stretch>
        </p:blipFill>
        <p:spPr>
          <a:xfrm>
            <a:off x="-227591" y="5050625"/>
            <a:ext cx="8614395" cy="1530229"/>
          </a:xfrm>
          <a:prstGeom prst="rect">
            <a:avLst/>
          </a:prstGeom>
        </p:spPr>
      </p:pic>
    </p:spTree>
    <p:extLst>
      <p:ext uri="{BB962C8B-B14F-4D97-AF65-F5344CB8AC3E}">
        <p14:creationId xmlns:p14="http://schemas.microsoft.com/office/powerpoint/2010/main" val="465644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8"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9E32F7-E86A-49C0-AAB6-EA32308ED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8" name="Group 27">
            <a:extLst>
              <a:ext uri="{FF2B5EF4-FFF2-40B4-BE49-F238E27FC236}">
                <a16:creationId xmlns:a16="http://schemas.microsoft.com/office/drawing/2014/main" id="{14C2F951-E058-8F4C-90EF-53166F6BA2D8}"/>
              </a:ext>
            </a:extLst>
          </p:cNvPr>
          <p:cNvGrpSpPr/>
          <p:nvPr/>
        </p:nvGrpSpPr>
        <p:grpSpPr>
          <a:xfrm>
            <a:off x="2822122" y="2735369"/>
            <a:ext cx="2315463" cy="1912637"/>
            <a:chOff x="3507742" y="2012913"/>
            <a:chExt cx="2315463" cy="1912637"/>
          </a:xfrm>
        </p:grpSpPr>
        <p:pic>
          <p:nvPicPr>
            <p:cNvPr id="5" name="Picture 4">
              <a:extLst>
                <a:ext uri="{FF2B5EF4-FFF2-40B4-BE49-F238E27FC236}">
                  <a16:creationId xmlns:a16="http://schemas.microsoft.com/office/drawing/2014/main" id="{7500C054-CFCE-92C2-D9E2-C3AA0C7B8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7742" y="2012913"/>
              <a:ext cx="2315463" cy="1912637"/>
            </a:xfrm>
            <a:prstGeom prst="rect">
              <a:avLst/>
            </a:prstGeom>
          </p:spPr>
        </p:pic>
        <p:sp>
          <p:nvSpPr>
            <p:cNvPr id="24" name="TextBox 11">
              <a:extLst>
                <a:ext uri="{FF2B5EF4-FFF2-40B4-BE49-F238E27FC236}">
                  <a16:creationId xmlns:a16="http://schemas.microsoft.com/office/drawing/2014/main" id="{376B07FD-3850-B78E-3A2B-F1DF052B6789}"/>
                </a:ext>
              </a:extLst>
            </p:cNvPr>
            <p:cNvSpPr txBox="1"/>
            <p:nvPr/>
          </p:nvSpPr>
          <p:spPr>
            <a:xfrm>
              <a:off x="4178511" y="2371852"/>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1</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grpSp>
        <p:nvGrpSpPr>
          <p:cNvPr id="29" name="Group 28">
            <a:extLst>
              <a:ext uri="{FF2B5EF4-FFF2-40B4-BE49-F238E27FC236}">
                <a16:creationId xmlns:a16="http://schemas.microsoft.com/office/drawing/2014/main" id="{CA262BBF-3CA5-6051-2314-51BFF8AE59D6}"/>
              </a:ext>
            </a:extLst>
          </p:cNvPr>
          <p:cNvGrpSpPr/>
          <p:nvPr/>
        </p:nvGrpSpPr>
        <p:grpSpPr>
          <a:xfrm>
            <a:off x="2026170" y="4581270"/>
            <a:ext cx="2315463" cy="1912637"/>
            <a:chOff x="2368506" y="4192030"/>
            <a:chExt cx="2315463" cy="1912637"/>
          </a:xfrm>
        </p:grpSpPr>
        <p:pic>
          <p:nvPicPr>
            <p:cNvPr id="8" name="Picture 7">
              <a:extLst>
                <a:ext uri="{FF2B5EF4-FFF2-40B4-BE49-F238E27FC236}">
                  <a16:creationId xmlns:a16="http://schemas.microsoft.com/office/drawing/2014/main" id="{A37EAE46-E968-20AB-59EA-22AFA7732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8506" y="4192030"/>
              <a:ext cx="2315463" cy="1912637"/>
            </a:xfrm>
            <a:prstGeom prst="rect">
              <a:avLst/>
            </a:prstGeom>
          </p:spPr>
        </p:pic>
        <p:sp>
          <p:nvSpPr>
            <p:cNvPr id="25" name="TextBox 11">
              <a:extLst>
                <a:ext uri="{FF2B5EF4-FFF2-40B4-BE49-F238E27FC236}">
                  <a16:creationId xmlns:a16="http://schemas.microsoft.com/office/drawing/2014/main" id="{4A32E3CB-9C14-4A6A-C6FF-2CE275617500}"/>
                </a:ext>
              </a:extLst>
            </p:cNvPr>
            <p:cNvSpPr txBox="1"/>
            <p:nvPr/>
          </p:nvSpPr>
          <p:spPr>
            <a:xfrm>
              <a:off x="2965717" y="4623155"/>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2</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grpSp>
        <p:nvGrpSpPr>
          <p:cNvPr id="30" name="Group 29">
            <a:extLst>
              <a:ext uri="{FF2B5EF4-FFF2-40B4-BE49-F238E27FC236}">
                <a16:creationId xmlns:a16="http://schemas.microsoft.com/office/drawing/2014/main" id="{DA4657C3-9665-B7F0-ADDE-9032C0799168}"/>
              </a:ext>
            </a:extLst>
          </p:cNvPr>
          <p:cNvGrpSpPr/>
          <p:nvPr/>
        </p:nvGrpSpPr>
        <p:grpSpPr>
          <a:xfrm>
            <a:off x="5791851" y="4621276"/>
            <a:ext cx="2315463" cy="1912637"/>
            <a:chOff x="5894743" y="4682500"/>
            <a:chExt cx="2315463" cy="1912637"/>
          </a:xfrm>
        </p:grpSpPr>
        <p:pic>
          <p:nvPicPr>
            <p:cNvPr id="9" name="Picture 8">
              <a:extLst>
                <a:ext uri="{FF2B5EF4-FFF2-40B4-BE49-F238E27FC236}">
                  <a16:creationId xmlns:a16="http://schemas.microsoft.com/office/drawing/2014/main" id="{1C6A128F-0E3A-EEB1-3033-7C8791E26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4743" y="4682500"/>
              <a:ext cx="2315463" cy="1912637"/>
            </a:xfrm>
            <a:prstGeom prst="rect">
              <a:avLst/>
            </a:prstGeom>
          </p:spPr>
        </p:pic>
        <p:sp>
          <p:nvSpPr>
            <p:cNvPr id="26" name="TextBox 11">
              <a:extLst>
                <a:ext uri="{FF2B5EF4-FFF2-40B4-BE49-F238E27FC236}">
                  <a16:creationId xmlns:a16="http://schemas.microsoft.com/office/drawing/2014/main" id="{A85F7E3A-A4A6-7F28-209F-FBAB0E031C61}"/>
                </a:ext>
              </a:extLst>
            </p:cNvPr>
            <p:cNvSpPr txBox="1"/>
            <p:nvPr/>
          </p:nvSpPr>
          <p:spPr>
            <a:xfrm>
              <a:off x="6565512" y="5061911"/>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3</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grpSp>
        <p:nvGrpSpPr>
          <p:cNvPr id="31" name="Group 30">
            <a:extLst>
              <a:ext uri="{FF2B5EF4-FFF2-40B4-BE49-F238E27FC236}">
                <a16:creationId xmlns:a16="http://schemas.microsoft.com/office/drawing/2014/main" id="{4E925D48-2121-A343-6088-5A5DB4F79D6D}"/>
              </a:ext>
            </a:extLst>
          </p:cNvPr>
          <p:cNvGrpSpPr/>
          <p:nvPr/>
        </p:nvGrpSpPr>
        <p:grpSpPr>
          <a:xfrm>
            <a:off x="7555594" y="3076588"/>
            <a:ext cx="2315463" cy="1912637"/>
            <a:chOff x="7436545" y="2384553"/>
            <a:chExt cx="2315463" cy="1912637"/>
          </a:xfrm>
        </p:grpSpPr>
        <p:pic>
          <p:nvPicPr>
            <p:cNvPr id="10" name="Picture 9">
              <a:extLst>
                <a:ext uri="{FF2B5EF4-FFF2-40B4-BE49-F238E27FC236}">
                  <a16:creationId xmlns:a16="http://schemas.microsoft.com/office/drawing/2014/main" id="{1EF56D1A-6480-44CF-F69D-E547D278F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6545" y="2384553"/>
              <a:ext cx="2315463" cy="1912637"/>
            </a:xfrm>
            <a:prstGeom prst="rect">
              <a:avLst/>
            </a:prstGeom>
          </p:spPr>
        </p:pic>
        <p:sp>
          <p:nvSpPr>
            <p:cNvPr id="27" name="TextBox 11">
              <a:extLst>
                <a:ext uri="{FF2B5EF4-FFF2-40B4-BE49-F238E27FC236}">
                  <a16:creationId xmlns:a16="http://schemas.microsoft.com/office/drawing/2014/main" id="{EA35871A-8EBF-53D0-A4C6-F83A6E3FA7F5}"/>
                </a:ext>
              </a:extLst>
            </p:cNvPr>
            <p:cNvSpPr txBox="1"/>
            <p:nvPr/>
          </p:nvSpPr>
          <p:spPr>
            <a:xfrm>
              <a:off x="8107314" y="2772594"/>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4</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sp>
        <p:nvSpPr>
          <p:cNvPr id="19" name="Speech Bubble: Rectangle with Corners Rounded 18">
            <a:extLst>
              <a:ext uri="{FF2B5EF4-FFF2-40B4-BE49-F238E27FC236}">
                <a16:creationId xmlns:a16="http://schemas.microsoft.com/office/drawing/2014/main" id="{EC06E929-8046-076B-FAD1-D8EDAAFD42E5}"/>
              </a:ext>
            </a:extLst>
          </p:cNvPr>
          <p:cNvSpPr/>
          <p:nvPr/>
        </p:nvSpPr>
        <p:spPr>
          <a:xfrm>
            <a:off x="609600" y="279246"/>
            <a:ext cx="7616763" cy="1912637"/>
          </a:xfrm>
          <a:prstGeom prst="wedgeRoundRectCallout">
            <a:avLst>
              <a:gd name="adj1" fmla="val 27270"/>
              <a:gd name="adj2" fmla="val 10390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giúp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vượt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qua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7" name="Picture 6">
            <a:extLst>
              <a:ext uri="{FF2B5EF4-FFF2-40B4-BE49-F238E27FC236}">
                <a16:creationId xmlns:a16="http://schemas.microsoft.com/office/drawing/2014/main" id="{25D3CC02-B9FA-6331-9718-4C56D1EC1F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8316" y="2540784"/>
            <a:ext cx="1870126" cy="3138373"/>
          </a:xfrm>
          <a:prstGeom prst="rect">
            <a:avLst/>
          </a:prstGeom>
        </p:spPr>
      </p:pic>
    </p:spTree>
    <p:extLst>
      <p:ext uri="{BB962C8B-B14F-4D97-AF65-F5344CB8AC3E}">
        <p14:creationId xmlns:p14="http://schemas.microsoft.com/office/powerpoint/2010/main" val="3115419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4.07407E-6 L 0.32083 0.01922 " pathEditMode="relative" rAng="0" ptsTypes="AA">
                                      <p:cBhvr>
                                        <p:cTn id="6" dur="1100" fill="hold"/>
                                        <p:tgtEl>
                                          <p:spTgt spid="7"/>
                                        </p:tgtEl>
                                        <p:attrNameLst>
                                          <p:attrName>ppt_x</p:attrName>
                                          <p:attrName>ppt_y</p:attrName>
                                        </p:attrNameLst>
                                      </p:cBhvr>
                                      <p:rCtr x="16042" y="949"/>
                                    </p:animMotion>
                                  </p:childTnLst>
                                </p:cTn>
                              </p:par>
                            </p:childTnLst>
                          </p:cTn>
                        </p:par>
                        <p:par>
                          <p:cTn id="7" fill="hold">
                            <p:stCondLst>
                              <p:cond delay="1100"/>
                            </p:stCondLst>
                            <p:childTnLst>
                              <p:par>
                                <p:cTn id="8" presetID="32" presetClass="emph" presetSubtype="0" fill="hold" nodeType="afterEffect">
                                  <p:stCondLst>
                                    <p:cond delay="0"/>
                                  </p:stCondLst>
                                  <p:childTnLst>
                                    <p:animRot by="120000">
                                      <p:cBhvr>
                                        <p:cTn id="9" dur="100" fill="hold">
                                          <p:stCondLst>
                                            <p:cond delay="0"/>
                                          </p:stCondLst>
                                        </p:cTn>
                                        <p:tgtEl>
                                          <p:spTgt spid="30"/>
                                        </p:tgtEl>
                                        <p:attrNameLst>
                                          <p:attrName>r</p:attrName>
                                        </p:attrNameLst>
                                      </p:cBhvr>
                                    </p:animRot>
                                    <p:animRot by="-240000">
                                      <p:cBhvr>
                                        <p:cTn id="10" dur="200" fill="hold">
                                          <p:stCondLst>
                                            <p:cond delay="200"/>
                                          </p:stCondLst>
                                        </p:cTn>
                                        <p:tgtEl>
                                          <p:spTgt spid="30"/>
                                        </p:tgtEl>
                                        <p:attrNameLst>
                                          <p:attrName>r</p:attrName>
                                        </p:attrNameLst>
                                      </p:cBhvr>
                                    </p:animRot>
                                    <p:animRot by="240000">
                                      <p:cBhvr>
                                        <p:cTn id="11" dur="200" fill="hold">
                                          <p:stCondLst>
                                            <p:cond delay="400"/>
                                          </p:stCondLst>
                                        </p:cTn>
                                        <p:tgtEl>
                                          <p:spTgt spid="30"/>
                                        </p:tgtEl>
                                        <p:attrNameLst>
                                          <p:attrName>r</p:attrName>
                                        </p:attrNameLst>
                                      </p:cBhvr>
                                    </p:animRot>
                                    <p:animRot by="-240000">
                                      <p:cBhvr>
                                        <p:cTn id="12" dur="200" fill="hold">
                                          <p:stCondLst>
                                            <p:cond delay="600"/>
                                          </p:stCondLst>
                                        </p:cTn>
                                        <p:tgtEl>
                                          <p:spTgt spid="30"/>
                                        </p:tgtEl>
                                        <p:attrNameLst>
                                          <p:attrName>r</p:attrName>
                                        </p:attrNameLst>
                                      </p:cBhvr>
                                    </p:animRot>
                                    <p:animRot by="120000">
                                      <p:cBhvr>
                                        <p:cTn id="13" dur="200" fill="hold">
                                          <p:stCondLst>
                                            <p:cond delay="800"/>
                                          </p:stCondLst>
                                        </p:cTn>
                                        <p:tgtEl>
                                          <p:spTgt spid="30"/>
                                        </p:tgtEl>
                                        <p:attrNameLst>
                                          <p:attrName>r</p:attrName>
                                        </p:attrNameLst>
                                      </p:cBhvr>
                                    </p:animRot>
                                  </p:childTnLst>
                                </p:cTn>
                              </p:par>
                            </p:childTnLst>
                          </p:cTn>
                        </p:par>
                        <p:par>
                          <p:cTn id="14" fill="hold">
                            <p:stCondLst>
                              <p:cond delay="2100"/>
                            </p:stCondLst>
                            <p:childTnLst>
                              <p:par>
                                <p:cTn id="15" presetID="10" presetClass="entr" presetSubtype="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9E32F7-E86A-49C0-AAB6-EA32308ED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30">
            <a:extLst>
              <a:ext uri="{FF2B5EF4-FFF2-40B4-BE49-F238E27FC236}">
                <a16:creationId xmlns:a16="http://schemas.microsoft.com/office/drawing/2014/main" id="{36B8C00C-B5D4-D237-6CAC-8448E9E6CC0E}"/>
              </a:ext>
            </a:extLst>
          </p:cNvPr>
          <p:cNvPicPr>
            <a:picLocks noChangeAspect="1"/>
          </p:cNvPicPr>
          <p:nvPr/>
        </p:nvPicPr>
        <p:blipFill>
          <a:blip r:embed="rId3"/>
          <a:srcRect/>
          <a:stretch>
            <a:fillRect/>
          </a:stretch>
        </p:blipFill>
        <p:spPr>
          <a:xfrm>
            <a:off x="2566008" y="177392"/>
            <a:ext cx="7346396" cy="5440906"/>
          </a:xfrm>
          <a:prstGeom prst="rect">
            <a:avLst/>
          </a:prstGeom>
        </p:spPr>
      </p:pic>
      <p:grpSp>
        <p:nvGrpSpPr>
          <p:cNvPr id="2" name="Group 1">
            <a:extLst>
              <a:ext uri="{FF2B5EF4-FFF2-40B4-BE49-F238E27FC236}">
                <a16:creationId xmlns:a16="http://schemas.microsoft.com/office/drawing/2014/main" id="{74092789-EF6D-CD55-6A94-FC46BF287372}"/>
              </a:ext>
            </a:extLst>
          </p:cNvPr>
          <p:cNvGrpSpPr/>
          <p:nvPr/>
        </p:nvGrpSpPr>
        <p:grpSpPr>
          <a:xfrm>
            <a:off x="358322" y="2013529"/>
            <a:ext cx="2315463" cy="4692071"/>
            <a:chOff x="1869622" y="-1161665"/>
            <a:chExt cx="2315463" cy="4692071"/>
          </a:xfrm>
        </p:grpSpPr>
        <p:grpSp>
          <p:nvGrpSpPr>
            <p:cNvPr id="28" name="Group 27">
              <a:extLst>
                <a:ext uri="{FF2B5EF4-FFF2-40B4-BE49-F238E27FC236}">
                  <a16:creationId xmlns:a16="http://schemas.microsoft.com/office/drawing/2014/main" id="{14C2F951-E058-8F4C-90EF-53166F6BA2D8}"/>
                </a:ext>
              </a:extLst>
            </p:cNvPr>
            <p:cNvGrpSpPr/>
            <p:nvPr/>
          </p:nvGrpSpPr>
          <p:grpSpPr>
            <a:xfrm>
              <a:off x="1869622" y="1617769"/>
              <a:ext cx="2315463" cy="1912637"/>
              <a:chOff x="3507742" y="2012913"/>
              <a:chExt cx="2315463" cy="1912637"/>
            </a:xfrm>
          </p:grpSpPr>
          <p:pic>
            <p:nvPicPr>
              <p:cNvPr id="5" name="Picture 4">
                <a:extLst>
                  <a:ext uri="{FF2B5EF4-FFF2-40B4-BE49-F238E27FC236}">
                    <a16:creationId xmlns:a16="http://schemas.microsoft.com/office/drawing/2014/main" id="{7500C054-CFCE-92C2-D9E2-C3AA0C7B8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742" y="2012913"/>
                <a:ext cx="2315463" cy="1912637"/>
              </a:xfrm>
              <a:prstGeom prst="rect">
                <a:avLst/>
              </a:prstGeom>
            </p:spPr>
          </p:pic>
          <p:sp>
            <p:nvSpPr>
              <p:cNvPr id="24" name="TextBox 11">
                <a:extLst>
                  <a:ext uri="{FF2B5EF4-FFF2-40B4-BE49-F238E27FC236}">
                    <a16:creationId xmlns:a16="http://schemas.microsoft.com/office/drawing/2014/main" id="{376B07FD-3850-B78E-3A2B-F1DF052B6789}"/>
                  </a:ext>
                </a:extLst>
              </p:cNvPr>
              <p:cNvSpPr txBox="1"/>
              <p:nvPr/>
            </p:nvSpPr>
            <p:spPr>
              <a:xfrm>
                <a:off x="4178511" y="2371852"/>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3</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pic>
          <p:nvPicPr>
            <p:cNvPr id="7" name="Picture 6">
              <a:extLst>
                <a:ext uri="{FF2B5EF4-FFF2-40B4-BE49-F238E27FC236}">
                  <a16:creationId xmlns:a16="http://schemas.microsoft.com/office/drawing/2014/main" id="{25D3CC02-B9FA-6331-9718-4C56D1EC1F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4959" y="-1161665"/>
              <a:ext cx="1870126" cy="3138373"/>
            </a:xfrm>
            <a:prstGeom prst="rect">
              <a:avLst/>
            </a:prstGeom>
          </p:spPr>
        </p:pic>
      </p:grpSp>
      <p:grpSp>
        <p:nvGrpSpPr>
          <p:cNvPr id="4" name="Group 3">
            <a:extLst>
              <a:ext uri="{FF2B5EF4-FFF2-40B4-BE49-F238E27FC236}">
                <a16:creationId xmlns:a16="http://schemas.microsoft.com/office/drawing/2014/main" id="{C4341C58-BC6C-4244-A44A-B1652A00E092}"/>
              </a:ext>
            </a:extLst>
          </p:cNvPr>
          <p:cNvGrpSpPr/>
          <p:nvPr/>
        </p:nvGrpSpPr>
        <p:grpSpPr>
          <a:xfrm>
            <a:off x="2340304" y="-1875221"/>
            <a:ext cx="7339724" cy="6299200"/>
            <a:chOff x="2590800" y="-1943100"/>
            <a:chExt cx="11506200" cy="9448800"/>
          </a:xfrm>
        </p:grpSpPr>
        <p:pic>
          <p:nvPicPr>
            <p:cNvPr id="9" name="Picture 8">
              <a:extLst>
                <a:ext uri="{FF2B5EF4-FFF2-40B4-BE49-F238E27FC236}">
                  <a16:creationId xmlns:a16="http://schemas.microsoft.com/office/drawing/2014/main" id="{9DF0B977-88E2-B14F-59CF-16F1FAE510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0800" y="-1943100"/>
              <a:ext cx="11506200" cy="9448800"/>
            </a:xfrm>
            <a:prstGeom prst="rect">
              <a:avLst/>
            </a:prstGeom>
          </p:spPr>
        </p:pic>
        <p:sp>
          <p:nvSpPr>
            <p:cNvPr id="10" name="TextBox 9">
              <a:extLst>
                <a:ext uri="{FF2B5EF4-FFF2-40B4-BE49-F238E27FC236}">
                  <a16:creationId xmlns:a16="http://schemas.microsoft.com/office/drawing/2014/main" id="{4E95B34A-BF24-DB32-1181-92842367E5FE}"/>
                </a:ext>
              </a:extLst>
            </p:cNvPr>
            <p:cNvSpPr txBox="1"/>
            <p:nvPr/>
          </p:nvSpPr>
          <p:spPr>
            <a:xfrm>
              <a:off x="4996838" y="1618811"/>
              <a:ext cx="7467600" cy="2169825"/>
            </a:xfrm>
            <a:prstGeom prst="rect">
              <a:avLst/>
            </a:prstGeom>
            <a:noFill/>
          </p:spPr>
          <p:txBody>
            <a:bodyPr wrap="square">
              <a:spAutoFit/>
            </a:bodyPr>
            <a:lstStyle/>
            <a:p>
              <a:pPr algn="ctr" defTabSz="609630">
                <a:defRPr/>
              </a:pPr>
              <a:r>
                <a:rPr lang="en-US" sz="4400" b="1" dirty="0">
                  <a:ln w="9525">
                    <a:solidFill>
                      <a:srgbClr val="F79646">
                        <a:lumMod val="60000"/>
                        <a:lumOff val="40000"/>
                      </a:srgbClr>
                    </a:solidFill>
                    <a:prstDash val="solid"/>
                  </a:ln>
                  <a:solidFill>
                    <a:srgbClr val="FD5C03"/>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3. Theo </a:t>
              </a:r>
              <a:r>
                <a:rPr lang="en-US" sz="4400" b="1" dirty="0" err="1">
                  <a:ln w="9525">
                    <a:solidFill>
                      <a:srgbClr val="F79646">
                        <a:lumMod val="60000"/>
                        <a:lumOff val="40000"/>
                      </a:srgbClr>
                    </a:solidFill>
                    <a:prstDash val="solid"/>
                  </a:ln>
                  <a:solidFill>
                    <a:srgbClr val="FD5C03"/>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em</a:t>
              </a:r>
              <a:r>
                <a:rPr lang="en-US" sz="4400" b="1" dirty="0">
                  <a:ln w="9525">
                    <a:solidFill>
                      <a:srgbClr val="F79646">
                        <a:lumMod val="60000"/>
                        <a:lumOff val="40000"/>
                      </a:srgbClr>
                    </a:solidFill>
                    <a:prstDash val="solid"/>
                  </a:ln>
                  <a:solidFill>
                    <a:srgbClr val="FD5C03"/>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n w="9525">
                    <a:solidFill>
                      <a:srgbClr val="F79646">
                        <a:lumMod val="60000"/>
                        <a:lumOff val="40000"/>
                      </a:srgbClr>
                    </a:solidFill>
                    <a:prstDash val="solid"/>
                  </a:ln>
                  <a:solidFill>
                    <a:srgbClr val="FD5C03"/>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điều</a:t>
              </a:r>
              <a:r>
                <a:rPr lang="en-US" sz="4400" b="1" dirty="0">
                  <a:ln w="9525">
                    <a:solidFill>
                      <a:srgbClr val="F79646">
                        <a:lumMod val="60000"/>
                        <a:lumOff val="40000"/>
                      </a:srgbClr>
                    </a:solidFill>
                    <a:prstDash val="solid"/>
                  </a:ln>
                  <a:solidFill>
                    <a:srgbClr val="FD5C03"/>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n w="9525">
                    <a:solidFill>
                      <a:srgbClr val="F79646">
                        <a:lumMod val="60000"/>
                        <a:lumOff val="40000"/>
                      </a:srgbClr>
                    </a:solidFill>
                    <a:prstDash val="solid"/>
                  </a:ln>
                  <a:solidFill>
                    <a:srgbClr val="FD5C03"/>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gì</a:t>
              </a:r>
              <a:r>
                <a:rPr lang="en-US" sz="4400" b="1" dirty="0">
                  <a:ln w="9525">
                    <a:solidFill>
                      <a:srgbClr val="F79646">
                        <a:lumMod val="60000"/>
                        <a:lumOff val="40000"/>
                      </a:srgbClr>
                    </a:solidFill>
                    <a:prstDash val="solid"/>
                  </a:ln>
                  <a:solidFill>
                    <a:srgbClr val="FD5C03"/>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n w="9525">
                    <a:solidFill>
                      <a:srgbClr val="F79646">
                        <a:lumMod val="60000"/>
                        <a:lumOff val="40000"/>
                      </a:srgbClr>
                    </a:solidFill>
                    <a:prstDash val="solid"/>
                  </a:ln>
                  <a:solidFill>
                    <a:srgbClr val="FD5C03"/>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khiến</a:t>
              </a:r>
              <a:r>
                <a:rPr lang="en-US" sz="4400" b="1" dirty="0">
                  <a:ln w="9525">
                    <a:solidFill>
                      <a:srgbClr val="F79646">
                        <a:lumMod val="60000"/>
                        <a:lumOff val="40000"/>
                      </a:srgbClr>
                    </a:solidFill>
                    <a:prstDash val="solid"/>
                  </a:ln>
                  <a:solidFill>
                    <a:srgbClr val="FD5C03"/>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 Quang </a:t>
              </a:r>
              <a:r>
                <a:rPr lang="en-US" sz="4400" b="1" dirty="0" err="1">
                  <a:ln w="9525">
                    <a:solidFill>
                      <a:srgbClr val="F79646">
                        <a:lumMod val="60000"/>
                        <a:lumOff val="40000"/>
                      </a:srgbClr>
                    </a:solidFill>
                    <a:prstDash val="solid"/>
                  </a:ln>
                  <a:solidFill>
                    <a:srgbClr val="FD5C03"/>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tự</a:t>
              </a:r>
              <a:r>
                <a:rPr lang="en-US" sz="4400" b="1" dirty="0">
                  <a:ln w="9525">
                    <a:solidFill>
                      <a:srgbClr val="F79646">
                        <a:lumMod val="60000"/>
                        <a:lumOff val="40000"/>
                      </a:srgbClr>
                    </a:solidFill>
                    <a:prstDash val="solid"/>
                  </a:ln>
                  <a:solidFill>
                    <a:srgbClr val="FD5C03"/>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 tin?</a:t>
              </a:r>
            </a:p>
          </p:txBody>
        </p:sp>
      </p:grpSp>
      <p:grpSp>
        <p:nvGrpSpPr>
          <p:cNvPr id="16" name="Group 15">
            <a:extLst>
              <a:ext uri="{FF2B5EF4-FFF2-40B4-BE49-F238E27FC236}">
                <a16:creationId xmlns:a16="http://schemas.microsoft.com/office/drawing/2014/main" id="{A528AFED-D847-B7F9-26F9-3140E35D9FBD}"/>
              </a:ext>
            </a:extLst>
          </p:cNvPr>
          <p:cNvGrpSpPr/>
          <p:nvPr/>
        </p:nvGrpSpPr>
        <p:grpSpPr>
          <a:xfrm>
            <a:off x="2436648" y="2588427"/>
            <a:ext cx="7828085" cy="4121553"/>
            <a:chOff x="7448643" y="3859730"/>
            <a:chExt cx="11284927" cy="6182330"/>
          </a:xfrm>
        </p:grpSpPr>
        <p:pic>
          <p:nvPicPr>
            <p:cNvPr id="17" name="Picture 16">
              <a:extLst>
                <a:ext uri="{FF2B5EF4-FFF2-40B4-BE49-F238E27FC236}">
                  <a16:creationId xmlns:a16="http://schemas.microsoft.com/office/drawing/2014/main" id="{181F1684-AEF9-DF85-A1ED-B5A2A0CDA51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6035973">
              <a:off x="9922264" y="2114564"/>
              <a:ext cx="5453875" cy="10401118"/>
            </a:xfrm>
            <a:prstGeom prst="rect">
              <a:avLst/>
            </a:prstGeom>
          </p:spPr>
        </p:pic>
        <p:sp>
          <p:nvSpPr>
            <p:cNvPr id="18" name="TextBox 17">
              <a:extLst>
                <a:ext uri="{FF2B5EF4-FFF2-40B4-BE49-F238E27FC236}">
                  <a16:creationId xmlns:a16="http://schemas.microsoft.com/office/drawing/2014/main" id="{0E0335B6-2253-135B-FCAC-D1FB103A5C93}"/>
                </a:ext>
              </a:extLst>
            </p:cNvPr>
            <p:cNvSpPr txBox="1"/>
            <p:nvPr/>
          </p:nvSpPr>
          <p:spPr>
            <a:xfrm>
              <a:off x="8503198" y="5843200"/>
              <a:ext cx="8421797" cy="2908488"/>
            </a:xfrm>
            <a:prstGeom prst="rect">
              <a:avLst/>
            </a:prstGeom>
            <a:noFill/>
          </p:spPr>
          <p:txBody>
            <a:bodyPr wrap="square">
              <a:spAutoFit/>
            </a:bodyPr>
            <a:lstStyle/>
            <a:p>
              <a:pPr algn="just" defTabSz="609630">
                <a:defRPr/>
              </a:pP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Thầy</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giáo</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viên</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cổ</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Quang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Quang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rất</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cố</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gắng</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9" name="Picture 18" descr="A picture containing balloon, aircraft, transport&#10;&#10;Description automatically generated">
              <a:extLst>
                <a:ext uri="{FF2B5EF4-FFF2-40B4-BE49-F238E27FC236}">
                  <a16:creationId xmlns:a16="http://schemas.microsoft.com/office/drawing/2014/main" id="{B6447F38-0CD1-0E14-2980-03C79539D0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002000" y="3859730"/>
              <a:ext cx="2731570" cy="2731570"/>
            </a:xfrm>
            <a:prstGeom prst="rect">
              <a:avLst/>
            </a:prstGeom>
          </p:spPr>
        </p:pic>
      </p:grpSp>
    </p:spTree>
    <p:extLst>
      <p:ext uri="{BB962C8B-B14F-4D97-AF65-F5344CB8AC3E}">
        <p14:creationId xmlns:p14="http://schemas.microsoft.com/office/powerpoint/2010/main" val="7628520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900" decel="100000" fill="hold"/>
                                        <p:tgtEl>
                                          <p:spTgt spid="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1000" fill="hold"/>
                                        <p:tgtEl>
                                          <p:spTgt spid="16"/>
                                        </p:tgtEl>
                                        <p:attrNameLst>
                                          <p:attrName>ppt_w</p:attrName>
                                        </p:attrNameLst>
                                      </p:cBhvr>
                                      <p:tavLst>
                                        <p:tav tm="0">
                                          <p:val>
                                            <p:fltVal val="0"/>
                                          </p:val>
                                        </p:tav>
                                        <p:tav tm="100000">
                                          <p:val>
                                            <p:strVal val="#ppt_w"/>
                                          </p:val>
                                        </p:tav>
                                      </p:tavLst>
                                    </p:anim>
                                    <p:anim calcmode="lin" valueType="num">
                                      <p:cBhvr>
                                        <p:cTn id="21" dur="1000" fill="hold"/>
                                        <p:tgtEl>
                                          <p:spTgt spid="16"/>
                                        </p:tgtEl>
                                        <p:attrNameLst>
                                          <p:attrName>ppt_h</p:attrName>
                                        </p:attrNameLst>
                                      </p:cBhvr>
                                      <p:tavLst>
                                        <p:tav tm="0">
                                          <p:val>
                                            <p:fltVal val="0"/>
                                          </p:val>
                                        </p:tav>
                                        <p:tav tm="100000">
                                          <p:val>
                                            <p:strVal val="#ppt_h"/>
                                          </p:val>
                                        </p:tav>
                                      </p:tavLst>
                                    </p:anim>
                                    <p:anim calcmode="lin" valueType="num">
                                      <p:cBhvr>
                                        <p:cTn id="22"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9E32F7-E86A-49C0-AAB6-EA32308ED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8" name="Group 27">
            <a:extLst>
              <a:ext uri="{FF2B5EF4-FFF2-40B4-BE49-F238E27FC236}">
                <a16:creationId xmlns:a16="http://schemas.microsoft.com/office/drawing/2014/main" id="{14C2F951-E058-8F4C-90EF-53166F6BA2D8}"/>
              </a:ext>
            </a:extLst>
          </p:cNvPr>
          <p:cNvGrpSpPr/>
          <p:nvPr/>
        </p:nvGrpSpPr>
        <p:grpSpPr>
          <a:xfrm>
            <a:off x="2822122" y="2735369"/>
            <a:ext cx="2315463" cy="1912637"/>
            <a:chOff x="3507742" y="2012913"/>
            <a:chExt cx="2315463" cy="1912637"/>
          </a:xfrm>
        </p:grpSpPr>
        <p:pic>
          <p:nvPicPr>
            <p:cNvPr id="5" name="Picture 4">
              <a:extLst>
                <a:ext uri="{FF2B5EF4-FFF2-40B4-BE49-F238E27FC236}">
                  <a16:creationId xmlns:a16="http://schemas.microsoft.com/office/drawing/2014/main" id="{7500C054-CFCE-92C2-D9E2-C3AA0C7B8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7742" y="2012913"/>
              <a:ext cx="2315463" cy="1912637"/>
            </a:xfrm>
            <a:prstGeom prst="rect">
              <a:avLst/>
            </a:prstGeom>
          </p:spPr>
        </p:pic>
        <p:sp>
          <p:nvSpPr>
            <p:cNvPr id="24" name="TextBox 11">
              <a:extLst>
                <a:ext uri="{FF2B5EF4-FFF2-40B4-BE49-F238E27FC236}">
                  <a16:creationId xmlns:a16="http://schemas.microsoft.com/office/drawing/2014/main" id="{376B07FD-3850-B78E-3A2B-F1DF052B6789}"/>
                </a:ext>
              </a:extLst>
            </p:cNvPr>
            <p:cNvSpPr txBox="1"/>
            <p:nvPr/>
          </p:nvSpPr>
          <p:spPr>
            <a:xfrm>
              <a:off x="4178511" y="2371852"/>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1</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grpSp>
        <p:nvGrpSpPr>
          <p:cNvPr id="29" name="Group 28">
            <a:extLst>
              <a:ext uri="{FF2B5EF4-FFF2-40B4-BE49-F238E27FC236}">
                <a16:creationId xmlns:a16="http://schemas.microsoft.com/office/drawing/2014/main" id="{CA262BBF-3CA5-6051-2314-51BFF8AE59D6}"/>
              </a:ext>
            </a:extLst>
          </p:cNvPr>
          <p:cNvGrpSpPr/>
          <p:nvPr/>
        </p:nvGrpSpPr>
        <p:grpSpPr>
          <a:xfrm>
            <a:off x="2026170" y="4581270"/>
            <a:ext cx="2315463" cy="1912637"/>
            <a:chOff x="2368506" y="4192030"/>
            <a:chExt cx="2315463" cy="1912637"/>
          </a:xfrm>
        </p:grpSpPr>
        <p:pic>
          <p:nvPicPr>
            <p:cNvPr id="8" name="Picture 7">
              <a:extLst>
                <a:ext uri="{FF2B5EF4-FFF2-40B4-BE49-F238E27FC236}">
                  <a16:creationId xmlns:a16="http://schemas.microsoft.com/office/drawing/2014/main" id="{A37EAE46-E968-20AB-59EA-22AFA7732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8506" y="4192030"/>
              <a:ext cx="2315463" cy="1912637"/>
            </a:xfrm>
            <a:prstGeom prst="rect">
              <a:avLst/>
            </a:prstGeom>
          </p:spPr>
        </p:pic>
        <p:sp>
          <p:nvSpPr>
            <p:cNvPr id="25" name="TextBox 11">
              <a:extLst>
                <a:ext uri="{FF2B5EF4-FFF2-40B4-BE49-F238E27FC236}">
                  <a16:creationId xmlns:a16="http://schemas.microsoft.com/office/drawing/2014/main" id="{4A32E3CB-9C14-4A6A-C6FF-2CE275617500}"/>
                </a:ext>
              </a:extLst>
            </p:cNvPr>
            <p:cNvSpPr txBox="1"/>
            <p:nvPr/>
          </p:nvSpPr>
          <p:spPr>
            <a:xfrm>
              <a:off x="2965717" y="4623155"/>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2</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grpSp>
        <p:nvGrpSpPr>
          <p:cNvPr id="30" name="Group 29">
            <a:extLst>
              <a:ext uri="{FF2B5EF4-FFF2-40B4-BE49-F238E27FC236}">
                <a16:creationId xmlns:a16="http://schemas.microsoft.com/office/drawing/2014/main" id="{DA4657C3-9665-B7F0-ADDE-9032C0799168}"/>
              </a:ext>
            </a:extLst>
          </p:cNvPr>
          <p:cNvGrpSpPr/>
          <p:nvPr/>
        </p:nvGrpSpPr>
        <p:grpSpPr>
          <a:xfrm>
            <a:off x="5791851" y="4621276"/>
            <a:ext cx="2315463" cy="1912637"/>
            <a:chOff x="5894743" y="4682500"/>
            <a:chExt cx="2315463" cy="1912637"/>
          </a:xfrm>
        </p:grpSpPr>
        <p:pic>
          <p:nvPicPr>
            <p:cNvPr id="9" name="Picture 8">
              <a:extLst>
                <a:ext uri="{FF2B5EF4-FFF2-40B4-BE49-F238E27FC236}">
                  <a16:creationId xmlns:a16="http://schemas.microsoft.com/office/drawing/2014/main" id="{1C6A128F-0E3A-EEB1-3033-7C8791E26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4743" y="4682500"/>
              <a:ext cx="2315463" cy="1912637"/>
            </a:xfrm>
            <a:prstGeom prst="rect">
              <a:avLst/>
            </a:prstGeom>
          </p:spPr>
        </p:pic>
        <p:sp>
          <p:nvSpPr>
            <p:cNvPr id="26" name="TextBox 11">
              <a:extLst>
                <a:ext uri="{FF2B5EF4-FFF2-40B4-BE49-F238E27FC236}">
                  <a16:creationId xmlns:a16="http://schemas.microsoft.com/office/drawing/2014/main" id="{A85F7E3A-A4A6-7F28-209F-FBAB0E031C61}"/>
                </a:ext>
              </a:extLst>
            </p:cNvPr>
            <p:cNvSpPr txBox="1"/>
            <p:nvPr/>
          </p:nvSpPr>
          <p:spPr>
            <a:xfrm>
              <a:off x="6565512" y="5061911"/>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3</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grpSp>
        <p:nvGrpSpPr>
          <p:cNvPr id="31" name="Group 30">
            <a:extLst>
              <a:ext uri="{FF2B5EF4-FFF2-40B4-BE49-F238E27FC236}">
                <a16:creationId xmlns:a16="http://schemas.microsoft.com/office/drawing/2014/main" id="{4E925D48-2121-A343-6088-5A5DB4F79D6D}"/>
              </a:ext>
            </a:extLst>
          </p:cNvPr>
          <p:cNvGrpSpPr/>
          <p:nvPr/>
        </p:nvGrpSpPr>
        <p:grpSpPr>
          <a:xfrm>
            <a:off x="7555594" y="3076588"/>
            <a:ext cx="2315463" cy="1912637"/>
            <a:chOff x="7436545" y="2384553"/>
            <a:chExt cx="2315463" cy="1912637"/>
          </a:xfrm>
        </p:grpSpPr>
        <p:pic>
          <p:nvPicPr>
            <p:cNvPr id="10" name="Picture 9">
              <a:extLst>
                <a:ext uri="{FF2B5EF4-FFF2-40B4-BE49-F238E27FC236}">
                  <a16:creationId xmlns:a16="http://schemas.microsoft.com/office/drawing/2014/main" id="{1EF56D1A-6480-44CF-F69D-E547D278F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6545" y="2384553"/>
              <a:ext cx="2315463" cy="1912637"/>
            </a:xfrm>
            <a:prstGeom prst="rect">
              <a:avLst/>
            </a:prstGeom>
          </p:spPr>
        </p:pic>
        <p:sp>
          <p:nvSpPr>
            <p:cNvPr id="27" name="TextBox 11">
              <a:extLst>
                <a:ext uri="{FF2B5EF4-FFF2-40B4-BE49-F238E27FC236}">
                  <a16:creationId xmlns:a16="http://schemas.microsoft.com/office/drawing/2014/main" id="{EA35871A-8EBF-53D0-A4C6-F83A6E3FA7F5}"/>
                </a:ext>
              </a:extLst>
            </p:cNvPr>
            <p:cNvSpPr txBox="1"/>
            <p:nvPr/>
          </p:nvSpPr>
          <p:spPr>
            <a:xfrm>
              <a:off x="8107314" y="2772594"/>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4</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sp>
        <p:nvSpPr>
          <p:cNvPr id="19" name="Speech Bubble: Rectangle with Corners Rounded 18">
            <a:extLst>
              <a:ext uri="{FF2B5EF4-FFF2-40B4-BE49-F238E27FC236}">
                <a16:creationId xmlns:a16="http://schemas.microsoft.com/office/drawing/2014/main" id="{EC06E929-8046-076B-FAD1-D8EDAAFD42E5}"/>
              </a:ext>
            </a:extLst>
          </p:cNvPr>
          <p:cNvSpPr/>
          <p:nvPr/>
        </p:nvSpPr>
        <p:spPr>
          <a:xfrm>
            <a:off x="609600" y="672009"/>
            <a:ext cx="7616763" cy="1519874"/>
          </a:xfrm>
          <a:prstGeom prst="wedgeRoundRectCallout">
            <a:avLst>
              <a:gd name="adj1" fmla="val 27270"/>
              <a:gd name="adj2" fmla="val 10390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prstClr val="black"/>
                </a:solidFill>
              </a:rPr>
              <a:t>Cảm</a:t>
            </a:r>
            <a:r>
              <a:rPr lang="en-US" sz="3200" dirty="0">
                <a:solidFill>
                  <a:prstClr val="black"/>
                </a:solidFill>
              </a:rPr>
              <a:t> </a:t>
            </a:r>
            <a:r>
              <a:rPr lang="en-US" sz="3200" dirty="0" err="1">
                <a:solidFill>
                  <a:prstClr val="black"/>
                </a:solidFill>
              </a:rPr>
              <a:t>ơn</a:t>
            </a:r>
            <a:r>
              <a:rPr lang="en-US" sz="3200" dirty="0">
                <a:solidFill>
                  <a:prstClr val="black"/>
                </a:solidFill>
              </a:rPr>
              <a:t> </a:t>
            </a:r>
            <a:r>
              <a:rPr lang="en-US" sz="3200" dirty="0" err="1">
                <a:solidFill>
                  <a:prstClr val="black"/>
                </a:solidFill>
              </a:rPr>
              <a:t>bạn</a:t>
            </a:r>
            <a:r>
              <a:rPr lang="en-US" sz="3200" dirty="0">
                <a:solidFill>
                  <a:prstClr val="black"/>
                </a:solidFill>
              </a:rPr>
              <a:t> </a:t>
            </a:r>
            <a:r>
              <a:rPr lang="en-US" sz="3200" dirty="0" err="1">
                <a:solidFill>
                  <a:prstClr val="black"/>
                </a:solidFill>
              </a:rPr>
              <a:t>đã</a:t>
            </a:r>
            <a:r>
              <a:rPr lang="en-US" sz="3200" dirty="0">
                <a:solidFill>
                  <a:prstClr val="black"/>
                </a:solidFill>
              </a:rPr>
              <a:t> </a:t>
            </a:r>
            <a:r>
              <a:rPr lang="en-US" sz="3200" dirty="0" err="1">
                <a:solidFill>
                  <a:prstClr val="black"/>
                </a:solidFill>
              </a:rPr>
              <a:t>giúp</a:t>
            </a:r>
            <a:r>
              <a:rPr lang="en-US" sz="3200" dirty="0">
                <a:solidFill>
                  <a:prstClr val="black"/>
                </a:solidFill>
              </a:rPr>
              <a:t> </a:t>
            </a:r>
            <a:r>
              <a:rPr lang="en-US" sz="3200" dirty="0" err="1">
                <a:solidFill>
                  <a:prstClr val="black"/>
                </a:solidFill>
              </a:rPr>
              <a:t>mình</a:t>
            </a:r>
            <a:r>
              <a:rPr lang="en-US" sz="3200" dirty="0">
                <a:solidFill>
                  <a:prstClr val="black"/>
                </a:solidFill>
              </a:rPr>
              <a:t> </a:t>
            </a:r>
            <a:r>
              <a:rPr lang="en-US" sz="3200" dirty="0" err="1">
                <a:solidFill>
                  <a:prstClr val="black"/>
                </a:solidFill>
              </a:rPr>
              <a:t>vượt</a:t>
            </a:r>
            <a:r>
              <a:rPr lang="en-US" sz="3200" dirty="0">
                <a:solidFill>
                  <a:prstClr val="black"/>
                </a:solidFill>
              </a:rPr>
              <a:t> qua </a:t>
            </a:r>
            <a:r>
              <a:rPr lang="en-US" sz="3200" dirty="0" err="1">
                <a:solidFill>
                  <a:prstClr val="black"/>
                </a:solidFill>
              </a:rPr>
              <a:t>thêm</a:t>
            </a:r>
            <a:endParaRPr lang="en-US" sz="3200" dirty="0">
              <a:solidFill>
                <a:prstClr val="black"/>
              </a:solidFill>
            </a:endParaRPr>
          </a:p>
          <a:p>
            <a:pPr lvl="0" algn="ctr">
              <a:defRPr/>
            </a:pPr>
            <a:r>
              <a:rPr lang="en-US" sz="3200" dirty="0">
                <a:solidFill>
                  <a:prstClr val="black"/>
                </a:solidFill>
              </a:rPr>
              <a:t>1 </a:t>
            </a:r>
            <a:r>
              <a:rPr lang="en-US" sz="3200" dirty="0" err="1">
                <a:solidFill>
                  <a:prstClr val="black"/>
                </a:solidFill>
              </a:rPr>
              <a:t>thử</a:t>
            </a:r>
            <a:r>
              <a:rPr lang="en-US" sz="3200" dirty="0">
                <a:solidFill>
                  <a:prstClr val="black"/>
                </a:solidFill>
              </a:rPr>
              <a:t> </a:t>
            </a:r>
            <a:r>
              <a:rPr lang="en-US" sz="3200" dirty="0" err="1">
                <a:solidFill>
                  <a:prstClr val="black"/>
                </a:solidFill>
              </a:rPr>
              <a:t>thách</a:t>
            </a:r>
            <a:r>
              <a:rPr lang="en-US" sz="3200" dirty="0">
                <a:solidFill>
                  <a:prstClr val="black"/>
                </a:solidFill>
              </a:rPr>
              <a:t>. </a:t>
            </a:r>
            <a:r>
              <a:rPr lang="en-US" sz="3200" dirty="0" err="1">
                <a:solidFill>
                  <a:prstClr val="black"/>
                </a:solidFill>
              </a:rPr>
              <a:t>Chỉ</a:t>
            </a:r>
            <a:r>
              <a:rPr lang="en-US" sz="3200" dirty="0">
                <a:solidFill>
                  <a:prstClr val="black"/>
                </a:solidFill>
              </a:rPr>
              <a:t> </a:t>
            </a:r>
            <a:r>
              <a:rPr lang="en-US" sz="3200" dirty="0" err="1">
                <a:solidFill>
                  <a:prstClr val="black"/>
                </a:solidFill>
              </a:rPr>
              <a:t>còn</a:t>
            </a:r>
            <a:r>
              <a:rPr lang="en-US" sz="3200" dirty="0">
                <a:solidFill>
                  <a:prstClr val="black"/>
                </a:solidFill>
              </a:rPr>
              <a:t> 1 </a:t>
            </a:r>
            <a:r>
              <a:rPr lang="en-US" sz="3200" dirty="0" err="1">
                <a:solidFill>
                  <a:prstClr val="black"/>
                </a:solidFill>
              </a:rPr>
              <a:t>thử</a:t>
            </a:r>
            <a:r>
              <a:rPr lang="en-US" sz="3200" dirty="0">
                <a:solidFill>
                  <a:prstClr val="black"/>
                </a:solidFill>
              </a:rPr>
              <a:t> </a:t>
            </a:r>
            <a:r>
              <a:rPr lang="en-US" sz="3200" dirty="0" err="1">
                <a:solidFill>
                  <a:prstClr val="black"/>
                </a:solidFill>
              </a:rPr>
              <a:t>thách</a:t>
            </a:r>
            <a:r>
              <a:rPr lang="en-US" sz="3200" dirty="0">
                <a:solidFill>
                  <a:prstClr val="black"/>
                </a:solidFill>
              </a:rPr>
              <a:t> </a:t>
            </a:r>
            <a:r>
              <a:rPr lang="en-US" sz="3200" dirty="0" err="1">
                <a:solidFill>
                  <a:prstClr val="black"/>
                </a:solidFill>
              </a:rPr>
              <a:t>cuối</a:t>
            </a:r>
            <a:r>
              <a:rPr lang="en-US" sz="3200" dirty="0">
                <a:solidFill>
                  <a:prstClr val="black"/>
                </a:solidFill>
              </a:rPr>
              <a:t> </a:t>
            </a:r>
            <a:r>
              <a:rPr lang="en-US" sz="3200" dirty="0" err="1">
                <a:solidFill>
                  <a:prstClr val="black"/>
                </a:solidFill>
              </a:rPr>
              <a:t>cùng</a:t>
            </a:r>
            <a:r>
              <a:rPr lang="en-US" sz="3200" dirty="0">
                <a:solidFill>
                  <a:prstClr val="black"/>
                </a:solidFill>
              </a:rPr>
              <a:t>.</a:t>
            </a:r>
          </a:p>
        </p:txBody>
      </p:sp>
      <p:pic>
        <p:nvPicPr>
          <p:cNvPr id="7" name="Picture 6">
            <a:extLst>
              <a:ext uri="{FF2B5EF4-FFF2-40B4-BE49-F238E27FC236}">
                <a16:creationId xmlns:a16="http://schemas.microsoft.com/office/drawing/2014/main" id="{25D3CC02-B9FA-6331-9718-4C56D1EC1F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0558" y="2540784"/>
            <a:ext cx="1870126" cy="3138373"/>
          </a:xfrm>
          <a:prstGeom prst="rect">
            <a:avLst/>
          </a:prstGeom>
        </p:spPr>
      </p:pic>
    </p:spTree>
    <p:extLst>
      <p:ext uri="{BB962C8B-B14F-4D97-AF65-F5344CB8AC3E}">
        <p14:creationId xmlns:p14="http://schemas.microsoft.com/office/powerpoint/2010/main" val="12478751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16667E-7 -4.07407E-6 L 0.14479 -0.18912 " pathEditMode="relative" rAng="0" ptsTypes="AA">
                                      <p:cBhvr>
                                        <p:cTn id="6" dur="1100" fill="hold"/>
                                        <p:tgtEl>
                                          <p:spTgt spid="7"/>
                                        </p:tgtEl>
                                        <p:attrNameLst>
                                          <p:attrName>ppt_x</p:attrName>
                                          <p:attrName>ppt_y</p:attrName>
                                        </p:attrNameLst>
                                      </p:cBhvr>
                                      <p:rCtr x="7240" y="-9468"/>
                                    </p:animMotion>
                                  </p:childTnLst>
                                </p:cTn>
                              </p:par>
                            </p:childTnLst>
                          </p:cTn>
                        </p:par>
                        <p:par>
                          <p:cTn id="7" fill="hold">
                            <p:stCondLst>
                              <p:cond delay="1100"/>
                            </p:stCondLst>
                            <p:childTnLst>
                              <p:par>
                                <p:cTn id="8" presetID="32" presetClass="emph" presetSubtype="0" fill="hold" nodeType="afterEffect">
                                  <p:stCondLst>
                                    <p:cond delay="0"/>
                                  </p:stCondLst>
                                  <p:childTnLst>
                                    <p:animRot by="120000">
                                      <p:cBhvr>
                                        <p:cTn id="9" dur="100" fill="hold">
                                          <p:stCondLst>
                                            <p:cond delay="0"/>
                                          </p:stCondLst>
                                        </p:cTn>
                                        <p:tgtEl>
                                          <p:spTgt spid="31"/>
                                        </p:tgtEl>
                                        <p:attrNameLst>
                                          <p:attrName>r</p:attrName>
                                        </p:attrNameLst>
                                      </p:cBhvr>
                                    </p:animRot>
                                    <p:animRot by="-240000">
                                      <p:cBhvr>
                                        <p:cTn id="10" dur="200" fill="hold">
                                          <p:stCondLst>
                                            <p:cond delay="200"/>
                                          </p:stCondLst>
                                        </p:cTn>
                                        <p:tgtEl>
                                          <p:spTgt spid="31"/>
                                        </p:tgtEl>
                                        <p:attrNameLst>
                                          <p:attrName>r</p:attrName>
                                        </p:attrNameLst>
                                      </p:cBhvr>
                                    </p:animRot>
                                    <p:animRot by="240000">
                                      <p:cBhvr>
                                        <p:cTn id="11" dur="200" fill="hold">
                                          <p:stCondLst>
                                            <p:cond delay="400"/>
                                          </p:stCondLst>
                                        </p:cTn>
                                        <p:tgtEl>
                                          <p:spTgt spid="31"/>
                                        </p:tgtEl>
                                        <p:attrNameLst>
                                          <p:attrName>r</p:attrName>
                                        </p:attrNameLst>
                                      </p:cBhvr>
                                    </p:animRot>
                                    <p:animRot by="-240000">
                                      <p:cBhvr>
                                        <p:cTn id="12" dur="200" fill="hold">
                                          <p:stCondLst>
                                            <p:cond delay="600"/>
                                          </p:stCondLst>
                                        </p:cTn>
                                        <p:tgtEl>
                                          <p:spTgt spid="31"/>
                                        </p:tgtEl>
                                        <p:attrNameLst>
                                          <p:attrName>r</p:attrName>
                                        </p:attrNameLst>
                                      </p:cBhvr>
                                    </p:animRot>
                                    <p:animRot by="120000">
                                      <p:cBhvr>
                                        <p:cTn id="13" dur="200" fill="hold">
                                          <p:stCondLst>
                                            <p:cond delay="800"/>
                                          </p:stCondLst>
                                        </p:cTn>
                                        <p:tgtEl>
                                          <p:spTgt spid="31"/>
                                        </p:tgtEl>
                                        <p:attrNameLst>
                                          <p:attrName>r</p:attrName>
                                        </p:attrNameLst>
                                      </p:cBhvr>
                                    </p:animRot>
                                  </p:childTnLst>
                                </p:cTn>
                              </p:par>
                            </p:childTnLst>
                          </p:cTn>
                        </p:par>
                        <p:par>
                          <p:cTn id="14" fill="hold">
                            <p:stCondLst>
                              <p:cond delay="2100"/>
                            </p:stCondLst>
                            <p:childTnLst>
                              <p:par>
                                <p:cTn id="15" presetID="10" presetClass="entr" presetSubtype="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9E32F7-E86A-49C0-AAB6-EA32308ED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30">
            <a:extLst>
              <a:ext uri="{FF2B5EF4-FFF2-40B4-BE49-F238E27FC236}">
                <a16:creationId xmlns:a16="http://schemas.microsoft.com/office/drawing/2014/main" id="{36B8C00C-B5D4-D237-6CAC-8448E9E6CC0E}"/>
              </a:ext>
            </a:extLst>
          </p:cNvPr>
          <p:cNvPicPr>
            <a:picLocks noChangeAspect="1"/>
          </p:cNvPicPr>
          <p:nvPr/>
        </p:nvPicPr>
        <p:blipFill>
          <a:blip r:embed="rId3"/>
          <a:srcRect/>
          <a:stretch>
            <a:fillRect/>
          </a:stretch>
        </p:blipFill>
        <p:spPr>
          <a:xfrm>
            <a:off x="2566008" y="177392"/>
            <a:ext cx="7346396" cy="5440906"/>
          </a:xfrm>
          <a:prstGeom prst="rect">
            <a:avLst/>
          </a:prstGeom>
        </p:spPr>
      </p:pic>
      <p:grpSp>
        <p:nvGrpSpPr>
          <p:cNvPr id="2" name="Group 1">
            <a:extLst>
              <a:ext uri="{FF2B5EF4-FFF2-40B4-BE49-F238E27FC236}">
                <a16:creationId xmlns:a16="http://schemas.microsoft.com/office/drawing/2014/main" id="{74092789-EF6D-CD55-6A94-FC46BF287372}"/>
              </a:ext>
            </a:extLst>
          </p:cNvPr>
          <p:cNvGrpSpPr/>
          <p:nvPr/>
        </p:nvGrpSpPr>
        <p:grpSpPr>
          <a:xfrm>
            <a:off x="358322" y="2013529"/>
            <a:ext cx="2315463" cy="4692071"/>
            <a:chOff x="1869622" y="-1161665"/>
            <a:chExt cx="2315463" cy="4692071"/>
          </a:xfrm>
        </p:grpSpPr>
        <p:grpSp>
          <p:nvGrpSpPr>
            <p:cNvPr id="28" name="Group 27">
              <a:extLst>
                <a:ext uri="{FF2B5EF4-FFF2-40B4-BE49-F238E27FC236}">
                  <a16:creationId xmlns:a16="http://schemas.microsoft.com/office/drawing/2014/main" id="{14C2F951-E058-8F4C-90EF-53166F6BA2D8}"/>
                </a:ext>
              </a:extLst>
            </p:cNvPr>
            <p:cNvGrpSpPr/>
            <p:nvPr/>
          </p:nvGrpSpPr>
          <p:grpSpPr>
            <a:xfrm>
              <a:off x="1869622" y="1617769"/>
              <a:ext cx="2315463" cy="1912637"/>
              <a:chOff x="3507742" y="2012913"/>
              <a:chExt cx="2315463" cy="1912637"/>
            </a:xfrm>
          </p:grpSpPr>
          <p:pic>
            <p:nvPicPr>
              <p:cNvPr id="5" name="Picture 4">
                <a:extLst>
                  <a:ext uri="{FF2B5EF4-FFF2-40B4-BE49-F238E27FC236}">
                    <a16:creationId xmlns:a16="http://schemas.microsoft.com/office/drawing/2014/main" id="{7500C054-CFCE-92C2-D9E2-C3AA0C7B8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742" y="2012913"/>
                <a:ext cx="2315463" cy="1912637"/>
              </a:xfrm>
              <a:prstGeom prst="rect">
                <a:avLst/>
              </a:prstGeom>
            </p:spPr>
          </p:pic>
          <p:sp>
            <p:nvSpPr>
              <p:cNvPr id="24" name="TextBox 11">
                <a:extLst>
                  <a:ext uri="{FF2B5EF4-FFF2-40B4-BE49-F238E27FC236}">
                    <a16:creationId xmlns:a16="http://schemas.microsoft.com/office/drawing/2014/main" id="{376B07FD-3850-B78E-3A2B-F1DF052B6789}"/>
                  </a:ext>
                </a:extLst>
              </p:cNvPr>
              <p:cNvSpPr txBox="1"/>
              <p:nvPr/>
            </p:nvSpPr>
            <p:spPr>
              <a:xfrm>
                <a:off x="4178511" y="2371852"/>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4</a:t>
                </a:r>
              </a:p>
            </p:txBody>
          </p:sp>
        </p:grpSp>
        <p:pic>
          <p:nvPicPr>
            <p:cNvPr id="7" name="Picture 6">
              <a:extLst>
                <a:ext uri="{FF2B5EF4-FFF2-40B4-BE49-F238E27FC236}">
                  <a16:creationId xmlns:a16="http://schemas.microsoft.com/office/drawing/2014/main" id="{25D3CC02-B9FA-6331-9718-4C56D1EC1F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4959" y="-1161665"/>
              <a:ext cx="1870126" cy="3138373"/>
            </a:xfrm>
            <a:prstGeom prst="rect">
              <a:avLst/>
            </a:prstGeom>
          </p:spPr>
        </p:pic>
      </p:grpSp>
      <p:grpSp>
        <p:nvGrpSpPr>
          <p:cNvPr id="6" name="Group 5">
            <a:extLst>
              <a:ext uri="{FF2B5EF4-FFF2-40B4-BE49-F238E27FC236}">
                <a16:creationId xmlns:a16="http://schemas.microsoft.com/office/drawing/2014/main" id="{B4D23428-D2A0-A2CB-0597-E29CBBBB31CE}"/>
              </a:ext>
            </a:extLst>
          </p:cNvPr>
          <p:cNvGrpSpPr/>
          <p:nvPr/>
        </p:nvGrpSpPr>
        <p:grpSpPr>
          <a:xfrm>
            <a:off x="2666108" y="-478807"/>
            <a:ext cx="6752557" cy="4461528"/>
            <a:chOff x="4426313" y="2992688"/>
            <a:chExt cx="9188223" cy="7162800"/>
          </a:xfrm>
        </p:grpSpPr>
        <p:pic>
          <p:nvPicPr>
            <p:cNvPr id="8" name="Picture 7" descr="Text&#10;&#10;Description automatically generated with medium confidence">
              <a:extLst>
                <a:ext uri="{FF2B5EF4-FFF2-40B4-BE49-F238E27FC236}">
                  <a16:creationId xmlns:a16="http://schemas.microsoft.com/office/drawing/2014/main" id="{431FC15E-90E2-53DD-CCC8-2005B39E8A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6313" y="2992688"/>
              <a:ext cx="9188223" cy="7162800"/>
            </a:xfrm>
            <a:prstGeom prst="rect">
              <a:avLst/>
            </a:prstGeom>
          </p:spPr>
        </p:pic>
        <p:sp>
          <p:nvSpPr>
            <p:cNvPr id="11" name="Rectangle 10">
              <a:extLst>
                <a:ext uri="{FF2B5EF4-FFF2-40B4-BE49-F238E27FC236}">
                  <a16:creationId xmlns:a16="http://schemas.microsoft.com/office/drawing/2014/main" id="{C49BCC6F-7BF1-0698-E823-06E15043DDDF}"/>
                </a:ext>
              </a:extLst>
            </p:cNvPr>
            <p:cNvSpPr/>
            <p:nvPr/>
          </p:nvSpPr>
          <p:spPr>
            <a:xfrm>
              <a:off x="4841036" y="4597056"/>
              <a:ext cx="8358775" cy="4013166"/>
            </a:xfrm>
            <a:prstGeom prst="rect">
              <a:avLst/>
            </a:prstGeom>
          </p:spPr>
          <p:txBody>
            <a:bodyPr wrap="square">
              <a:spAutoFit/>
            </a:bodyPr>
            <a:lstStyle/>
            <a:p>
              <a:pPr algn="ctr" defTabSz="609630">
                <a:defRPr/>
              </a:pPr>
              <a:r>
                <a:rPr lang="en-US" sz="60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4. </a:t>
              </a:r>
              <a:r>
                <a:rPr lang="vi-VN" sz="60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Khi nói trước lớp, em cảm thấy như thế nào?</a:t>
              </a:r>
            </a:p>
          </p:txBody>
        </p:sp>
      </p:grpSp>
    </p:spTree>
    <p:extLst>
      <p:ext uri="{BB962C8B-B14F-4D97-AF65-F5344CB8AC3E}">
        <p14:creationId xmlns:p14="http://schemas.microsoft.com/office/powerpoint/2010/main" val="7489809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9E32F7-E86A-49C0-AAB6-EA32308ED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8" name="Group 27">
            <a:extLst>
              <a:ext uri="{FF2B5EF4-FFF2-40B4-BE49-F238E27FC236}">
                <a16:creationId xmlns:a16="http://schemas.microsoft.com/office/drawing/2014/main" id="{14C2F951-E058-8F4C-90EF-53166F6BA2D8}"/>
              </a:ext>
            </a:extLst>
          </p:cNvPr>
          <p:cNvGrpSpPr/>
          <p:nvPr/>
        </p:nvGrpSpPr>
        <p:grpSpPr>
          <a:xfrm>
            <a:off x="2822122" y="2735369"/>
            <a:ext cx="2315463" cy="1912637"/>
            <a:chOff x="3507742" y="2012913"/>
            <a:chExt cx="2315463" cy="1912637"/>
          </a:xfrm>
        </p:grpSpPr>
        <p:pic>
          <p:nvPicPr>
            <p:cNvPr id="5" name="Picture 4">
              <a:extLst>
                <a:ext uri="{FF2B5EF4-FFF2-40B4-BE49-F238E27FC236}">
                  <a16:creationId xmlns:a16="http://schemas.microsoft.com/office/drawing/2014/main" id="{7500C054-CFCE-92C2-D9E2-C3AA0C7B8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7742" y="2012913"/>
              <a:ext cx="2315463" cy="1912637"/>
            </a:xfrm>
            <a:prstGeom prst="rect">
              <a:avLst/>
            </a:prstGeom>
          </p:spPr>
        </p:pic>
        <p:sp>
          <p:nvSpPr>
            <p:cNvPr id="24" name="TextBox 11">
              <a:extLst>
                <a:ext uri="{FF2B5EF4-FFF2-40B4-BE49-F238E27FC236}">
                  <a16:creationId xmlns:a16="http://schemas.microsoft.com/office/drawing/2014/main" id="{376B07FD-3850-B78E-3A2B-F1DF052B6789}"/>
                </a:ext>
              </a:extLst>
            </p:cNvPr>
            <p:cNvSpPr txBox="1"/>
            <p:nvPr/>
          </p:nvSpPr>
          <p:spPr>
            <a:xfrm>
              <a:off x="4178511" y="2371852"/>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1</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grpSp>
        <p:nvGrpSpPr>
          <p:cNvPr id="29" name="Group 28">
            <a:extLst>
              <a:ext uri="{FF2B5EF4-FFF2-40B4-BE49-F238E27FC236}">
                <a16:creationId xmlns:a16="http://schemas.microsoft.com/office/drawing/2014/main" id="{CA262BBF-3CA5-6051-2314-51BFF8AE59D6}"/>
              </a:ext>
            </a:extLst>
          </p:cNvPr>
          <p:cNvGrpSpPr/>
          <p:nvPr/>
        </p:nvGrpSpPr>
        <p:grpSpPr>
          <a:xfrm>
            <a:off x="2026170" y="4581270"/>
            <a:ext cx="2315463" cy="1912637"/>
            <a:chOff x="2368506" y="4192030"/>
            <a:chExt cx="2315463" cy="1912637"/>
          </a:xfrm>
        </p:grpSpPr>
        <p:pic>
          <p:nvPicPr>
            <p:cNvPr id="8" name="Picture 7">
              <a:extLst>
                <a:ext uri="{FF2B5EF4-FFF2-40B4-BE49-F238E27FC236}">
                  <a16:creationId xmlns:a16="http://schemas.microsoft.com/office/drawing/2014/main" id="{A37EAE46-E968-20AB-59EA-22AFA7732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8506" y="4192030"/>
              <a:ext cx="2315463" cy="1912637"/>
            </a:xfrm>
            <a:prstGeom prst="rect">
              <a:avLst/>
            </a:prstGeom>
          </p:spPr>
        </p:pic>
        <p:sp>
          <p:nvSpPr>
            <p:cNvPr id="25" name="TextBox 11">
              <a:extLst>
                <a:ext uri="{FF2B5EF4-FFF2-40B4-BE49-F238E27FC236}">
                  <a16:creationId xmlns:a16="http://schemas.microsoft.com/office/drawing/2014/main" id="{4A32E3CB-9C14-4A6A-C6FF-2CE275617500}"/>
                </a:ext>
              </a:extLst>
            </p:cNvPr>
            <p:cNvSpPr txBox="1"/>
            <p:nvPr/>
          </p:nvSpPr>
          <p:spPr>
            <a:xfrm>
              <a:off x="2965717" y="4623155"/>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2</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grpSp>
        <p:nvGrpSpPr>
          <p:cNvPr id="30" name="Group 29">
            <a:extLst>
              <a:ext uri="{FF2B5EF4-FFF2-40B4-BE49-F238E27FC236}">
                <a16:creationId xmlns:a16="http://schemas.microsoft.com/office/drawing/2014/main" id="{DA4657C3-9665-B7F0-ADDE-9032C0799168}"/>
              </a:ext>
            </a:extLst>
          </p:cNvPr>
          <p:cNvGrpSpPr/>
          <p:nvPr/>
        </p:nvGrpSpPr>
        <p:grpSpPr>
          <a:xfrm>
            <a:off x="5791851" y="4621276"/>
            <a:ext cx="2315463" cy="1912637"/>
            <a:chOff x="5894743" y="4682500"/>
            <a:chExt cx="2315463" cy="1912637"/>
          </a:xfrm>
        </p:grpSpPr>
        <p:pic>
          <p:nvPicPr>
            <p:cNvPr id="9" name="Picture 8">
              <a:extLst>
                <a:ext uri="{FF2B5EF4-FFF2-40B4-BE49-F238E27FC236}">
                  <a16:creationId xmlns:a16="http://schemas.microsoft.com/office/drawing/2014/main" id="{1C6A128F-0E3A-EEB1-3033-7C8791E26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4743" y="4682500"/>
              <a:ext cx="2315463" cy="1912637"/>
            </a:xfrm>
            <a:prstGeom prst="rect">
              <a:avLst/>
            </a:prstGeom>
          </p:spPr>
        </p:pic>
        <p:sp>
          <p:nvSpPr>
            <p:cNvPr id="26" name="TextBox 11">
              <a:extLst>
                <a:ext uri="{FF2B5EF4-FFF2-40B4-BE49-F238E27FC236}">
                  <a16:creationId xmlns:a16="http://schemas.microsoft.com/office/drawing/2014/main" id="{A85F7E3A-A4A6-7F28-209F-FBAB0E031C61}"/>
                </a:ext>
              </a:extLst>
            </p:cNvPr>
            <p:cNvSpPr txBox="1"/>
            <p:nvPr/>
          </p:nvSpPr>
          <p:spPr>
            <a:xfrm>
              <a:off x="6565512" y="5061911"/>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3</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grpSp>
        <p:nvGrpSpPr>
          <p:cNvPr id="31" name="Group 30">
            <a:extLst>
              <a:ext uri="{FF2B5EF4-FFF2-40B4-BE49-F238E27FC236}">
                <a16:creationId xmlns:a16="http://schemas.microsoft.com/office/drawing/2014/main" id="{4E925D48-2121-A343-6088-5A5DB4F79D6D}"/>
              </a:ext>
            </a:extLst>
          </p:cNvPr>
          <p:cNvGrpSpPr/>
          <p:nvPr/>
        </p:nvGrpSpPr>
        <p:grpSpPr>
          <a:xfrm>
            <a:off x="7555594" y="3076588"/>
            <a:ext cx="2315463" cy="1912637"/>
            <a:chOff x="7436545" y="2384553"/>
            <a:chExt cx="2315463" cy="1912637"/>
          </a:xfrm>
        </p:grpSpPr>
        <p:pic>
          <p:nvPicPr>
            <p:cNvPr id="10" name="Picture 9">
              <a:extLst>
                <a:ext uri="{FF2B5EF4-FFF2-40B4-BE49-F238E27FC236}">
                  <a16:creationId xmlns:a16="http://schemas.microsoft.com/office/drawing/2014/main" id="{1EF56D1A-6480-44CF-F69D-E547D278F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6545" y="2384553"/>
              <a:ext cx="2315463" cy="1912637"/>
            </a:xfrm>
            <a:prstGeom prst="rect">
              <a:avLst/>
            </a:prstGeom>
          </p:spPr>
        </p:pic>
        <p:sp>
          <p:nvSpPr>
            <p:cNvPr id="27" name="TextBox 11">
              <a:extLst>
                <a:ext uri="{FF2B5EF4-FFF2-40B4-BE49-F238E27FC236}">
                  <a16:creationId xmlns:a16="http://schemas.microsoft.com/office/drawing/2014/main" id="{EA35871A-8EBF-53D0-A4C6-F83A6E3FA7F5}"/>
                </a:ext>
              </a:extLst>
            </p:cNvPr>
            <p:cNvSpPr txBox="1"/>
            <p:nvPr/>
          </p:nvSpPr>
          <p:spPr>
            <a:xfrm>
              <a:off x="8107314" y="2772594"/>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4</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sp>
        <p:nvSpPr>
          <p:cNvPr id="19" name="Speech Bubble: Rectangle with Corners Rounded 18">
            <a:extLst>
              <a:ext uri="{FF2B5EF4-FFF2-40B4-BE49-F238E27FC236}">
                <a16:creationId xmlns:a16="http://schemas.microsoft.com/office/drawing/2014/main" id="{EC06E929-8046-076B-FAD1-D8EDAAFD42E5}"/>
              </a:ext>
            </a:extLst>
          </p:cNvPr>
          <p:cNvSpPr/>
          <p:nvPr/>
        </p:nvSpPr>
        <p:spPr>
          <a:xfrm>
            <a:off x="609600" y="672009"/>
            <a:ext cx="7616763" cy="1519874"/>
          </a:xfrm>
          <a:prstGeom prst="wedgeRoundRectCallout">
            <a:avLst>
              <a:gd name="adj1" fmla="val 27270"/>
              <a:gd name="adj2" fmla="val 10390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Tada, chúng ta đã vượt qua được thử thách cuối cùng rồi, các bạn giỏi quá!</a:t>
            </a:r>
          </a:p>
        </p:txBody>
      </p:sp>
      <p:pic>
        <p:nvPicPr>
          <p:cNvPr id="7" name="Picture 6">
            <a:extLst>
              <a:ext uri="{FF2B5EF4-FFF2-40B4-BE49-F238E27FC236}">
                <a16:creationId xmlns:a16="http://schemas.microsoft.com/office/drawing/2014/main" id="{25D3CC02-B9FA-6331-9718-4C56D1EC1F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4350" y="1590758"/>
            <a:ext cx="1870126" cy="3138373"/>
          </a:xfrm>
          <a:prstGeom prst="rect">
            <a:avLst/>
          </a:prstGeom>
        </p:spPr>
      </p:pic>
    </p:spTree>
    <p:extLst>
      <p:ext uri="{BB962C8B-B14F-4D97-AF65-F5344CB8AC3E}">
        <p14:creationId xmlns:p14="http://schemas.microsoft.com/office/powerpoint/2010/main" val="9543981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63" presetClass="path" presetSubtype="0" accel="50000" decel="50000" fill="hold" nodeType="afterEffect">
                                  <p:stCondLst>
                                    <p:cond delay="0"/>
                                  </p:stCondLst>
                                  <p:childTnLst>
                                    <p:animMotion origin="layout" path="M 0.14479 -0.18912 L 0.31953 -0.2794 " pathEditMode="relative" rAng="0" ptsTypes="AA">
                                      <p:cBhvr>
                                        <p:cTn id="6" dur="1100" fill="hold"/>
                                        <p:tgtEl>
                                          <p:spTgt spid="7"/>
                                        </p:tgtEl>
                                        <p:attrNameLst>
                                          <p:attrName>ppt_x</p:attrName>
                                          <p:attrName>ppt_y</p:attrName>
                                        </p:attrNameLst>
                                      </p:cBhvr>
                                      <p:rCtr x="8737" y="-4514"/>
                                    </p:animMotion>
                                  </p:childTnLst>
                                </p:cTn>
                              </p:par>
                            </p:childTnLst>
                          </p:cTn>
                        </p:par>
                        <p:par>
                          <p:cTn id="7" fill="hold">
                            <p:stCondLst>
                              <p:cond delay="1600"/>
                            </p:stCondLst>
                            <p:childTnLst>
                              <p:par>
                                <p:cTn id="8" presetID="32" presetClass="emph" presetSubtype="0" fill="hold" nodeType="after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par>
                          <p:cTn id="14" fill="hold">
                            <p:stCondLst>
                              <p:cond delay="2600"/>
                            </p:stCondLst>
                            <p:childTnLst>
                              <p:par>
                                <p:cTn id="15" presetID="10" presetClass="entr" presetSubtype="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5404C5-2568-2A74-358A-10D21D8361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96E98E11-C712-ADFD-8A32-C62C3FBC4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1372" y="2316334"/>
            <a:ext cx="6503451" cy="4541666"/>
          </a:xfrm>
          <a:prstGeom prst="rect">
            <a:avLst/>
          </a:prstGeom>
        </p:spPr>
      </p:pic>
      <p:sp>
        <p:nvSpPr>
          <p:cNvPr id="3" name="Speech Bubble: Rectangle with Corners Rounded 2">
            <a:extLst>
              <a:ext uri="{FF2B5EF4-FFF2-40B4-BE49-F238E27FC236}">
                <a16:creationId xmlns:a16="http://schemas.microsoft.com/office/drawing/2014/main" id="{C94A3568-769D-557E-5FAE-2939EBF81405}"/>
              </a:ext>
            </a:extLst>
          </p:cNvPr>
          <p:cNvSpPr/>
          <p:nvPr/>
        </p:nvSpPr>
        <p:spPr>
          <a:xfrm>
            <a:off x="3669773" y="595809"/>
            <a:ext cx="5753628" cy="1519874"/>
          </a:xfrm>
          <a:prstGeom prst="wedgeRoundRectCallout">
            <a:avLst>
              <a:gd name="adj1" fmla="val 27270"/>
              <a:gd name="adj2" fmla="val 10390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giúp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qua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sông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661588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6" y="21260"/>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5" y="3032"/>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074" y="251139"/>
            <a:ext cx="10496688" cy="4103291"/>
          </a:xfrm>
          <a:prstGeom prst="rect">
            <a:avLst/>
          </a:prstGeom>
          <a:effectLst>
            <a:outerShdw blurRad="63500" sx="102000" sy="102000" algn="ctr" rotWithShape="0">
              <a:prstClr val="black">
                <a:alpha val="40000"/>
              </a:prstClr>
            </a:outerShdw>
          </a:effectLst>
        </p:spPr>
      </p:pic>
      <p:sp>
        <p:nvSpPr>
          <p:cNvPr id="12" name="Rounded Rectangle 7">
            <a:extLst>
              <a:ext uri="{FF2B5EF4-FFF2-40B4-BE49-F238E27FC236}">
                <a16:creationId xmlns:a16="http://schemas.microsoft.com/office/drawing/2014/main" id="{B4C7A9F1-766F-4F05-9863-28498494E2CC}"/>
              </a:ext>
            </a:extLst>
          </p:cNvPr>
          <p:cNvSpPr/>
          <p:nvPr/>
        </p:nvSpPr>
        <p:spPr>
          <a:xfrm>
            <a:off x="2296634" y="1428572"/>
            <a:ext cx="7155711" cy="1782729"/>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id-ID">
              <a:solidFill>
                <a:prstClr val="white"/>
              </a:solidFill>
              <a:latin typeface="Calibri" panose="020F0502020204030204"/>
            </a:endParaRPr>
          </a:p>
        </p:txBody>
      </p:sp>
      <p:pic>
        <p:nvPicPr>
          <p:cNvPr id="14" name="Picture 13">
            <a:extLst>
              <a:ext uri="{FF2B5EF4-FFF2-40B4-BE49-F238E27FC236}">
                <a16:creationId xmlns:a16="http://schemas.microsoft.com/office/drawing/2014/main" id="{CB7AE57E-659B-439E-B907-48FB2C6BFF92}"/>
              </a:ext>
            </a:extLst>
          </p:cNvPr>
          <p:cNvPicPr>
            <a:picLocks noChangeAspect="1"/>
          </p:cNvPicPr>
          <p:nvPr/>
        </p:nvPicPr>
        <p:blipFill>
          <a:blip r:embed="rId7"/>
          <a:stretch>
            <a:fillRect/>
          </a:stretch>
        </p:blipFill>
        <p:spPr>
          <a:xfrm>
            <a:off x="-423156" y="1624396"/>
            <a:ext cx="12310356" cy="2102596"/>
          </a:xfrm>
          <a:prstGeom prst="rect">
            <a:avLst/>
          </a:prstGeom>
        </p:spPr>
      </p:pic>
      <p:pic>
        <p:nvPicPr>
          <p:cNvPr id="2" name="Picture 1">
            <a:extLst>
              <a:ext uri="{FF2B5EF4-FFF2-40B4-BE49-F238E27FC236}">
                <a16:creationId xmlns:a16="http://schemas.microsoft.com/office/drawing/2014/main" id="{0C802BE8-5C76-BF1B-1DF6-722DD337FF9B}"/>
              </a:ext>
            </a:extLst>
          </p:cNvPr>
          <p:cNvPicPr>
            <a:picLocks noChangeAspect="1"/>
          </p:cNvPicPr>
          <p:nvPr/>
        </p:nvPicPr>
        <p:blipFill rotWithShape="1">
          <a:blip r:embed="rId8">
            <a:extLst>
              <a:ext uri="{28A0092B-C50C-407E-A947-70E740481C1C}">
                <a14:useLocalDpi xmlns:a14="http://schemas.microsoft.com/office/drawing/2010/main" val="0"/>
              </a:ext>
            </a:extLst>
          </a:blip>
          <a:srcRect r="86689" b="52558"/>
          <a:stretch/>
        </p:blipFill>
        <p:spPr>
          <a:xfrm>
            <a:off x="9570720" y="1873518"/>
            <a:ext cx="1942313" cy="5082084"/>
          </a:xfrm>
          <a:prstGeom prst="rect">
            <a:avLst/>
          </a:prstGeom>
        </p:spPr>
      </p:pic>
      <p:pic>
        <p:nvPicPr>
          <p:cNvPr id="6" name="Picture 4" descr="Children education">
            <a:extLst>
              <a:ext uri="{FF2B5EF4-FFF2-40B4-BE49-F238E27FC236}">
                <a16:creationId xmlns:a16="http://schemas.microsoft.com/office/drawing/2014/main" id="{712DCE3A-0A4B-AF39-6D62-9AC4F43CC17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645" b="92640" l="5112" r="93770">
                        <a14:foregroundMark x1="16134" y1="53553" x2="16294" y2="68020"/>
                        <a14:foregroundMark x1="35942" y1="53299" x2="41534" y2="47716"/>
                        <a14:foregroundMark x1="51278" y1="14213" x2="52875" y2="37563"/>
                        <a14:foregroundMark x1="86901" y1="50254" x2="87540" y2="74365"/>
                        <a14:foregroundMark x1="34026" y1="51269" x2="37859" y2="46954"/>
                        <a14:foregroundMark x1="18371" y1="72589" x2="21246" y2="81218"/>
                        <a14:foregroundMark x1="36901" y1="84010" x2="53035" y2="85279"/>
                        <a14:foregroundMark x1="64537" y1="82741" x2="70128" y2="81472"/>
                        <a14:foregroundMark x1="68690" y1="77411" x2="52396" y2="92640"/>
                        <a14:foregroundMark x1="5112" y1="68782" x2="10064" y2="71574"/>
                        <a14:foregroundMark x1="26518" y1="27919" x2="27796" y2="24873"/>
                        <a14:foregroundMark x1="27796" y1="24873" x2="31629" y2="27411"/>
                        <a14:foregroundMark x1="69329" y1="22589" x2="77796" y2="36548"/>
                        <a14:foregroundMark x1="83387" y1="47716" x2="84345" y2="57360"/>
                        <a14:foregroundMark x1="30192" y1="32487" x2="30671" y2="38832"/>
                        <a14:foregroundMark x1="50160" y1="11675" x2="57668" y2="14213"/>
                        <a14:foregroundMark x1="16933" y1="51523" x2="21406" y2="58883"/>
                        <a14:foregroundMark x1="84984" y1="47208" x2="88658" y2="46193"/>
                        <a14:foregroundMark x1="82428" y1="55584" x2="82907" y2="58629"/>
                        <a14:foregroundMark x1="93770" y1="50761" x2="93770" y2="48985"/>
                        <a14:foregroundMark x1="48403" y1="36802" x2="46166" y2="41371"/>
                        <a14:foregroundMark x1="44569" y1="37563" x2="44569" y2="39848"/>
                        <a14:foregroundMark x1="81629" y1="78426" x2="88818" y2="79949"/>
                      </a14:backgroundRemoval>
                    </a14:imgEffect>
                  </a14:imgLayer>
                </a14:imgProps>
              </a:ext>
              <a:ext uri="{28A0092B-C50C-407E-A947-70E740481C1C}">
                <a14:useLocalDpi xmlns:a14="http://schemas.microsoft.com/office/drawing/2010/main" val="0"/>
              </a:ext>
            </a:extLst>
          </a:blip>
          <a:srcRect/>
          <a:stretch>
            <a:fillRect/>
          </a:stretch>
        </p:blipFill>
        <p:spPr bwMode="auto">
          <a:xfrm>
            <a:off x="299722" y="3474940"/>
            <a:ext cx="5877558" cy="3699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203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CFA645-6151-4FFC-A623-51C42C0FE155}"/>
              </a:ext>
            </a:extLst>
          </p:cNvPr>
          <p:cNvSpPr/>
          <p:nvPr/>
        </p:nvSpPr>
        <p:spPr>
          <a:xfrm>
            <a:off x="355600" y="213547"/>
            <a:ext cx="11582400" cy="6430907"/>
          </a:xfrm>
          <a:custGeom>
            <a:avLst/>
            <a:gdLst>
              <a:gd name="connsiteX0" fmla="*/ 0 w 11582400"/>
              <a:gd name="connsiteY0" fmla="*/ 0 h 6430907"/>
              <a:gd name="connsiteX1" fmla="*/ 11582400 w 11582400"/>
              <a:gd name="connsiteY1" fmla="*/ 0 h 6430907"/>
              <a:gd name="connsiteX2" fmla="*/ 11582400 w 11582400"/>
              <a:gd name="connsiteY2" fmla="*/ 6430907 h 6430907"/>
              <a:gd name="connsiteX3" fmla="*/ 0 w 11582400"/>
              <a:gd name="connsiteY3" fmla="*/ 6430907 h 6430907"/>
              <a:gd name="connsiteX4" fmla="*/ 0 w 11582400"/>
              <a:gd name="connsiteY4" fmla="*/ 0 h 6430907"/>
              <a:gd name="connsiteX0" fmla="*/ 0 w 11582400"/>
              <a:gd name="connsiteY0" fmla="*/ 0 h 6430907"/>
              <a:gd name="connsiteX1" fmla="*/ 11582400 w 11582400"/>
              <a:gd name="connsiteY1" fmla="*/ 0 h 6430907"/>
              <a:gd name="connsiteX2" fmla="*/ 11582400 w 11582400"/>
              <a:gd name="connsiteY2" fmla="*/ 6430907 h 6430907"/>
              <a:gd name="connsiteX3" fmla="*/ 0 w 11582400"/>
              <a:gd name="connsiteY3" fmla="*/ 6430907 h 6430907"/>
              <a:gd name="connsiteX4" fmla="*/ 0 w 11582400"/>
              <a:gd name="connsiteY4" fmla="*/ 0 h 6430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430907" fill="none" extrusionOk="0">
                <a:moveTo>
                  <a:pt x="0" y="0"/>
                </a:moveTo>
                <a:cubicBezTo>
                  <a:pt x="2320663" y="271663"/>
                  <a:pt x="6466715" y="172008"/>
                  <a:pt x="11582400" y="0"/>
                </a:cubicBezTo>
                <a:cubicBezTo>
                  <a:pt x="11420939" y="1189615"/>
                  <a:pt x="11535895" y="5174928"/>
                  <a:pt x="11582400" y="6430907"/>
                </a:cubicBezTo>
                <a:cubicBezTo>
                  <a:pt x="10296752" y="6291081"/>
                  <a:pt x="4225056" y="6236423"/>
                  <a:pt x="0" y="6430907"/>
                </a:cubicBezTo>
                <a:cubicBezTo>
                  <a:pt x="98454" y="3584395"/>
                  <a:pt x="-143215" y="1183775"/>
                  <a:pt x="0" y="0"/>
                </a:cubicBezTo>
                <a:close/>
              </a:path>
              <a:path w="11582400" h="6430907" stroke="0" extrusionOk="0">
                <a:moveTo>
                  <a:pt x="0" y="0"/>
                </a:moveTo>
                <a:cubicBezTo>
                  <a:pt x="5190329" y="-101213"/>
                  <a:pt x="9935178" y="-107876"/>
                  <a:pt x="11582400" y="0"/>
                </a:cubicBezTo>
                <a:cubicBezTo>
                  <a:pt x="11251848" y="2810342"/>
                  <a:pt x="11487623" y="4342440"/>
                  <a:pt x="11582400" y="6430907"/>
                </a:cubicBezTo>
                <a:cubicBezTo>
                  <a:pt x="6873732" y="6336212"/>
                  <a:pt x="3276465" y="6736717"/>
                  <a:pt x="0" y="6430907"/>
                </a:cubicBezTo>
                <a:cubicBezTo>
                  <a:pt x="-211650" y="3234034"/>
                  <a:pt x="-10680" y="1408018"/>
                  <a:pt x="0" y="0"/>
                </a:cubicBezTo>
                <a:close/>
              </a:path>
              <a:path w="11582400" h="6430907" fill="none" stroke="0" extrusionOk="0">
                <a:moveTo>
                  <a:pt x="0" y="0"/>
                </a:moveTo>
                <a:cubicBezTo>
                  <a:pt x="2189811" y="-98248"/>
                  <a:pt x="7184722" y="675801"/>
                  <a:pt x="11582400" y="0"/>
                </a:cubicBezTo>
                <a:cubicBezTo>
                  <a:pt x="11456328" y="1068594"/>
                  <a:pt x="11548370" y="5237192"/>
                  <a:pt x="11582400" y="6430907"/>
                </a:cubicBezTo>
                <a:cubicBezTo>
                  <a:pt x="9733422" y="5855878"/>
                  <a:pt x="4389313" y="5922573"/>
                  <a:pt x="0" y="6430907"/>
                </a:cubicBezTo>
                <a:cubicBezTo>
                  <a:pt x="145439" y="3519278"/>
                  <a:pt x="-169964" y="1051963"/>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582400"/>
                      <a:gd name="connsiteY0" fmla="*/ 0 h 6430907"/>
                      <a:gd name="connsiteX1" fmla="*/ 11582400 w 11582400"/>
                      <a:gd name="connsiteY1" fmla="*/ 0 h 6430907"/>
                      <a:gd name="connsiteX2" fmla="*/ 11582400 w 11582400"/>
                      <a:gd name="connsiteY2" fmla="*/ 6430907 h 6430907"/>
                      <a:gd name="connsiteX3" fmla="*/ 0 w 11582400"/>
                      <a:gd name="connsiteY3" fmla="*/ 6430907 h 6430907"/>
                      <a:gd name="connsiteX4" fmla="*/ 0 w 11582400"/>
                      <a:gd name="connsiteY4" fmla="*/ 0 h 6430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2400" h="6430907" fill="none" extrusionOk="0">
                        <a:moveTo>
                          <a:pt x="0" y="0"/>
                        </a:moveTo>
                        <a:cubicBezTo>
                          <a:pt x="1598128" y="-133017"/>
                          <a:pt x="6647848" y="-123057"/>
                          <a:pt x="11582400" y="0"/>
                        </a:cubicBezTo>
                        <a:cubicBezTo>
                          <a:pt x="11509719" y="1074083"/>
                          <a:pt x="11551623" y="5179317"/>
                          <a:pt x="11582400" y="6430907"/>
                        </a:cubicBezTo>
                        <a:cubicBezTo>
                          <a:pt x="10027062" y="6428706"/>
                          <a:pt x="4251957" y="6301136"/>
                          <a:pt x="0" y="6430907"/>
                        </a:cubicBezTo>
                        <a:cubicBezTo>
                          <a:pt x="62819" y="3691104"/>
                          <a:pt x="-160207" y="1164695"/>
                          <a:pt x="0" y="0"/>
                        </a:cubicBezTo>
                        <a:close/>
                      </a:path>
                      <a:path w="11582400" h="6430907" stroke="0" extrusionOk="0">
                        <a:moveTo>
                          <a:pt x="0" y="0"/>
                        </a:moveTo>
                        <a:cubicBezTo>
                          <a:pt x="4999933" y="-157587"/>
                          <a:pt x="9649408" y="-63908"/>
                          <a:pt x="11582400" y="0"/>
                        </a:cubicBezTo>
                        <a:cubicBezTo>
                          <a:pt x="11412991" y="2961890"/>
                          <a:pt x="11414258" y="4449273"/>
                          <a:pt x="11582400" y="6430907"/>
                        </a:cubicBezTo>
                        <a:cubicBezTo>
                          <a:pt x="6794238" y="6329909"/>
                          <a:pt x="2942115" y="6551963"/>
                          <a:pt x="0" y="6430907"/>
                        </a:cubicBezTo>
                        <a:cubicBezTo>
                          <a:pt x="-124967" y="3255818"/>
                          <a:pt x="-10970" y="1343675"/>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68D942CD-F1FE-D7E2-CF20-CBFF04D1891D}"/>
              </a:ext>
            </a:extLst>
          </p:cNvPr>
          <p:cNvPicPr>
            <a:picLocks noChangeAspect="1"/>
          </p:cNvPicPr>
          <p:nvPr/>
        </p:nvPicPr>
        <p:blipFill>
          <a:blip r:embed="rId2"/>
          <a:stretch>
            <a:fillRect/>
          </a:stretch>
        </p:blipFill>
        <p:spPr>
          <a:xfrm>
            <a:off x="4475333" y="0"/>
            <a:ext cx="3383573" cy="963251"/>
          </a:xfrm>
          <a:prstGeom prst="rect">
            <a:avLst/>
          </a:prstGeom>
        </p:spPr>
      </p:pic>
      <p:pic>
        <p:nvPicPr>
          <p:cNvPr id="10" name="Picture 9">
            <a:extLst>
              <a:ext uri="{FF2B5EF4-FFF2-40B4-BE49-F238E27FC236}">
                <a16:creationId xmlns:a16="http://schemas.microsoft.com/office/drawing/2014/main" id="{0449276F-BE68-FC1B-79D1-10DC2B2F7142}"/>
              </a:ext>
            </a:extLst>
          </p:cNvPr>
          <p:cNvPicPr>
            <a:picLocks noChangeAspect="1"/>
          </p:cNvPicPr>
          <p:nvPr/>
        </p:nvPicPr>
        <p:blipFill>
          <a:blip r:embed="rId3"/>
          <a:stretch>
            <a:fillRect/>
          </a:stretch>
        </p:blipFill>
        <p:spPr>
          <a:xfrm>
            <a:off x="6758940" y="4621847"/>
            <a:ext cx="5257800" cy="2105025"/>
          </a:xfrm>
          <a:prstGeom prst="rect">
            <a:avLst/>
          </a:prstGeom>
        </p:spPr>
      </p:pic>
      <p:sp>
        <p:nvSpPr>
          <p:cNvPr id="11" name="TextBox 10">
            <a:extLst>
              <a:ext uri="{FF2B5EF4-FFF2-40B4-BE49-F238E27FC236}">
                <a16:creationId xmlns:a16="http://schemas.microsoft.com/office/drawing/2014/main" id="{5D98E2DA-62BF-2F80-4BFF-DB1AAEFFFD0D}"/>
              </a:ext>
            </a:extLst>
          </p:cNvPr>
          <p:cNvSpPr txBox="1"/>
          <p:nvPr/>
        </p:nvSpPr>
        <p:spPr>
          <a:xfrm>
            <a:off x="548640" y="721360"/>
            <a:ext cx="11257280" cy="6001643"/>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Thầy giáo nói: “Chúng ta cần học cách giao tiếp tự tin. Vì thế hôm nay chúng ta sẽ tập nói trước lớp về bất cứ điều gì mình thích.”</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Quang được mời lên nói đầu tiên. Cậu lúng túng, đỏ mặt. Quang cảm thấy nói với bạn bên cạnh thì dễ, nhưng nói trước cả lớp thì sao mà khó thế. Thầy bảo: “Em cố nhớ xem, sáng nay ngủ dậy, em đã làm gì?”</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Quang ngập ngừng, vừa nói vừa gãi đầu: “Em...”.</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Thầy giáo nhắc: “Rồi gì nữa?”.</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Quang lại gãi đầu: “À...ờ...Em ngủ dậy.”. Và cậu nói tiếp: “Rồi...ờ...”.</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Thầy giáo mỉm cười, kiên nhẫn nghe Quang nói. Thầy bảo: “Thế là được rồi đấy!”</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Nhưng Quang chưa chịu về chỗ. Bỗng cậu nói to: “Rồi sau đó...ờ...ờ”. Quang thở mạnh một hơi rồi nói tiếp: “Mẹ... ờ... bảo: Con đánh răng đi.   Thế là em đánh răng.”. Thầy giáo vỗ tay. Cả lớp vỗ tay theo. Cuối cùng, Quang nói với giọng rất tự tin: “Sau đó bố đưa em đi học.”.</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Thầy giáo vỗ tay. Các bạn vỗ tay theo. Quang cũng vỗ tay. Cả lớp tràn ngập tiếng vỗ tay.</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(Phỏng theo Tốt-tô-chan, cô bé bên cửa sổ)</a:t>
            </a: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53449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6" y="21260"/>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5" y="3032"/>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074" y="251139"/>
            <a:ext cx="10496688" cy="4103291"/>
          </a:xfrm>
          <a:prstGeom prst="rect">
            <a:avLst/>
          </a:prstGeom>
          <a:effectLst>
            <a:outerShdw blurRad="63500" sx="102000" sy="102000" algn="ctr" rotWithShape="0">
              <a:prstClr val="black">
                <a:alpha val="40000"/>
              </a:prstClr>
            </a:outerShdw>
          </a:effectLst>
        </p:spPr>
      </p:pic>
      <p:sp>
        <p:nvSpPr>
          <p:cNvPr id="12" name="Rounded Rectangle 7">
            <a:extLst>
              <a:ext uri="{FF2B5EF4-FFF2-40B4-BE49-F238E27FC236}">
                <a16:creationId xmlns:a16="http://schemas.microsoft.com/office/drawing/2014/main" id="{B4C7A9F1-766F-4F05-9863-28498494E2CC}"/>
              </a:ext>
            </a:extLst>
          </p:cNvPr>
          <p:cNvSpPr/>
          <p:nvPr/>
        </p:nvSpPr>
        <p:spPr>
          <a:xfrm>
            <a:off x="2296634" y="1428572"/>
            <a:ext cx="7155711" cy="1782729"/>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C802BE8-5C76-BF1B-1DF6-722DD337FF9B}"/>
              </a:ext>
            </a:extLst>
          </p:cNvPr>
          <p:cNvPicPr>
            <a:picLocks noChangeAspect="1"/>
          </p:cNvPicPr>
          <p:nvPr/>
        </p:nvPicPr>
        <p:blipFill rotWithShape="1">
          <a:blip r:embed="rId7">
            <a:extLst>
              <a:ext uri="{28A0092B-C50C-407E-A947-70E740481C1C}">
                <a14:useLocalDpi xmlns:a14="http://schemas.microsoft.com/office/drawing/2010/main" val="0"/>
              </a:ext>
            </a:extLst>
          </a:blip>
          <a:srcRect r="86689" b="52558"/>
          <a:stretch/>
        </p:blipFill>
        <p:spPr>
          <a:xfrm>
            <a:off x="9570720" y="1873518"/>
            <a:ext cx="1942313" cy="5082084"/>
          </a:xfrm>
          <a:prstGeom prst="rect">
            <a:avLst/>
          </a:prstGeom>
        </p:spPr>
      </p:pic>
      <p:pic>
        <p:nvPicPr>
          <p:cNvPr id="6" name="Picture 4" descr="Children education">
            <a:extLst>
              <a:ext uri="{FF2B5EF4-FFF2-40B4-BE49-F238E27FC236}">
                <a16:creationId xmlns:a16="http://schemas.microsoft.com/office/drawing/2014/main" id="{712DCE3A-0A4B-AF39-6D62-9AC4F43CC17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645" b="92640" l="5112" r="93770">
                        <a14:foregroundMark x1="16134" y1="53553" x2="16294" y2="68020"/>
                        <a14:foregroundMark x1="35942" y1="53299" x2="41534" y2="47716"/>
                        <a14:foregroundMark x1="51278" y1="14213" x2="52875" y2="37563"/>
                        <a14:foregroundMark x1="86901" y1="50254" x2="87540" y2="74365"/>
                        <a14:foregroundMark x1="34026" y1="51269" x2="37859" y2="46954"/>
                        <a14:foregroundMark x1="18371" y1="72589" x2="21246" y2="81218"/>
                        <a14:foregroundMark x1="36901" y1="84010" x2="53035" y2="85279"/>
                        <a14:foregroundMark x1="64537" y1="82741" x2="70128" y2="81472"/>
                        <a14:foregroundMark x1="68690" y1="77411" x2="52396" y2="92640"/>
                        <a14:foregroundMark x1="5112" y1="68782" x2="10064" y2="71574"/>
                        <a14:foregroundMark x1="26518" y1="27919" x2="27796" y2="24873"/>
                        <a14:foregroundMark x1="27796" y1="24873" x2="31629" y2="27411"/>
                        <a14:foregroundMark x1="69329" y1="22589" x2="77796" y2="36548"/>
                        <a14:foregroundMark x1="83387" y1="47716" x2="84345" y2="57360"/>
                        <a14:foregroundMark x1="30192" y1="32487" x2="30671" y2="38832"/>
                        <a14:foregroundMark x1="50160" y1="11675" x2="57668" y2="14213"/>
                        <a14:foregroundMark x1="16933" y1="51523" x2="21406" y2="58883"/>
                        <a14:foregroundMark x1="84984" y1="47208" x2="88658" y2="46193"/>
                        <a14:foregroundMark x1="82428" y1="55584" x2="82907" y2="58629"/>
                        <a14:foregroundMark x1="93770" y1="50761" x2="93770" y2="48985"/>
                        <a14:foregroundMark x1="48403" y1="36802" x2="46166" y2="41371"/>
                        <a14:foregroundMark x1="44569" y1="37563" x2="44569" y2="39848"/>
                        <a14:foregroundMark x1="81629" y1="78426" x2="88818" y2="79949"/>
                      </a14:backgroundRemoval>
                    </a14:imgEffect>
                  </a14:imgLayer>
                </a14:imgProps>
              </a:ext>
              <a:ext uri="{28A0092B-C50C-407E-A947-70E740481C1C}">
                <a14:useLocalDpi xmlns:a14="http://schemas.microsoft.com/office/drawing/2010/main" val="0"/>
              </a:ext>
            </a:extLst>
          </a:blip>
          <a:srcRect/>
          <a:stretch>
            <a:fillRect/>
          </a:stretch>
        </p:blipFill>
        <p:spPr bwMode="auto">
          <a:xfrm>
            <a:off x="299722" y="3474940"/>
            <a:ext cx="5877558" cy="36992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02C3D40-9292-7A83-C205-86112B598503}"/>
              </a:ext>
            </a:extLst>
          </p:cNvPr>
          <p:cNvPicPr>
            <a:picLocks noChangeAspect="1"/>
          </p:cNvPicPr>
          <p:nvPr/>
        </p:nvPicPr>
        <p:blipFill>
          <a:blip r:embed="rId10"/>
          <a:stretch>
            <a:fillRect/>
          </a:stretch>
        </p:blipFill>
        <p:spPr>
          <a:xfrm>
            <a:off x="2703300" y="1505619"/>
            <a:ext cx="6358679" cy="2139881"/>
          </a:xfrm>
          <a:prstGeom prst="rect">
            <a:avLst/>
          </a:prstGeom>
        </p:spPr>
      </p:pic>
    </p:spTree>
    <p:extLst>
      <p:ext uri="{BB962C8B-B14F-4D97-AF65-F5344CB8AC3E}">
        <p14:creationId xmlns:p14="http://schemas.microsoft.com/office/powerpoint/2010/main" val="1773759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1B1745-E1D3-3A59-DB47-23852A4171D3}"/>
              </a:ext>
            </a:extLst>
          </p:cNvPr>
          <p:cNvGrpSpPr/>
          <p:nvPr/>
        </p:nvGrpSpPr>
        <p:grpSpPr>
          <a:xfrm>
            <a:off x="270287" y="419724"/>
            <a:ext cx="2282098" cy="830998"/>
            <a:chOff x="3162332" y="4029203"/>
            <a:chExt cx="6799189" cy="19383400"/>
          </a:xfrm>
        </p:grpSpPr>
        <p:sp>
          <p:nvSpPr>
            <p:cNvPr id="3" name="文本框 8">
              <a:extLst>
                <a:ext uri="{FF2B5EF4-FFF2-40B4-BE49-F238E27FC236}">
                  <a16:creationId xmlns:a16="http://schemas.microsoft.com/office/drawing/2014/main" id="{6CDB2177-3B2B-FC50-A60C-A91E674B9371}"/>
                </a:ext>
              </a:extLst>
            </p:cNvPr>
            <p:cNvSpPr txBox="1"/>
            <p:nvPr/>
          </p:nvSpPr>
          <p:spPr>
            <a:xfrm>
              <a:off x="3162332" y="4029226"/>
              <a:ext cx="6799189" cy="193833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dirty="0" err="1">
                  <a:ln w="254000">
                    <a:solidFill>
                      <a:prstClr val="white"/>
                    </a:solidFill>
                  </a:ln>
                  <a:solidFill>
                    <a:prstClr val="white"/>
                  </a:solidFill>
                  <a:effectLst>
                    <a:outerShdw blurRad="50800" dist="38100" dir="10800000" algn="r" rotWithShape="0">
                      <a:prstClr val="black">
                        <a:alpha val="40000"/>
                      </a:prstClr>
                    </a:outerShdw>
                  </a:effectLst>
                  <a:uLnTx/>
                  <a:uFillTx/>
                  <a:latin typeface="#9Slide03 SFU Toledo Bold" panose="00000700000000000000" pitchFamily="2" charset="0"/>
                  <a:ea typeface="字魂100号-方方先锋体" panose="00000500000000000000" pitchFamily="2" charset="-122"/>
                  <a:cs typeface="+mn-cs"/>
                  <a:sym typeface="思源黑体 CN Normal" panose="020B0400000000000000" pitchFamily="34" charset="-122"/>
                </a:rPr>
                <a:t>Câu</a:t>
              </a:r>
              <a:r>
                <a:rPr kumimoji="0" lang="en-US" altLang="zh-CN" sz="4800" b="1" i="0" u="none" strike="noStrike" kern="1200" cap="none" spc="-300" normalizeH="0" baseline="0" noProof="0" dirty="0">
                  <a:ln w="254000">
                    <a:solidFill>
                      <a:prstClr val="white"/>
                    </a:solidFill>
                  </a:ln>
                  <a:solidFill>
                    <a:prstClr val="white"/>
                  </a:solidFill>
                  <a:effectLst>
                    <a:outerShdw blurRad="50800" dist="38100" dir="10800000" algn="r" rotWithShape="0">
                      <a:prstClr val="black">
                        <a:alpha val="40000"/>
                      </a:prstClr>
                    </a:outerShdw>
                  </a:effectLst>
                  <a:uLnTx/>
                  <a:uFillTx/>
                  <a:latin typeface="#9Slide03 SFU Toledo Bold" panose="00000700000000000000" pitchFamily="2" charset="0"/>
                  <a:ea typeface="字魂100号-方方先锋体" panose="00000500000000000000" pitchFamily="2" charset="-122"/>
                  <a:cs typeface="+mn-cs"/>
                  <a:sym typeface="思源黑体 CN Normal" panose="020B0400000000000000" pitchFamily="34" charset="-122"/>
                </a:rPr>
                <a:t> 1:</a:t>
              </a:r>
              <a:endParaRPr kumimoji="0" lang="zh-CN" altLang="en-US" sz="4800" b="1" i="0" u="none" strike="noStrike" kern="1200" cap="none" spc="-300" normalizeH="0" baseline="0" noProof="0" dirty="0">
                <a:ln w="254000">
                  <a:solidFill>
                    <a:prstClr val="white"/>
                  </a:solidFill>
                </a:ln>
                <a:solidFill>
                  <a:prstClr val="white"/>
                </a:solidFill>
                <a:effectLst>
                  <a:outerShdw blurRad="50800" dist="38100" dir="10800000" algn="r" rotWithShape="0">
                    <a:prstClr val="black">
                      <a:alpha val="40000"/>
                    </a:prstClr>
                  </a:outerShdw>
                </a:effectLst>
                <a:uLnTx/>
                <a:uFillTx/>
                <a:latin typeface="#9Slide03 SFU Toledo Bold" panose="00000700000000000000" pitchFamily="2" charset="0"/>
                <a:ea typeface="字魂100号-方方先锋体" panose="00000500000000000000" pitchFamily="2" charset="-122"/>
                <a:cs typeface="+mn-cs"/>
                <a:sym typeface="思源黑体 CN Normal" panose="020B0400000000000000" pitchFamily="34" charset="-122"/>
              </a:endParaRPr>
            </a:p>
          </p:txBody>
        </p:sp>
        <p:sp>
          <p:nvSpPr>
            <p:cNvPr id="4" name="文本框 8">
              <a:extLst>
                <a:ext uri="{FF2B5EF4-FFF2-40B4-BE49-F238E27FC236}">
                  <a16:creationId xmlns:a16="http://schemas.microsoft.com/office/drawing/2014/main" id="{98FB363E-F4F1-3073-7E27-77875A47494C}"/>
                </a:ext>
              </a:extLst>
            </p:cNvPr>
            <p:cNvSpPr txBox="1"/>
            <p:nvPr/>
          </p:nvSpPr>
          <p:spPr>
            <a:xfrm>
              <a:off x="3162332" y="4029203"/>
              <a:ext cx="6799189" cy="193833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sng" strike="noStrike" kern="1200" cap="none" spc="-300" normalizeH="0" baseline="0" noProof="0" dirty="0" err="1">
                  <a:ln>
                    <a:noFill/>
                  </a:ln>
                  <a:gradFill>
                    <a:gsLst>
                      <a:gs pos="26000">
                        <a:srgbClr val="599638"/>
                      </a:gs>
                      <a:gs pos="72000">
                        <a:srgbClr val="FD92A8"/>
                      </a:gs>
                      <a:gs pos="51000">
                        <a:srgbClr val="DEBA23"/>
                      </a:gs>
                    </a:gsLst>
                    <a:lin ang="5400000" scaled="1"/>
                  </a:gradFill>
                  <a:effectLst/>
                  <a:uLnTx/>
                  <a:uFillTx/>
                  <a:latin typeface="#9Slide03 SFU Toledo Bold" panose="00000700000000000000" pitchFamily="2" charset="0"/>
                  <a:ea typeface="字魂100号-方方先锋体" panose="00000500000000000000" pitchFamily="2" charset="-122"/>
                  <a:cs typeface="+mn-cs"/>
                  <a:sym typeface="思源黑体 CN Normal" panose="020B0400000000000000" pitchFamily="34" charset="-122"/>
                </a:rPr>
                <a:t>Câu</a:t>
              </a:r>
              <a:r>
                <a:rPr kumimoji="0" lang="en-US" altLang="zh-CN" sz="4800" b="1" i="0" u="sng" strike="noStrike" kern="1200" cap="none" spc="-300" normalizeH="0" baseline="0" noProof="0" dirty="0">
                  <a:ln>
                    <a:noFill/>
                  </a:ln>
                  <a:gradFill>
                    <a:gsLst>
                      <a:gs pos="26000">
                        <a:srgbClr val="599638"/>
                      </a:gs>
                      <a:gs pos="72000">
                        <a:srgbClr val="FD92A8"/>
                      </a:gs>
                      <a:gs pos="51000">
                        <a:srgbClr val="DEBA23"/>
                      </a:gs>
                    </a:gsLst>
                    <a:lin ang="5400000" scaled="1"/>
                  </a:gradFill>
                  <a:effectLst/>
                  <a:uLnTx/>
                  <a:uFillTx/>
                  <a:latin typeface="#9Slide03 SFU Toledo Bold" panose="00000700000000000000" pitchFamily="2" charset="0"/>
                  <a:ea typeface="字魂100号-方方先锋体" panose="00000500000000000000" pitchFamily="2" charset="-122"/>
                  <a:cs typeface="+mn-cs"/>
                  <a:sym typeface="思源黑体 CN Normal" panose="020B0400000000000000" pitchFamily="34" charset="-122"/>
                </a:rPr>
                <a:t> 1:</a:t>
              </a:r>
              <a:endParaRPr kumimoji="0" lang="zh-CN" altLang="en-US" sz="4800" b="1" i="0" u="sng" strike="noStrike" kern="1200" cap="none" spc="-300" normalizeH="0" baseline="0" noProof="0" dirty="0">
                <a:ln>
                  <a:noFill/>
                </a:ln>
                <a:gradFill>
                  <a:gsLst>
                    <a:gs pos="26000">
                      <a:srgbClr val="599638"/>
                    </a:gs>
                    <a:gs pos="72000">
                      <a:srgbClr val="FD92A8"/>
                    </a:gs>
                    <a:gs pos="51000">
                      <a:srgbClr val="DEBA23"/>
                    </a:gs>
                  </a:gsLst>
                  <a:lin ang="5400000" scaled="1"/>
                </a:gradFill>
                <a:effectLst/>
                <a:uLnTx/>
                <a:uFillTx/>
                <a:latin typeface="#9Slide03 SFU Toledo Bold" panose="00000700000000000000" pitchFamily="2" charset="0"/>
                <a:ea typeface="字魂100号-方方先锋体" panose="00000500000000000000" pitchFamily="2" charset="-122"/>
                <a:cs typeface="+mn-cs"/>
                <a:sym typeface="思源黑体 CN Normal" panose="020B0400000000000000" pitchFamily="34" charset="-122"/>
              </a:endParaRPr>
            </a:p>
          </p:txBody>
        </p:sp>
      </p:grpSp>
      <p:sp>
        <p:nvSpPr>
          <p:cNvPr id="5" name="TextBox 4">
            <a:extLst>
              <a:ext uri="{FF2B5EF4-FFF2-40B4-BE49-F238E27FC236}">
                <a16:creationId xmlns:a16="http://schemas.microsoft.com/office/drawing/2014/main" id="{54B75D6F-6AC7-758F-3E35-0CB6267B59AF}"/>
              </a:ext>
            </a:extLst>
          </p:cNvPr>
          <p:cNvSpPr txBox="1"/>
          <p:nvPr/>
        </p:nvSpPr>
        <p:spPr>
          <a:xfrm>
            <a:off x="2014412" y="396717"/>
            <a:ext cx="9303775"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Tìm</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những</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hỏi</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có</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trong</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đọc</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Đó</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những</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hỏi</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ai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dành</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cho</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ai?</a:t>
            </a:r>
          </a:p>
        </p:txBody>
      </p:sp>
      <p:pic>
        <p:nvPicPr>
          <p:cNvPr id="6" name="Picture 5">
            <a:extLst>
              <a:ext uri="{FF2B5EF4-FFF2-40B4-BE49-F238E27FC236}">
                <a16:creationId xmlns:a16="http://schemas.microsoft.com/office/drawing/2014/main" id="{FBC8CD8F-8838-0725-3235-9982F9F7A8C1}"/>
              </a:ext>
            </a:extLst>
          </p:cNvPr>
          <p:cNvPicPr>
            <a:picLocks noChangeAspect="1"/>
          </p:cNvPicPr>
          <p:nvPr/>
        </p:nvPicPr>
        <p:blipFill>
          <a:blip r:embed="rId3"/>
          <a:stretch>
            <a:fillRect/>
          </a:stretch>
        </p:blipFill>
        <p:spPr>
          <a:xfrm>
            <a:off x="565468" y="1403135"/>
            <a:ext cx="8939339" cy="5035140"/>
          </a:xfrm>
          <a:prstGeom prst="rect">
            <a:avLst/>
          </a:prstGeom>
        </p:spPr>
      </p:pic>
      <p:cxnSp>
        <p:nvCxnSpPr>
          <p:cNvPr id="7" name="Straight Connector 6">
            <a:extLst>
              <a:ext uri="{FF2B5EF4-FFF2-40B4-BE49-F238E27FC236}">
                <a16:creationId xmlns:a16="http://schemas.microsoft.com/office/drawing/2014/main" id="{7D6A71B0-F22A-0FA9-B7D6-A585DCACB8E2}"/>
              </a:ext>
            </a:extLst>
          </p:cNvPr>
          <p:cNvCxnSpPr/>
          <p:nvPr/>
        </p:nvCxnSpPr>
        <p:spPr>
          <a:xfrm>
            <a:off x="7612912" y="3232300"/>
            <a:ext cx="170120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58D969D-8E5D-03E2-69E5-05E0140313E1}"/>
              </a:ext>
            </a:extLst>
          </p:cNvPr>
          <p:cNvCxnSpPr>
            <a:cxnSpLocks/>
          </p:cNvCxnSpPr>
          <p:nvPr/>
        </p:nvCxnSpPr>
        <p:spPr>
          <a:xfrm>
            <a:off x="705293" y="3475077"/>
            <a:ext cx="130911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2505A14-2BB2-97CC-1963-D9D0F242C2FC}"/>
              </a:ext>
            </a:extLst>
          </p:cNvPr>
          <p:cNvCxnSpPr>
            <a:cxnSpLocks/>
          </p:cNvCxnSpPr>
          <p:nvPr/>
        </p:nvCxnSpPr>
        <p:spPr>
          <a:xfrm>
            <a:off x="2552385" y="4036831"/>
            <a:ext cx="104553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3DEC01B-48FF-2504-492C-FEFBD9230388}"/>
              </a:ext>
            </a:extLst>
          </p:cNvPr>
          <p:cNvPicPr>
            <a:picLocks noChangeAspect="1"/>
          </p:cNvPicPr>
          <p:nvPr/>
        </p:nvPicPr>
        <p:blipFill>
          <a:blip r:embed="rId4"/>
          <a:stretch>
            <a:fillRect/>
          </a:stretch>
        </p:blipFill>
        <p:spPr>
          <a:xfrm>
            <a:off x="9314121" y="1782031"/>
            <a:ext cx="2676376" cy="4121253"/>
          </a:xfrm>
          <a:prstGeom prst="rect">
            <a:avLst/>
          </a:prstGeom>
        </p:spPr>
      </p:pic>
    </p:spTree>
    <p:extLst>
      <p:ext uri="{BB962C8B-B14F-4D97-AF65-F5344CB8AC3E}">
        <p14:creationId xmlns:p14="http://schemas.microsoft.com/office/powerpoint/2010/main" val="3708928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fltVal val="0"/>
                                          </p:val>
                                        </p:tav>
                                        <p:tav tm="100000">
                                          <p:val>
                                            <p:strVal val="#ppt_w"/>
                                          </p:val>
                                        </p:tav>
                                      </p:tavLst>
                                    </p:anim>
                                    <p:anim calcmode="lin" valueType="num">
                                      <p:cBhvr>
                                        <p:cTn id="36" dur="1000" fill="hold"/>
                                        <p:tgtEl>
                                          <p:spTgt spid="10"/>
                                        </p:tgtEl>
                                        <p:attrNameLst>
                                          <p:attrName>ppt_h</p:attrName>
                                        </p:attrNameLst>
                                      </p:cBhvr>
                                      <p:tavLst>
                                        <p:tav tm="0">
                                          <p:val>
                                            <p:fltVal val="0"/>
                                          </p:val>
                                        </p:tav>
                                        <p:tav tm="100000">
                                          <p:val>
                                            <p:strVal val="#ppt_h"/>
                                          </p:val>
                                        </p:tav>
                                      </p:tavLst>
                                    </p:anim>
                                    <p:anim calcmode="lin" valueType="num">
                                      <p:cBhvr>
                                        <p:cTn id="37" dur="1000" fill="hold"/>
                                        <p:tgtEl>
                                          <p:spTgt spid="10"/>
                                        </p:tgtEl>
                                        <p:attrNameLst>
                                          <p:attrName>style.rotation</p:attrName>
                                        </p:attrNameLst>
                                      </p:cBhvr>
                                      <p:tavLst>
                                        <p:tav tm="0">
                                          <p:val>
                                            <p:fltVal val="90"/>
                                          </p:val>
                                        </p:tav>
                                        <p:tav tm="100000">
                                          <p:val>
                                            <p:fltVal val="0"/>
                                          </p:val>
                                        </p:tav>
                                      </p:tavLst>
                                    </p:anim>
                                    <p:animEffect transition="in" filter="fade">
                                      <p:cBhvr>
                                        <p:cTn id="3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group of flowers&#10;&#10;Description automatically generated with low confidence">
            <a:extLst>
              <a:ext uri="{FF2B5EF4-FFF2-40B4-BE49-F238E27FC236}">
                <a16:creationId xmlns:a16="http://schemas.microsoft.com/office/drawing/2014/main" id="{A080B544-35EB-434B-9D12-AA982D7E3CD0}"/>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a:off x="7207998" y="3657600"/>
            <a:ext cx="4984003" cy="3200400"/>
          </a:xfrm>
          <a:prstGeom prst="rect">
            <a:avLst/>
          </a:prstGeom>
        </p:spPr>
      </p:pic>
      <p:pic>
        <p:nvPicPr>
          <p:cNvPr id="24" name="Picture 23" descr="A group of flowers&#10;&#10;Description automatically generated with low confidence">
            <a:extLst>
              <a:ext uri="{FF2B5EF4-FFF2-40B4-BE49-F238E27FC236}">
                <a16:creationId xmlns:a16="http://schemas.microsoft.com/office/drawing/2014/main" id="{885A8448-9C2C-4371-AB85-0178CD2C147C}"/>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flipH="1">
            <a:off x="-2826" y="3654569"/>
            <a:ext cx="4984003" cy="3200400"/>
          </a:xfrm>
          <a:prstGeom prst="rect">
            <a:avLst/>
          </a:prstGeom>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6" y="21260"/>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5" y="3032"/>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89439CA5-2B51-4E29-B155-11C1A3C5569C}"/>
              </a:ext>
            </a:extLst>
          </p:cNvPr>
          <p:cNvSpPr txBox="1"/>
          <p:nvPr/>
        </p:nvSpPr>
        <p:spPr>
          <a:xfrm>
            <a:off x="3259749" y="1152382"/>
            <a:ext cx="5656953" cy="1015663"/>
          </a:xfrm>
          <a:prstGeom prst="rect">
            <a:avLst/>
          </a:prstGeom>
          <a:noFill/>
        </p:spPr>
        <p:txBody>
          <a:bodyPr wrap="square" rtlCol="0">
            <a:prstTxWarp prst="textArchUp">
              <a:avLst/>
            </a:prstTxWarp>
            <a:spAutoFit/>
          </a:bodyPr>
          <a:lstStyle/>
          <a:p>
            <a:pPr algn="ctr" defTabSz="914446">
              <a:defRPr/>
            </a:pPr>
            <a:r>
              <a:rPr lang="en-US" sz="8000" dirty="0">
                <a:solidFill>
                  <a:srgbClr val="FF018E"/>
                </a:solidFill>
                <a:effectLst>
                  <a:glow rad="127000">
                    <a:srgbClr val="FFFF00">
                      <a:alpha val="75000"/>
                    </a:srgbClr>
                  </a:glow>
                </a:effectLst>
                <a:latin typeface="LNTH-Wash Your Hand" pitchFamily="2" charset="0"/>
              </a:rPr>
              <a:t>THẢO LUẬN NHÓM ĐÔI</a:t>
            </a:r>
          </a:p>
        </p:txBody>
      </p:sp>
      <p:pic>
        <p:nvPicPr>
          <p:cNvPr id="12" name="Picture 11" descr="A picture containing text&#10;&#10;Description automatically generated">
            <a:extLst>
              <a:ext uri="{FF2B5EF4-FFF2-40B4-BE49-F238E27FC236}">
                <a16:creationId xmlns:a16="http://schemas.microsoft.com/office/drawing/2014/main" id="{CBCB63C8-397D-4F95-8A1D-075E5B8D46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5627" y="1190424"/>
            <a:ext cx="6217920" cy="6217920"/>
          </a:xfrm>
          <a:prstGeom prst="rect">
            <a:avLst/>
          </a:prstGeom>
        </p:spPr>
      </p:pic>
      <p:sp>
        <p:nvSpPr>
          <p:cNvPr id="13" name="TextBox 12">
            <a:extLst>
              <a:ext uri="{FF2B5EF4-FFF2-40B4-BE49-F238E27FC236}">
                <a16:creationId xmlns:a16="http://schemas.microsoft.com/office/drawing/2014/main" id="{EA5D1BBF-8B9D-495A-A6E9-51C6781EC380}"/>
              </a:ext>
            </a:extLst>
          </p:cNvPr>
          <p:cNvSpPr txBox="1"/>
          <p:nvPr/>
        </p:nvSpPr>
        <p:spPr>
          <a:xfrm rot="21407284">
            <a:off x="4142971" y="3199099"/>
            <a:ext cx="3890509" cy="2585323"/>
          </a:xfrm>
          <a:prstGeom prst="rect">
            <a:avLst/>
          </a:prstGeom>
          <a:noFill/>
        </p:spPr>
        <p:txBody>
          <a:bodyPr wrap="square">
            <a:spAutoFit/>
          </a:bodyPr>
          <a:lstStyle/>
          <a:p>
            <a:pPr algn="ctr" defTabSz="914446">
              <a:defRPr/>
            </a:pPr>
            <a:r>
              <a:rPr lang="en-US" sz="5400" b="1" dirty="0" err="1">
                <a:solidFill>
                  <a:prstClr val="white"/>
                </a:solidFill>
                <a:latin typeface="Calibri"/>
              </a:rPr>
              <a:t>Đọc</a:t>
            </a:r>
            <a:r>
              <a:rPr lang="en-US" sz="5400" b="1" dirty="0">
                <a:solidFill>
                  <a:prstClr val="white"/>
                </a:solidFill>
                <a:latin typeface="Calibri"/>
              </a:rPr>
              <a:t> </a:t>
            </a:r>
            <a:r>
              <a:rPr lang="en-US" sz="5400" b="1" dirty="0" err="1">
                <a:solidFill>
                  <a:prstClr val="white"/>
                </a:solidFill>
                <a:latin typeface="Calibri"/>
              </a:rPr>
              <a:t>kỹ</a:t>
            </a:r>
            <a:r>
              <a:rPr lang="en-US" sz="5400" b="1" dirty="0">
                <a:solidFill>
                  <a:prstClr val="white"/>
                </a:solidFill>
                <a:latin typeface="Calibri"/>
              </a:rPr>
              <a:t> </a:t>
            </a:r>
            <a:r>
              <a:rPr lang="en-US" sz="5400" b="1" dirty="0" err="1">
                <a:solidFill>
                  <a:prstClr val="white"/>
                </a:solidFill>
                <a:latin typeface="Calibri"/>
              </a:rPr>
              <a:t>câu</a:t>
            </a:r>
            <a:r>
              <a:rPr lang="en-US" sz="5400" b="1" dirty="0">
                <a:solidFill>
                  <a:prstClr val="white"/>
                </a:solidFill>
                <a:latin typeface="Calibri"/>
              </a:rPr>
              <a:t> </a:t>
            </a:r>
            <a:r>
              <a:rPr lang="en-US" sz="5400" b="1" dirty="0" err="1">
                <a:solidFill>
                  <a:prstClr val="white"/>
                </a:solidFill>
                <a:latin typeface="Calibri"/>
              </a:rPr>
              <a:t>hỏi</a:t>
            </a:r>
            <a:r>
              <a:rPr lang="en-US" sz="5400" b="1" dirty="0">
                <a:solidFill>
                  <a:prstClr val="white"/>
                </a:solidFill>
                <a:latin typeface="Calibri"/>
              </a:rPr>
              <a:t> </a:t>
            </a:r>
            <a:r>
              <a:rPr lang="en-US" sz="5400" b="1" dirty="0" err="1">
                <a:solidFill>
                  <a:prstClr val="white"/>
                </a:solidFill>
                <a:latin typeface="Calibri"/>
              </a:rPr>
              <a:t>và</a:t>
            </a:r>
            <a:r>
              <a:rPr lang="en-US" sz="5400" b="1" dirty="0">
                <a:solidFill>
                  <a:prstClr val="white"/>
                </a:solidFill>
                <a:latin typeface="Calibri"/>
              </a:rPr>
              <a:t> </a:t>
            </a:r>
            <a:r>
              <a:rPr lang="en-US" sz="5400" b="1" dirty="0" err="1">
                <a:solidFill>
                  <a:prstClr val="white"/>
                </a:solidFill>
                <a:latin typeface="Calibri"/>
              </a:rPr>
              <a:t>trả</a:t>
            </a:r>
            <a:r>
              <a:rPr lang="en-US" sz="5400" b="1" dirty="0">
                <a:solidFill>
                  <a:prstClr val="white"/>
                </a:solidFill>
                <a:latin typeface="Calibri"/>
              </a:rPr>
              <a:t> </a:t>
            </a:r>
            <a:r>
              <a:rPr lang="en-US" sz="5400" b="1" dirty="0" err="1">
                <a:solidFill>
                  <a:prstClr val="white"/>
                </a:solidFill>
                <a:latin typeface="Calibri"/>
              </a:rPr>
              <a:t>lời</a:t>
            </a:r>
            <a:r>
              <a:rPr lang="en-US" sz="5400" b="1" dirty="0">
                <a:solidFill>
                  <a:prstClr val="white"/>
                </a:solidFill>
                <a:latin typeface="Calibri"/>
              </a:rPr>
              <a:t> </a:t>
            </a:r>
            <a:r>
              <a:rPr lang="en-US" sz="5400" b="1" dirty="0" err="1">
                <a:solidFill>
                  <a:prstClr val="white"/>
                </a:solidFill>
                <a:latin typeface="Calibri"/>
              </a:rPr>
              <a:t>từng</a:t>
            </a:r>
            <a:r>
              <a:rPr lang="en-US" sz="5400" b="1" dirty="0">
                <a:solidFill>
                  <a:prstClr val="white"/>
                </a:solidFill>
                <a:latin typeface="Calibri"/>
              </a:rPr>
              <a:t> </a:t>
            </a:r>
            <a:r>
              <a:rPr lang="en-US" sz="5400" b="1" dirty="0" err="1">
                <a:solidFill>
                  <a:prstClr val="white"/>
                </a:solidFill>
                <a:latin typeface="Calibri"/>
              </a:rPr>
              <a:t>câu</a:t>
            </a:r>
            <a:endParaRPr lang="en-US" sz="5400" b="1" dirty="0">
              <a:solidFill>
                <a:prstClr val="white"/>
              </a:solidFill>
              <a:latin typeface="Calibri"/>
            </a:endParaRPr>
          </a:p>
        </p:txBody>
      </p:sp>
      <p:pic>
        <p:nvPicPr>
          <p:cNvPr id="7" name="Picture 6" descr="A picture containing text, vector graphics&#10;&#10;Description automatically generated">
            <a:extLst>
              <a:ext uri="{FF2B5EF4-FFF2-40B4-BE49-F238E27FC236}">
                <a16:creationId xmlns:a16="http://schemas.microsoft.com/office/drawing/2014/main" id="{7E2419AF-E5CB-497C-A221-A67ECA6BA9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25878" y="2103120"/>
            <a:ext cx="3866122" cy="4754880"/>
          </a:xfrm>
          <a:prstGeom prst="rect">
            <a:avLst/>
          </a:prstGeom>
          <a:effectLst>
            <a:outerShdw blurRad="63500" sx="102000" sy="102000" algn="ctr" rotWithShape="0">
              <a:prstClr val="black">
                <a:alpha val="40000"/>
              </a:prstClr>
            </a:outerShdw>
          </a:effectLst>
        </p:spPr>
      </p:pic>
      <p:pic>
        <p:nvPicPr>
          <p:cNvPr id="17" name="Picture 16" descr="A picture containing text, vector graphics&#10;&#10;Description automatically generated">
            <a:extLst>
              <a:ext uri="{FF2B5EF4-FFF2-40B4-BE49-F238E27FC236}">
                <a16:creationId xmlns:a16="http://schemas.microsoft.com/office/drawing/2014/main" id="{44EF1B39-89A0-43E6-8DE2-B0BB162BBD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100089"/>
            <a:ext cx="3444617" cy="47548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2328995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14:presetBounceEnd="40000">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14:bounceEnd="40000">
                                          <p:cBhvr additive="base">
                                            <p:cTn id="28"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2" presetClass="entr" presetSubtype="4" fill="hold" nodeType="withEffect" p14:presetBounceEnd="40000">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14:bounceEnd="40000">
                                          <p:cBhvr additive="base">
                                            <p:cTn id="32"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3"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750" fill="hold"/>
                                            <p:tgtEl>
                                              <p:spTgt spid="17"/>
                                            </p:tgtEl>
                                            <p:attrNameLst>
                                              <p:attrName>ppt_x</p:attrName>
                                            </p:attrNameLst>
                                          </p:cBhvr>
                                          <p:tavLst>
                                            <p:tav tm="0">
                                              <p:val>
                                                <p:strVal val="#ppt_x"/>
                                              </p:val>
                                            </p:tav>
                                            <p:tav tm="100000">
                                              <p:val>
                                                <p:strVal val="#ppt_x"/>
                                              </p:val>
                                            </p:tav>
                                          </p:tavLst>
                                        </p:anim>
                                        <p:anim calcmode="lin" valueType="num">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 presetClass="entr" presetSubtype="4" fill="hold" nodeType="withEffect">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750" fill="hold"/>
                                            <p:tgtEl>
                                              <p:spTgt spid="7"/>
                                            </p:tgtEl>
                                            <p:attrNameLst>
                                              <p:attrName>ppt_x</p:attrName>
                                            </p:attrNameLst>
                                          </p:cBhvr>
                                          <p:tavLst>
                                            <p:tav tm="0">
                                              <p:val>
                                                <p:strVal val="#ppt_x"/>
                                              </p:val>
                                            </p:tav>
                                            <p:tav tm="100000">
                                              <p:val>
                                                <p:strVal val="#ppt_x"/>
                                              </p:val>
                                            </p:tav>
                                          </p:tavLst>
                                        </p:anim>
                                        <p:anim calcmode="lin" valueType="num">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1"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13"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E31B63D-9457-6B56-3DDD-1B0D85B0B0B8}"/>
              </a:ext>
            </a:extLst>
          </p:cNvPr>
          <p:cNvGrpSpPr/>
          <p:nvPr/>
        </p:nvGrpSpPr>
        <p:grpSpPr>
          <a:xfrm>
            <a:off x="877752" y="795805"/>
            <a:ext cx="2282098" cy="830998"/>
            <a:chOff x="3162332" y="4029203"/>
            <a:chExt cx="6799189" cy="19383400"/>
          </a:xfrm>
        </p:grpSpPr>
        <p:sp>
          <p:nvSpPr>
            <p:cNvPr id="3" name="文本框 8">
              <a:extLst>
                <a:ext uri="{FF2B5EF4-FFF2-40B4-BE49-F238E27FC236}">
                  <a16:creationId xmlns:a16="http://schemas.microsoft.com/office/drawing/2014/main" id="{2F3C7A30-B404-0BA5-1F4F-C5925097CE2B}"/>
                </a:ext>
              </a:extLst>
            </p:cNvPr>
            <p:cNvSpPr txBox="1"/>
            <p:nvPr/>
          </p:nvSpPr>
          <p:spPr>
            <a:xfrm>
              <a:off x="3162332" y="4029226"/>
              <a:ext cx="6799189" cy="193833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dirty="0" err="1">
                  <a:ln w="254000">
                    <a:solidFill>
                      <a:prstClr val="white"/>
                    </a:solidFill>
                  </a:ln>
                  <a:solidFill>
                    <a:prstClr val="white"/>
                  </a:solidFill>
                  <a:effectLst>
                    <a:outerShdw blurRad="50800" dist="38100" dir="10800000" algn="r" rotWithShape="0">
                      <a:prstClr val="black">
                        <a:alpha val="40000"/>
                      </a:prstClr>
                    </a:outerShdw>
                  </a:effectLst>
                  <a:uLnTx/>
                  <a:uFillTx/>
                  <a:latin typeface="#9Slide03 SFU Toledo Bold" panose="00000700000000000000" pitchFamily="2" charset="0"/>
                  <a:ea typeface="字魂100号-方方先锋体" panose="00000500000000000000" pitchFamily="2" charset="-122"/>
                  <a:cs typeface="+mn-cs"/>
                  <a:sym typeface="思源黑体 CN Normal" panose="020B0400000000000000" pitchFamily="34" charset="-122"/>
                </a:rPr>
                <a:t>Câu</a:t>
              </a:r>
              <a:r>
                <a:rPr kumimoji="0" lang="en-US" altLang="zh-CN" sz="4800" b="1" i="0" u="none" strike="noStrike" kern="1200" cap="none" spc="-300" normalizeH="0" baseline="0" noProof="0" dirty="0">
                  <a:ln w="254000">
                    <a:solidFill>
                      <a:prstClr val="white"/>
                    </a:solidFill>
                  </a:ln>
                  <a:solidFill>
                    <a:prstClr val="white"/>
                  </a:solidFill>
                  <a:effectLst>
                    <a:outerShdw blurRad="50800" dist="38100" dir="10800000" algn="r" rotWithShape="0">
                      <a:prstClr val="black">
                        <a:alpha val="40000"/>
                      </a:prstClr>
                    </a:outerShdw>
                  </a:effectLst>
                  <a:uLnTx/>
                  <a:uFillTx/>
                  <a:latin typeface="#9Slide03 SFU Toledo Bold" panose="00000700000000000000" pitchFamily="2" charset="0"/>
                  <a:ea typeface="字魂100号-方方先锋体" panose="00000500000000000000" pitchFamily="2" charset="-122"/>
                  <a:cs typeface="+mn-cs"/>
                  <a:sym typeface="思源黑体 CN Normal" panose="020B0400000000000000" pitchFamily="34" charset="-122"/>
                </a:rPr>
                <a:t> 2:</a:t>
              </a:r>
              <a:endParaRPr kumimoji="0" lang="zh-CN" altLang="en-US" sz="4800" b="1" i="0" u="none" strike="noStrike" kern="1200" cap="none" spc="-300" normalizeH="0" baseline="0" noProof="0" dirty="0">
                <a:ln w="254000">
                  <a:solidFill>
                    <a:prstClr val="white"/>
                  </a:solidFill>
                </a:ln>
                <a:solidFill>
                  <a:prstClr val="white"/>
                </a:solidFill>
                <a:effectLst>
                  <a:outerShdw blurRad="50800" dist="38100" dir="10800000" algn="r" rotWithShape="0">
                    <a:prstClr val="black">
                      <a:alpha val="40000"/>
                    </a:prstClr>
                  </a:outerShdw>
                </a:effectLst>
                <a:uLnTx/>
                <a:uFillTx/>
                <a:latin typeface="#9Slide03 SFU Toledo Bold" panose="00000700000000000000" pitchFamily="2" charset="0"/>
                <a:ea typeface="字魂100号-方方先锋体" panose="00000500000000000000" pitchFamily="2" charset="-122"/>
                <a:cs typeface="+mn-cs"/>
                <a:sym typeface="思源黑体 CN Normal" panose="020B0400000000000000" pitchFamily="34" charset="-122"/>
              </a:endParaRPr>
            </a:p>
          </p:txBody>
        </p:sp>
        <p:sp>
          <p:nvSpPr>
            <p:cNvPr id="4" name="文本框 8">
              <a:extLst>
                <a:ext uri="{FF2B5EF4-FFF2-40B4-BE49-F238E27FC236}">
                  <a16:creationId xmlns:a16="http://schemas.microsoft.com/office/drawing/2014/main" id="{824FEBC8-8ED2-7B5F-36C4-41ED0C0E4670}"/>
                </a:ext>
              </a:extLst>
            </p:cNvPr>
            <p:cNvSpPr txBox="1"/>
            <p:nvPr/>
          </p:nvSpPr>
          <p:spPr>
            <a:xfrm>
              <a:off x="3162332" y="4029203"/>
              <a:ext cx="6799189" cy="193833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sng" strike="noStrike" kern="1200" cap="none" spc="-300" normalizeH="0" baseline="0" noProof="0" dirty="0" err="1">
                  <a:ln>
                    <a:noFill/>
                  </a:ln>
                  <a:gradFill>
                    <a:gsLst>
                      <a:gs pos="26000">
                        <a:srgbClr val="599638"/>
                      </a:gs>
                      <a:gs pos="72000">
                        <a:srgbClr val="FD92A8"/>
                      </a:gs>
                      <a:gs pos="51000">
                        <a:srgbClr val="DEBA23"/>
                      </a:gs>
                    </a:gsLst>
                    <a:lin ang="5400000" scaled="1"/>
                  </a:gradFill>
                  <a:effectLst/>
                  <a:uLnTx/>
                  <a:uFillTx/>
                  <a:latin typeface="#9Slide03 SFU Toledo Bold" panose="00000700000000000000" pitchFamily="2" charset="0"/>
                  <a:ea typeface="字魂100号-方方先锋体" panose="00000500000000000000" pitchFamily="2" charset="-122"/>
                  <a:cs typeface="+mn-cs"/>
                  <a:sym typeface="思源黑体 CN Normal" panose="020B0400000000000000" pitchFamily="34" charset="-122"/>
                </a:rPr>
                <a:t>Câu</a:t>
              </a:r>
              <a:r>
                <a:rPr kumimoji="0" lang="en-US" altLang="zh-CN" sz="4800" b="1" i="0" u="sng" strike="noStrike" kern="1200" cap="none" spc="-300" normalizeH="0" baseline="0" noProof="0" dirty="0">
                  <a:ln>
                    <a:noFill/>
                  </a:ln>
                  <a:gradFill>
                    <a:gsLst>
                      <a:gs pos="26000">
                        <a:srgbClr val="599638"/>
                      </a:gs>
                      <a:gs pos="72000">
                        <a:srgbClr val="FD92A8"/>
                      </a:gs>
                      <a:gs pos="51000">
                        <a:srgbClr val="DEBA23"/>
                      </a:gs>
                    </a:gsLst>
                    <a:lin ang="5400000" scaled="1"/>
                  </a:gradFill>
                  <a:effectLst/>
                  <a:uLnTx/>
                  <a:uFillTx/>
                  <a:latin typeface="#9Slide03 SFU Toledo Bold" panose="00000700000000000000" pitchFamily="2" charset="0"/>
                  <a:ea typeface="字魂100号-方方先锋体" panose="00000500000000000000" pitchFamily="2" charset="-122"/>
                  <a:cs typeface="+mn-cs"/>
                  <a:sym typeface="思源黑体 CN Normal" panose="020B0400000000000000" pitchFamily="34" charset="-122"/>
                </a:rPr>
                <a:t> 2:</a:t>
              </a:r>
              <a:endParaRPr kumimoji="0" lang="zh-CN" altLang="en-US" sz="4800" b="1" i="0" u="sng" strike="noStrike" kern="1200" cap="none" spc="-300" normalizeH="0" baseline="0" noProof="0" dirty="0">
                <a:ln>
                  <a:noFill/>
                </a:ln>
                <a:gradFill>
                  <a:gsLst>
                    <a:gs pos="26000">
                      <a:srgbClr val="599638"/>
                    </a:gs>
                    <a:gs pos="72000">
                      <a:srgbClr val="FD92A8"/>
                    </a:gs>
                    <a:gs pos="51000">
                      <a:srgbClr val="DEBA23"/>
                    </a:gs>
                  </a:gsLst>
                  <a:lin ang="5400000" scaled="1"/>
                </a:gradFill>
                <a:effectLst/>
                <a:uLnTx/>
                <a:uFillTx/>
                <a:latin typeface="#9Slide03 SFU Toledo Bold" panose="00000700000000000000" pitchFamily="2" charset="0"/>
                <a:ea typeface="字魂100号-方方先锋体" panose="00000500000000000000" pitchFamily="2" charset="-122"/>
                <a:cs typeface="+mn-cs"/>
                <a:sym typeface="思源黑体 CN Normal" panose="020B0400000000000000" pitchFamily="34" charset="-122"/>
              </a:endParaRPr>
            </a:p>
          </p:txBody>
        </p:sp>
      </p:grpSp>
      <p:sp>
        <p:nvSpPr>
          <p:cNvPr id="5" name="TextBox 4">
            <a:extLst>
              <a:ext uri="{FF2B5EF4-FFF2-40B4-BE49-F238E27FC236}">
                <a16:creationId xmlns:a16="http://schemas.microsoft.com/office/drawing/2014/main" id="{E98D8C7A-04BB-1C4F-89FE-3073FCD277C4}"/>
              </a:ext>
            </a:extLst>
          </p:cNvPr>
          <p:cNvSpPr txBox="1"/>
          <p:nvPr/>
        </p:nvSpPr>
        <p:spPr>
          <a:xfrm>
            <a:off x="877752" y="1710950"/>
            <a:ext cx="2282098" cy="37548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Đóng</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vai</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và</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Quang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nói</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và</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đáp</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lời</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khen</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khi</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Quang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trở</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nên</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tự</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tin.</a:t>
            </a:r>
          </a:p>
        </p:txBody>
      </p:sp>
      <p:pic>
        <p:nvPicPr>
          <p:cNvPr id="6" name="Picture 5">
            <a:extLst>
              <a:ext uri="{FF2B5EF4-FFF2-40B4-BE49-F238E27FC236}">
                <a16:creationId xmlns:a16="http://schemas.microsoft.com/office/drawing/2014/main" id="{B3CE1F83-B447-7134-874E-728E18BC7485}"/>
              </a:ext>
            </a:extLst>
          </p:cNvPr>
          <p:cNvPicPr>
            <a:picLocks noChangeAspect="1"/>
          </p:cNvPicPr>
          <p:nvPr/>
        </p:nvPicPr>
        <p:blipFill rotWithShape="1">
          <a:blip r:embed="rId3">
            <a:extLst>
              <a:ext uri="{28A0092B-C50C-407E-A947-70E740481C1C}">
                <a14:useLocalDpi xmlns:a14="http://schemas.microsoft.com/office/drawing/2010/main" val="0"/>
              </a:ext>
            </a:extLst>
          </a:blip>
          <a:srcRect r="86689" b="52558"/>
          <a:stretch/>
        </p:blipFill>
        <p:spPr>
          <a:xfrm>
            <a:off x="6096000" y="233916"/>
            <a:ext cx="1190473" cy="3114886"/>
          </a:xfrm>
          <a:prstGeom prst="rect">
            <a:avLst/>
          </a:prstGeom>
        </p:spPr>
      </p:pic>
      <p:pic>
        <p:nvPicPr>
          <p:cNvPr id="7" name="Picture 6">
            <a:extLst>
              <a:ext uri="{FF2B5EF4-FFF2-40B4-BE49-F238E27FC236}">
                <a16:creationId xmlns:a16="http://schemas.microsoft.com/office/drawing/2014/main" id="{77BAA035-02B7-2756-8C09-91257B33B2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6019" y="2511789"/>
            <a:ext cx="7971569" cy="4112295"/>
          </a:xfrm>
          <a:prstGeom prst="rect">
            <a:avLst/>
          </a:prstGeom>
        </p:spPr>
      </p:pic>
      <p:grpSp>
        <p:nvGrpSpPr>
          <p:cNvPr id="8" name="Group 7">
            <a:extLst>
              <a:ext uri="{FF2B5EF4-FFF2-40B4-BE49-F238E27FC236}">
                <a16:creationId xmlns:a16="http://schemas.microsoft.com/office/drawing/2014/main" id="{AE20AD68-E3EC-93B3-5CDA-B86770E9B500}"/>
              </a:ext>
            </a:extLst>
          </p:cNvPr>
          <p:cNvGrpSpPr/>
          <p:nvPr/>
        </p:nvGrpSpPr>
        <p:grpSpPr>
          <a:xfrm>
            <a:off x="7286473" y="325208"/>
            <a:ext cx="3668234" cy="941193"/>
            <a:chOff x="487552" y="365342"/>
            <a:chExt cx="4434027" cy="941193"/>
          </a:xfrm>
          <a:solidFill>
            <a:srgbClr val="B8DEFE"/>
          </a:solidFill>
        </p:grpSpPr>
        <p:sp>
          <p:nvSpPr>
            <p:cNvPr id="9" name="Speech Bubble: Rectangle with Corners Rounded 8">
              <a:extLst>
                <a:ext uri="{FF2B5EF4-FFF2-40B4-BE49-F238E27FC236}">
                  <a16:creationId xmlns:a16="http://schemas.microsoft.com/office/drawing/2014/main" id="{2839D9C7-0DA8-0D61-99A9-9684ED1063A8}"/>
                </a:ext>
              </a:extLst>
            </p:cNvPr>
            <p:cNvSpPr/>
            <p:nvPr/>
          </p:nvSpPr>
          <p:spPr>
            <a:xfrm>
              <a:off x="487554" y="365342"/>
              <a:ext cx="4434024" cy="941193"/>
            </a:xfrm>
            <a:prstGeom prst="wedgeRoundRectCallout">
              <a:avLst>
                <a:gd name="adj1" fmla="val -50279"/>
                <a:gd name="adj2" fmla="val 93143"/>
                <a:gd name="adj3" fmla="val 16667"/>
              </a:avLst>
            </a:prstGeom>
            <a:grpFill/>
            <a:ln w="28575">
              <a:solidFill>
                <a:srgbClr val="3F93D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8B2C24D7-6610-D45E-2396-F88A424F5077}"/>
                </a:ext>
              </a:extLst>
            </p:cNvPr>
            <p:cNvSpPr txBox="1"/>
            <p:nvPr/>
          </p:nvSpPr>
          <p:spPr>
            <a:xfrm>
              <a:off x="487552" y="475538"/>
              <a:ext cx="4434027"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F0502020204030204"/>
                  <a:ea typeface="+mn-ea"/>
                  <a:cs typeface="+mn-cs"/>
                </a:rPr>
                <a:t>Cảm</a:t>
              </a:r>
              <a:r>
                <a:rPr kumimoji="0" lang="en-US" sz="2400" b="1" i="0" u="none" strike="noStrike" kern="1200" cap="none" spc="0" normalizeH="0" baseline="0" noProof="0" dirty="0">
                  <a:ln>
                    <a:noFill/>
                  </a:ln>
                  <a:solidFill>
                    <a:prstClr val="black"/>
                  </a:solidFill>
                  <a:effectLst/>
                  <a:uLnTx/>
                  <a:uFillTx/>
                  <a:latin typeface="Arial"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Arial" panose="020F0502020204030204"/>
                  <a:ea typeface="+mn-ea"/>
                  <a:cs typeface="+mn-cs"/>
                </a:rPr>
                <a:t>ơn</a:t>
              </a:r>
              <a:r>
                <a:rPr kumimoji="0" lang="en-US" sz="2400" b="1" i="0" u="none" strike="noStrike" kern="1200" cap="none" spc="0" normalizeH="0" baseline="0" noProof="0" dirty="0">
                  <a:ln>
                    <a:noFill/>
                  </a:ln>
                  <a:solidFill>
                    <a:prstClr val="black"/>
                  </a:solidFill>
                  <a:effectLst/>
                  <a:uLnTx/>
                  <a:uFillTx/>
                  <a:latin typeface="Arial"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Arial" panose="020F0502020204030204"/>
                  <a:ea typeface="+mn-ea"/>
                  <a:cs typeface="+mn-cs"/>
                </a:rPr>
                <a:t>các</a:t>
              </a:r>
              <a:r>
                <a:rPr kumimoji="0" lang="en-US" sz="2400" b="1" i="0" u="none" strike="noStrike" kern="1200" cap="none" spc="0" normalizeH="0" baseline="0" noProof="0" dirty="0">
                  <a:ln>
                    <a:noFill/>
                  </a:ln>
                  <a:solidFill>
                    <a:prstClr val="black"/>
                  </a:solidFill>
                  <a:effectLst/>
                  <a:uLnTx/>
                  <a:uFillTx/>
                  <a:latin typeface="Arial"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Arial" panose="020F0502020204030204"/>
                  <a:ea typeface="+mn-ea"/>
                  <a:cs typeface="+mn-cs"/>
                </a:rPr>
                <a:t>bạn</a:t>
              </a:r>
              <a:r>
                <a:rPr kumimoji="0" lang="en-US" sz="2400" b="1" i="0" u="none" strike="noStrike" kern="1200" cap="none" spc="0" normalizeH="0" baseline="0" noProof="0" dirty="0">
                  <a:ln>
                    <a:noFill/>
                  </a:ln>
                  <a:solidFill>
                    <a:prstClr val="black"/>
                  </a:solidFill>
                  <a:effectLst/>
                  <a:uLnTx/>
                  <a:uFillTx/>
                  <a:latin typeface="Arial"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Arial" panose="020F0502020204030204"/>
                  <a:ea typeface="+mn-ea"/>
                  <a:cs typeface="+mn-cs"/>
                </a:rPr>
                <a:t>tớ</a:t>
              </a:r>
              <a:r>
                <a:rPr kumimoji="0" lang="en-US" sz="2400" b="1" i="0" u="none" strike="noStrike" kern="1200" cap="none" spc="0" normalizeH="0" baseline="0" noProof="0" dirty="0">
                  <a:ln>
                    <a:noFill/>
                  </a:ln>
                  <a:solidFill>
                    <a:prstClr val="black"/>
                  </a:solidFill>
                  <a:effectLst/>
                  <a:uLnTx/>
                  <a:uFillTx/>
                  <a:latin typeface="Arial"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Arial" panose="020F0502020204030204"/>
                  <a:ea typeface="+mn-ea"/>
                  <a:cs typeface="+mn-cs"/>
                </a:rPr>
                <a:t>sẽ</a:t>
              </a:r>
              <a:r>
                <a:rPr kumimoji="0" lang="en-US" sz="2400" b="1" i="0" u="none" strike="noStrike" kern="1200" cap="none" spc="0" normalizeH="0" baseline="0" noProof="0" dirty="0">
                  <a:ln>
                    <a:noFill/>
                  </a:ln>
                  <a:solidFill>
                    <a:prstClr val="black"/>
                  </a:solidFill>
                  <a:effectLst/>
                  <a:uLnTx/>
                  <a:uFillTx/>
                  <a:latin typeface="Arial"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Arial" panose="020F0502020204030204"/>
                  <a:ea typeface="+mn-ea"/>
                  <a:cs typeface="+mn-cs"/>
                </a:rPr>
                <a:t>cố</a:t>
              </a:r>
              <a:r>
                <a:rPr kumimoji="0" lang="en-US" sz="2400" b="1" i="0" u="none" strike="noStrike" kern="1200" cap="none" spc="0" normalizeH="0" baseline="0" noProof="0" dirty="0">
                  <a:ln>
                    <a:noFill/>
                  </a:ln>
                  <a:solidFill>
                    <a:prstClr val="black"/>
                  </a:solidFill>
                  <a:effectLst/>
                  <a:uLnTx/>
                  <a:uFillTx/>
                  <a:latin typeface="Arial"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Arial" panose="020F0502020204030204"/>
                  <a:ea typeface="+mn-ea"/>
                  <a:cs typeface="+mn-cs"/>
                </a:rPr>
                <a:t>gắng</a:t>
              </a:r>
              <a:r>
                <a:rPr kumimoji="0" lang="en-US" sz="2400" b="1" i="0" u="none" strike="noStrike" kern="1200" cap="none" spc="0" normalizeH="0" baseline="0" noProof="0" dirty="0">
                  <a:ln>
                    <a:noFill/>
                  </a:ln>
                  <a:solidFill>
                    <a:prstClr val="black"/>
                  </a:solidFill>
                  <a:effectLst/>
                  <a:uLnTx/>
                  <a:uFillTx/>
                  <a:latin typeface="Arial"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Arial" panose="020F0502020204030204"/>
                  <a:ea typeface="+mn-ea"/>
                  <a:cs typeface="+mn-cs"/>
                </a:rPr>
                <a:t>hơn</a:t>
              </a:r>
              <a:r>
                <a:rPr kumimoji="0" lang="en-US" sz="2400" b="1" i="0" u="none" strike="noStrike" kern="1200" cap="none" spc="0" normalizeH="0" baseline="0" noProof="0" dirty="0">
                  <a:ln>
                    <a:noFill/>
                  </a:ln>
                  <a:solidFill>
                    <a:prstClr val="black"/>
                  </a:solidFill>
                  <a:effectLst/>
                  <a:uLnTx/>
                  <a:uFillTx/>
                  <a:latin typeface="Arial"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Arial" panose="020F0502020204030204"/>
                  <a:ea typeface="+mn-ea"/>
                  <a:cs typeface="+mn-cs"/>
                </a:rPr>
                <a:t>nữa</a:t>
              </a:r>
              <a:endParaRPr kumimoji="0" lang="en-US" sz="2400" b="1" i="0" u="none" strike="noStrike" kern="1200" cap="none" spc="0" normalizeH="0" baseline="0" noProof="0" dirty="0">
                <a:ln>
                  <a:noFill/>
                </a:ln>
                <a:solidFill>
                  <a:prstClr val="black"/>
                </a:solidFill>
                <a:effectLst/>
                <a:uLnTx/>
                <a:uFillTx/>
                <a:latin typeface="Arial" panose="020F0502020204030204"/>
                <a:ea typeface="+mn-ea"/>
                <a:cs typeface="+mn-cs"/>
              </a:endParaRPr>
            </a:p>
          </p:txBody>
        </p:sp>
      </p:grpSp>
      <p:grpSp>
        <p:nvGrpSpPr>
          <p:cNvPr id="11" name="Group 10">
            <a:extLst>
              <a:ext uri="{FF2B5EF4-FFF2-40B4-BE49-F238E27FC236}">
                <a16:creationId xmlns:a16="http://schemas.microsoft.com/office/drawing/2014/main" id="{0A3C78F2-3FD2-829E-CDA8-A29896940A54}"/>
              </a:ext>
            </a:extLst>
          </p:cNvPr>
          <p:cNvGrpSpPr/>
          <p:nvPr/>
        </p:nvGrpSpPr>
        <p:grpSpPr>
          <a:xfrm>
            <a:off x="8265797" y="1791360"/>
            <a:ext cx="3048451" cy="720430"/>
            <a:chOff x="8265797" y="1791360"/>
            <a:chExt cx="3048451" cy="720430"/>
          </a:xfrm>
        </p:grpSpPr>
        <p:sp>
          <p:nvSpPr>
            <p:cNvPr id="12" name="Speech Bubble: Rectangle with Corners Rounded 11">
              <a:extLst>
                <a:ext uri="{FF2B5EF4-FFF2-40B4-BE49-F238E27FC236}">
                  <a16:creationId xmlns:a16="http://schemas.microsoft.com/office/drawing/2014/main" id="{9CB98CCF-097B-C714-C81F-BE3B27F480DE}"/>
                </a:ext>
              </a:extLst>
            </p:cNvPr>
            <p:cNvSpPr/>
            <p:nvPr/>
          </p:nvSpPr>
          <p:spPr>
            <a:xfrm>
              <a:off x="8265797" y="1791360"/>
              <a:ext cx="3048451" cy="720430"/>
            </a:xfrm>
            <a:prstGeom prst="wedgeRoundRectCallout">
              <a:avLst>
                <a:gd name="adj1" fmla="val -50279"/>
                <a:gd name="adj2" fmla="val 93143"/>
                <a:gd name="adj3" fmla="val 16667"/>
              </a:avLst>
            </a:prstGeom>
            <a:solidFill>
              <a:schemeClr val="accent3">
                <a:lumMod val="40000"/>
                <a:lumOff val="60000"/>
              </a:schemeClr>
            </a:solidFill>
            <a:ln w="28575">
              <a:solidFill>
                <a:srgbClr val="6AAD4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id="{D2C1AE30-C700-4D23-0CC9-A0BDB411422D}"/>
                </a:ext>
              </a:extLst>
            </p:cNvPr>
            <p:cNvSpPr txBox="1"/>
            <p:nvPr/>
          </p:nvSpPr>
          <p:spPr>
            <a:xfrm>
              <a:off x="8265797" y="1920742"/>
              <a:ext cx="3048451"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F0502020204030204"/>
                  <a:ea typeface="+mn-ea"/>
                  <a:cs typeface="+mn-cs"/>
                </a:rPr>
                <a:t>Bạn</a:t>
              </a:r>
              <a:r>
                <a:rPr kumimoji="0" lang="en-US" sz="2400" b="1" i="0" u="none" strike="noStrike" kern="1200" cap="none" spc="0" normalizeH="0" baseline="0" noProof="0" dirty="0">
                  <a:ln>
                    <a:noFill/>
                  </a:ln>
                  <a:solidFill>
                    <a:prstClr val="black"/>
                  </a:solidFill>
                  <a:effectLst/>
                  <a:uLnTx/>
                  <a:uFillTx/>
                  <a:latin typeface="Arial"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Arial" panose="020F0502020204030204"/>
                  <a:ea typeface="+mn-ea"/>
                  <a:cs typeface="+mn-cs"/>
                </a:rPr>
                <a:t>giỏi</a:t>
              </a:r>
              <a:r>
                <a:rPr kumimoji="0" lang="en-US" sz="2400" b="1" i="0" u="none" strike="noStrike" kern="1200" cap="none" spc="0" normalizeH="0" baseline="0" noProof="0" dirty="0">
                  <a:ln>
                    <a:noFill/>
                  </a:ln>
                  <a:solidFill>
                    <a:prstClr val="black"/>
                  </a:solidFill>
                  <a:effectLst/>
                  <a:uLnTx/>
                  <a:uFillTx/>
                  <a:latin typeface="Arial"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Arial" panose="020F0502020204030204"/>
                  <a:ea typeface="+mn-ea"/>
                  <a:cs typeface="+mn-cs"/>
                </a:rPr>
                <a:t>thật</a:t>
              </a:r>
              <a:r>
                <a:rPr kumimoji="0" lang="en-US" sz="2400" b="1" i="0" u="none" strike="noStrike" kern="1200" cap="none" spc="0" normalizeH="0" baseline="0" noProof="0" dirty="0">
                  <a:ln>
                    <a:noFill/>
                  </a:ln>
                  <a:solidFill>
                    <a:prstClr val="black"/>
                  </a:solidFill>
                  <a:effectLst/>
                  <a:uLnTx/>
                  <a:uFillTx/>
                  <a:latin typeface="Arial"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Arial" panose="020F0502020204030204"/>
                  <a:ea typeface="+mn-ea"/>
                  <a:cs typeface="+mn-cs"/>
                </a:rPr>
                <a:t>đấy</a:t>
              </a:r>
              <a:r>
                <a:rPr kumimoji="0" lang="en-US" sz="2400" b="1" i="0" u="none" strike="noStrike" kern="1200" cap="none" spc="0" normalizeH="0" baseline="0" noProof="0" dirty="0">
                  <a:ln>
                    <a:noFill/>
                  </a:ln>
                  <a:solidFill>
                    <a:prstClr val="black"/>
                  </a:solidFill>
                  <a:effectLst/>
                  <a:uLnTx/>
                  <a:uFillTx/>
                  <a:latin typeface="Arial" panose="020F0502020204030204"/>
                  <a:ea typeface="+mn-ea"/>
                  <a:cs typeface="+mn-cs"/>
                </a:rPr>
                <a:t>!</a:t>
              </a:r>
            </a:p>
          </p:txBody>
        </p:sp>
      </p:grpSp>
      <p:grpSp>
        <p:nvGrpSpPr>
          <p:cNvPr id="15" name="Group 14">
            <a:extLst>
              <a:ext uri="{FF2B5EF4-FFF2-40B4-BE49-F238E27FC236}">
                <a16:creationId xmlns:a16="http://schemas.microsoft.com/office/drawing/2014/main" id="{F61D4F20-A14F-A724-4F50-93796A5FF34F}"/>
              </a:ext>
            </a:extLst>
          </p:cNvPr>
          <p:cNvGrpSpPr/>
          <p:nvPr/>
        </p:nvGrpSpPr>
        <p:grpSpPr>
          <a:xfrm>
            <a:off x="5217346" y="3939850"/>
            <a:ext cx="3048451" cy="720430"/>
            <a:chOff x="8265797" y="1791360"/>
            <a:chExt cx="3048451" cy="720430"/>
          </a:xfrm>
        </p:grpSpPr>
        <p:sp>
          <p:nvSpPr>
            <p:cNvPr id="16" name="Speech Bubble: Rectangle with Corners Rounded 15">
              <a:extLst>
                <a:ext uri="{FF2B5EF4-FFF2-40B4-BE49-F238E27FC236}">
                  <a16:creationId xmlns:a16="http://schemas.microsoft.com/office/drawing/2014/main" id="{E7C04159-F552-5714-8124-2B7598678FDB}"/>
                </a:ext>
              </a:extLst>
            </p:cNvPr>
            <p:cNvSpPr/>
            <p:nvPr/>
          </p:nvSpPr>
          <p:spPr>
            <a:xfrm>
              <a:off x="8265797" y="1791360"/>
              <a:ext cx="3048451" cy="720430"/>
            </a:xfrm>
            <a:prstGeom prst="wedgeRoundRectCallout">
              <a:avLst>
                <a:gd name="adj1" fmla="val -50279"/>
                <a:gd name="adj2" fmla="val 93143"/>
                <a:gd name="adj3" fmla="val 16667"/>
              </a:avLst>
            </a:prstGeom>
            <a:solidFill>
              <a:schemeClr val="accent3">
                <a:lumMod val="40000"/>
                <a:lumOff val="60000"/>
              </a:schemeClr>
            </a:solidFill>
            <a:ln w="28575">
              <a:solidFill>
                <a:srgbClr val="6AAD4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7" name="TextBox 16">
              <a:extLst>
                <a:ext uri="{FF2B5EF4-FFF2-40B4-BE49-F238E27FC236}">
                  <a16:creationId xmlns:a16="http://schemas.microsoft.com/office/drawing/2014/main" id="{735175BD-5519-7B39-B641-0960CADB46C5}"/>
                </a:ext>
              </a:extLst>
            </p:cNvPr>
            <p:cNvSpPr txBox="1"/>
            <p:nvPr/>
          </p:nvSpPr>
          <p:spPr>
            <a:xfrm>
              <a:off x="8265797" y="1920742"/>
              <a:ext cx="3048451"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F0502020204030204"/>
                  <a:ea typeface="+mn-ea"/>
                  <a:cs typeface="+mn-cs"/>
                </a:rPr>
                <a:t>Bạn</a:t>
              </a:r>
              <a:r>
                <a:rPr kumimoji="0" lang="en-US" sz="2400" b="1" i="0" u="none" strike="noStrike" kern="1200" cap="none" spc="0" normalizeH="0" baseline="0" noProof="0" dirty="0">
                  <a:ln>
                    <a:noFill/>
                  </a:ln>
                  <a:solidFill>
                    <a:prstClr val="black"/>
                  </a:solidFill>
                  <a:effectLst/>
                  <a:uLnTx/>
                  <a:uFillTx/>
                  <a:latin typeface="Arial"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Arial" panose="020F0502020204030204"/>
                  <a:ea typeface="+mn-ea"/>
                  <a:cs typeface="+mn-cs"/>
                </a:rPr>
                <a:t>thật</a:t>
              </a:r>
              <a:r>
                <a:rPr kumimoji="0" lang="en-US" sz="2400" b="1" i="0" u="none" strike="noStrike" kern="1200" cap="none" spc="0" normalizeH="0" baseline="0" noProof="0" dirty="0">
                  <a:ln>
                    <a:noFill/>
                  </a:ln>
                  <a:solidFill>
                    <a:prstClr val="black"/>
                  </a:solidFill>
                  <a:effectLst/>
                  <a:uLnTx/>
                  <a:uFillTx/>
                  <a:latin typeface="Arial"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Arial" panose="020F0502020204030204"/>
                  <a:ea typeface="+mn-ea"/>
                  <a:cs typeface="+mn-cs"/>
                </a:rPr>
                <a:t>là</a:t>
              </a:r>
              <a:r>
                <a:rPr kumimoji="0" lang="en-US" sz="2400" b="1" i="0" u="none" strike="noStrike" kern="1200" cap="none" spc="0" normalizeH="0" baseline="0" noProof="0" dirty="0">
                  <a:ln>
                    <a:noFill/>
                  </a:ln>
                  <a:solidFill>
                    <a:prstClr val="black"/>
                  </a:solidFill>
                  <a:effectLst/>
                  <a:uLnTx/>
                  <a:uFillTx/>
                  <a:latin typeface="Arial"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Arial" panose="020F0502020204030204"/>
                  <a:ea typeface="+mn-ea"/>
                  <a:cs typeface="+mn-cs"/>
                </a:rPr>
                <a:t>cừ</a:t>
              </a:r>
              <a:r>
                <a:rPr kumimoji="0" lang="en-US" sz="2400" b="1" i="0" u="none" strike="noStrike" kern="1200" cap="none" spc="0" normalizeH="0" baseline="0" noProof="0" dirty="0">
                  <a:ln>
                    <a:noFill/>
                  </a:ln>
                  <a:solidFill>
                    <a:prstClr val="black"/>
                  </a:solidFill>
                  <a:effectLst/>
                  <a:uLnTx/>
                  <a:uFillTx/>
                  <a:latin typeface="Arial" panose="020F0502020204030204"/>
                  <a:ea typeface="+mn-ea"/>
                  <a:cs typeface="+mn-cs"/>
                </a:rPr>
                <a:t>!</a:t>
              </a:r>
            </a:p>
          </p:txBody>
        </p:sp>
      </p:grpSp>
    </p:spTree>
    <p:extLst>
      <p:ext uri="{BB962C8B-B14F-4D97-AF65-F5344CB8AC3E}">
        <p14:creationId xmlns:p14="http://schemas.microsoft.com/office/powerpoint/2010/main" val="38067205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Effect transition="in" filter="fade">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85799" y="431800"/>
            <a:ext cx="10820400" cy="5486400"/>
            <a:chOff x="0" y="0"/>
            <a:chExt cx="5490351" cy="2783840"/>
          </a:xfrm>
        </p:grpSpPr>
        <p:sp>
          <p:nvSpPr>
            <p:cNvPr id="5" name="Freeform 5"/>
            <p:cNvSpPr/>
            <p:nvPr/>
          </p:nvSpPr>
          <p:spPr>
            <a:xfrm>
              <a:off x="0" y="0"/>
              <a:ext cx="5490351" cy="2783840"/>
            </a:xfrm>
            <a:custGeom>
              <a:avLst/>
              <a:gdLst/>
              <a:ahLst/>
              <a:cxnLst/>
              <a:rect l="l" t="t" r="r" b="b"/>
              <a:pathLst>
                <a:path w="5490351" h="2783840">
                  <a:moveTo>
                    <a:pt x="0" y="0"/>
                  </a:moveTo>
                  <a:lnTo>
                    <a:pt x="5490351" y="0"/>
                  </a:lnTo>
                  <a:lnTo>
                    <a:pt x="5490351" y="2783840"/>
                  </a:lnTo>
                  <a:lnTo>
                    <a:pt x="0" y="2783840"/>
                  </a:lnTo>
                  <a:close/>
                </a:path>
              </a:pathLst>
            </a:custGeom>
            <a:solidFill>
              <a:srgbClr val="FAF7F9">
                <a:alpha val="80000"/>
              </a:srgbClr>
            </a:solidFill>
          </p:spPr>
          <p:txBody>
            <a:bodyPr/>
            <a:lstStyle/>
            <a:p>
              <a:pPr defTabSz="609630"/>
              <a:endParaRPr lang="en-US" sz="1200">
                <a:solidFill>
                  <a:srgbClr val="000000"/>
                </a:solidFill>
                <a:latin typeface="Arial"/>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7213600" y="1586429"/>
            <a:ext cx="5002531" cy="5436903"/>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702773">
            <a:off x="-248809" y="-71009"/>
            <a:ext cx="2287695" cy="2287695"/>
          </a:xfrm>
          <a:prstGeom prst="rect">
            <a:avLst/>
          </a:prstGeom>
        </p:spPr>
      </p:pic>
      <p:pic>
        <p:nvPicPr>
          <p:cNvPr id="12" name="Picture 11" descr="A group of dolls&#10;&#10;Description automatically generated with low confidence">
            <a:extLst>
              <a:ext uri="{FF2B5EF4-FFF2-40B4-BE49-F238E27FC236}">
                <a16:creationId xmlns:a16="http://schemas.microsoft.com/office/drawing/2014/main" id="{5CD7E692-D680-481A-A752-0FE7B6DE1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7926" y="2971800"/>
            <a:ext cx="6466726" cy="4512842"/>
          </a:xfrm>
          <a:prstGeom prst="rect">
            <a:avLst/>
          </a:prstGeom>
        </p:spPr>
      </p:pic>
      <p:pic>
        <p:nvPicPr>
          <p:cNvPr id="2" name="Picture 1">
            <a:extLst>
              <a:ext uri="{FF2B5EF4-FFF2-40B4-BE49-F238E27FC236}">
                <a16:creationId xmlns:a16="http://schemas.microsoft.com/office/drawing/2014/main" id="{0E2FCCE5-7D2A-4DAC-A0BC-B693726E1535}"/>
              </a:ext>
            </a:extLst>
          </p:cNvPr>
          <p:cNvPicPr>
            <a:picLocks noChangeAspect="1"/>
          </p:cNvPicPr>
          <p:nvPr/>
        </p:nvPicPr>
        <p:blipFill>
          <a:blip r:embed="rId5"/>
          <a:stretch>
            <a:fillRect/>
          </a:stretch>
        </p:blipFill>
        <p:spPr>
          <a:xfrm>
            <a:off x="1778000" y="398814"/>
            <a:ext cx="7258933" cy="3889585"/>
          </a:xfrm>
          <a:prstGeom prst="rect">
            <a:avLst/>
          </a:prstGeom>
        </p:spPr>
      </p:pic>
    </p:spTree>
    <p:extLst>
      <p:ext uri="{BB962C8B-B14F-4D97-AF65-F5344CB8AC3E}">
        <p14:creationId xmlns:p14="http://schemas.microsoft.com/office/powerpoint/2010/main" val="770136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16" presetClass="entr" presetSubtype="37"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750"/>
                                        <p:tgtEl>
                                          <p:spTgt spid="4"/>
                                        </p:tgtEl>
                                      </p:cBhvr>
                                    </p:animEffect>
                                  </p:childTnLst>
                                </p:cTn>
                              </p:par>
                              <p:par>
                                <p:cTn id="11" presetID="42"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750" fill="hold"/>
                                        <p:tgtEl>
                                          <p:spTgt spid="12"/>
                                        </p:tgtEl>
                                        <p:attrNameLst>
                                          <p:attrName>ppt_x</p:attrName>
                                        </p:attrNameLst>
                                      </p:cBhvr>
                                      <p:tavLst>
                                        <p:tav tm="0">
                                          <p:val>
                                            <p:strVal val="0-#ppt_w/2"/>
                                          </p:val>
                                        </p:tav>
                                        <p:tav tm="100000">
                                          <p:val>
                                            <p:strVal val="#ppt_x"/>
                                          </p:val>
                                        </p:tav>
                                      </p:tavLst>
                                    </p:anim>
                                    <p:anim calcmode="lin" valueType="num">
                                      <p:cBhvr additive="base">
                                        <p:cTn id="19" dur="750" fill="hold"/>
                                        <p:tgtEl>
                                          <p:spTgt spid="12"/>
                                        </p:tgtEl>
                                        <p:attrNameLst>
                                          <p:attrName>ppt_y</p:attrName>
                                        </p:attrNameLst>
                                      </p:cBhvr>
                                      <p:tavLst>
                                        <p:tav tm="0">
                                          <p:val>
                                            <p:strVal val="#ppt_y"/>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5404C5-2568-2A74-358A-10D21D8361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96E98E11-C712-ADFD-8A32-C62C3FBC4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1372" y="2316334"/>
            <a:ext cx="6503451" cy="4541666"/>
          </a:xfrm>
          <a:prstGeom prst="rect">
            <a:avLst/>
          </a:prstGeom>
        </p:spPr>
      </p:pic>
      <p:grpSp>
        <p:nvGrpSpPr>
          <p:cNvPr id="11" name="Group 12">
            <a:extLst>
              <a:ext uri="{FF2B5EF4-FFF2-40B4-BE49-F238E27FC236}">
                <a16:creationId xmlns:a16="http://schemas.microsoft.com/office/drawing/2014/main" id="{8CFB3653-636F-F46C-FF80-70A7E7182078}"/>
              </a:ext>
            </a:extLst>
          </p:cNvPr>
          <p:cNvGrpSpPr/>
          <p:nvPr/>
        </p:nvGrpSpPr>
        <p:grpSpPr>
          <a:xfrm>
            <a:off x="1541252" y="1242104"/>
            <a:ext cx="8423687" cy="1015664"/>
            <a:chOff x="5644877" y="2326507"/>
            <a:chExt cx="8423687" cy="1015664"/>
          </a:xfrm>
        </p:grpSpPr>
        <p:sp>
          <p:nvSpPr>
            <p:cNvPr id="12" name="TextBox 2">
              <a:extLst>
                <a:ext uri="{FF2B5EF4-FFF2-40B4-BE49-F238E27FC236}">
                  <a16:creationId xmlns:a16="http://schemas.microsoft.com/office/drawing/2014/main" id="{DCEEF8EC-CB69-C36D-DF51-E5A769DF85DC}"/>
                </a:ext>
              </a:extLst>
            </p:cNvPr>
            <p:cNvSpPr txBox="1"/>
            <p:nvPr/>
          </p:nvSpPr>
          <p:spPr>
            <a:xfrm>
              <a:off x="5644877" y="2326507"/>
              <a:ext cx="8423687"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54000">
                    <a:solidFill>
                      <a:prstClr val="white"/>
                    </a:solidFill>
                    <a:prstDash val="solid"/>
                  </a:ln>
                  <a:solidFill>
                    <a:srgbClr val="FFC000"/>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rùa con qua sông</a:t>
              </a:r>
              <a:endParaRPr kumimoji="0" lang="en-US" sz="6000" b="0" i="0" u="none" strike="noStrike" kern="1200" cap="none" spc="0" normalizeH="0" baseline="0" noProof="0" dirty="0">
                <a:ln w="254000">
                  <a:solidFill>
                    <a:prstClr val="white"/>
                  </a:solidFill>
                  <a:prstDash val="solid"/>
                </a:ln>
                <a:solidFill>
                  <a:srgbClr val="FFC000"/>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sp>
          <p:nvSpPr>
            <p:cNvPr id="13" name="TextBox 11">
              <a:extLst>
                <a:ext uri="{FF2B5EF4-FFF2-40B4-BE49-F238E27FC236}">
                  <a16:creationId xmlns:a16="http://schemas.microsoft.com/office/drawing/2014/main" id="{CB5A5FEE-4DDA-6427-6990-9B52D0B6EF8C}"/>
                </a:ext>
              </a:extLst>
            </p:cNvPr>
            <p:cNvSpPr txBox="1"/>
            <p:nvPr/>
          </p:nvSpPr>
          <p:spPr>
            <a:xfrm>
              <a:off x="6076101" y="2326508"/>
              <a:ext cx="7561241"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rùa con qua sông</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grpSp>
        <p:nvGrpSpPr>
          <p:cNvPr id="17" name="Nhóm 3">
            <a:extLst>
              <a:ext uri="{FF2B5EF4-FFF2-40B4-BE49-F238E27FC236}">
                <a16:creationId xmlns:a16="http://schemas.microsoft.com/office/drawing/2014/main" id="{DB6A286D-14F0-737B-072B-796BDB65AA61}"/>
              </a:ext>
            </a:extLst>
          </p:cNvPr>
          <p:cNvGrpSpPr/>
          <p:nvPr/>
        </p:nvGrpSpPr>
        <p:grpSpPr>
          <a:xfrm>
            <a:off x="4357886" y="226990"/>
            <a:ext cx="2790422" cy="800825"/>
            <a:chOff x="1225413" y="739834"/>
            <a:chExt cx="10530312" cy="2942897"/>
          </a:xfrm>
        </p:grpSpPr>
        <p:sp>
          <p:nvSpPr>
            <p:cNvPr id="18" name="Hình chữ nhật: Góc Tròn 10">
              <a:extLst>
                <a:ext uri="{FF2B5EF4-FFF2-40B4-BE49-F238E27FC236}">
                  <a16:creationId xmlns:a16="http://schemas.microsoft.com/office/drawing/2014/main" id="{CA22D387-8DD6-10DD-D347-1D1E66BDAF36}"/>
                </a:ext>
              </a:extLst>
            </p:cNvPr>
            <p:cNvSpPr/>
            <p:nvPr/>
          </p:nvSpPr>
          <p:spPr>
            <a:xfrm>
              <a:off x="1225413" y="739834"/>
              <a:ext cx="10530308" cy="2942897"/>
            </a:xfrm>
            <a:custGeom>
              <a:avLst/>
              <a:gdLst>
                <a:gd name="connsiteX0" fmla="*/ 0 w 10530308"/>
                <a:gd name="connsiteY0" fmla="*/ 490493 h 2942897"/>
                <a:gd name="connsiteX1" fmla="*/ 490493 w 10530308"/>
                <a:gd name="connsiteY1" fmla="*/ 0 h 2942897"/>
                <a:gd name="connsiteX2" fmla="*/ 981601 w 10530308"/>
                <a:gd name="connsiteY2" fmla="*/ 0 h 2942897"/>
                <a:gd name="connsiteX3" fmla="*/ 1759189 w 10530308"/>
                <a:gd name="connsiteY3" fmla="*/ 0 h 2942897"/>
                <a:gd name="connsiteX4" fmla="*/ 2250297 w 10530308"/>
                <a:gd name="connsiteY4" fmla="*/ 0 h 2942897"/>
                <a:gd name="connsiteX5" fmla="*/ 2932391 w 10530308"/>
                <a:gd name="connsiteY5" fmla="*/ 0 h 2942897"/>
                <a:gd name="connsiteX6" fmla="*/ 3328006 w 10530308"/>
                <a:gd name="connsiteY6" fmla="*/ 0 h 2942897"/>
                <a:gd name="connsiteX7" fmla="*/ 3723621 w 10530308"/>
                <a:gd name="connsiteY7" fmla="*/ 0 h 2942897"/>
                <a:gd name="connsiteX8" fmla="*/ 4214729 w 10530308"/>
                <a:gd name="connsiteY8" fmla="*/ 0 h 2942897"/>
                <a:gd name="connsiteX9" fmla="*/ 4896823 w 10530308"/>
                <a:gd name="connsiteY9" fmla="*/ 0 h 2942897"/>
                <a:gd name="connsiteX10" fmla="*/ 5292438 w 10530308"/>
                <a:gd name="connsiteY10" fmla="*/ 0 h 2942897"/>
                <a:gd name="connsiteX11" fmla="*/ 5974532 w 10530308"/>
                <a:gd name="connsiteY11" fmla="*/ 0 h 2942897"/>
                <a:gd name="connsiteX12" fmla="*/ 6847613 w 10530308"/>
                <a:gd name="connsiteY12" fmla="*/ 0 h 2942897"/>
                <a:gd name="connsiteX13" fmla="*/ 7529708 w 10530308"/>
                <a:gd name="connsiteY13" fmla="*/ 0 h 2942897"/>
                <a:gd name="connsiteX14" fmla="*/ 8307295 w 10530308"/>
                <a:gd name="connsiteY14" fmla="*/ 0 h 2942897"/>
                <a:gd name="connsiteX15" fmla="*/ 8893896 w 10530308"/>
                <a:gd name="connsiteY15" fmla="*/ 0 h 2942897"/>
                <a:gd name="connsiteX16" fmla="*/ 10039815 w 10530308"/>
                <a:gd name="connsiteY16" fmla="*/ 0 h 2942897"/>
                <a:gd name="connsiteX17" fmla="*/ 10530308 w 10530308"/>
                <a:gd name="connsiteY17" fmla="*/ 490493 h 2942897"/>
                <a:gd name="connsiteX18" fmla="*/ 10530308 w 10530308"/>
                <a:gd name="connsiteY18" fmla="*/ 1085606 h 2942897"/>
                <a:gd name="connsiteX19" fmla="*/ 10530308 w 10530308"/>
                <a:gd name="connsiteY19" fmla="*/ 1739576 h 2942897"/>
                <a:gd name="connsiteX20" fmla="*/ 10530308 w 10530308"/>
                <a:gd name="connsiteY20" fmla="*/ 2452404 h 2942897"/>
                <a:gd name="connsiteX21" fmla="*/ 10039815 w 10530308"/>
                <a:gd name="connsiteY21" fmla="*/ 2942897 h 2942897"/>
                <a:gd name="connsiteX22" fmla="*/ 9166734 w 10530308"/>
                <a:gd name="connsiteY22" fmla="*/ 2942897 h 2942897"/>
                <a:gd name="connsiteX23" fmla="*/ 8771119 w 10530308"/>
                <a:gd name="connsiteY23" fmla="*/ 2942897 h 2942897"/>
                <a:gd name="connsiteX24" fmla="*/ 8280011 w 10530308"/>
                <a:gd name="connsiteY24" fmla="*/ 2942897 h 2942897"/>
                <a:gd name="connsiteX25" fmla="*/ 7502424 w 10530308"/>
                <a:gd name="connsiteY25" fmla="*/ 2942897 h 2942897"/>
                <a:gd name="connsiteX26" fmla="*/ 6724836 w 10530308"/>
                <a:gd name="connsiteY26" fmla="*/ 2942897 h 2942897"/>
                <a:gd name="connsiteX27" fmla="*/ 6042742 w 10530308"/>
                <a:gd name="connsiteY27" fmla="*/ 2942897 h 2942897"/>
                <a:gd name="connsiteX28" fmla="*/ 5551634 w 10530308"/>
                <a:gd name="connsiteY28" fmla="*/ 2942897 h 2942897"/>
                <a:gd name="connsiteX29" fmla="*/ 4869539 w 10530308"/>
                <a:gd name="connsiteY29" fmla="*/ 2942897 h 2942897"/>
                <a:gd name="connsiteX30" fmla="*/ 4473924 w 10530308"/>
                <a:gd name="connsiteY30" fmla="*/ 2942897 h 2942897"/>
                <a:gd name="connsiteX31" fmla="*/ 3696337 w 10530308"/>
                <a:gd name="connsiteY31" fmla="*/ 2942897 h 2942897"/>
                <a:gd name="connsiteX32" fmla="*/ 3109736 w 10530308"/>
                <a:gd name="connsiteY32" fmla="*/ 2942897 h 2942897"/>
                <a:gd name="connsiteX33" fmla="*/ 2236655 w 10530308"/>
                <a:gd name="connsiteY33" fmla="*/ 2942897 h 2942897"/>
                <a:gd name="connsiteX34" fmla="*/ 1554560 w 10530308"/>
                <a:gd name="connsiteY34" fmla="*/ 2942897 h 2942897"/>
                <a:gd name="connsiteX35" fmla="*/ 490493 w 10530308"/>
                <a:gd name="connsiteY35" fmla="*/ 2942897 h 2942897"/>
                <a:gd name="connsiteX36" fmla="*/ 0 w 10530308"/>
                <a:gd name="connsiteY36" fmla="*/ 2452404 h 2942897"/>
                <a:gd name="connsiteX37" fmla="*/ 0 w 10530308"/>
                <a:gd name="connsiteY37" fmla="*/ 1818053 h 2942897"/>
                <a:gd name="connsiteX38" fmla="*/ 0 w 10530308"/>
                <a:gd name="connsiteY38" fmla="*/ 1203321 h 2942897"/>
                <a:gd name="connsiteX39" fmla="*/ 0 w 10530308"/>
                <a:gd name="connsiteY39" fmla="*/ 490493 h 2942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530308" h="2942897" fill="none" extrusionOk="0">
                  <a:moveTo>
                    <a:pt x="0" y="490493"/>
                  </a:moveTo>
                  <a:cubicBezTo>
                    <a:pt x="19509" y="174525"/>
                    <a:pt x="192260" y="41198"/>
                    <a:pt x="490493" y="0"/>
                  </a:cubicBezTo>
                  <a:cubicBezTo>
                    <a:pt x="630046" y="-16564"/>
                    <a:pt x="839478" y="7454"/>
                    <a:pt x="981601" y="0"/>
                  </a:cubicBezTo>
                  <a:cubicBezTo>
                    <a:pt x="1123724" y="-7454"/>
                    <a:pt x="1417603" y="-14997"/>
                    <a:pt x="1759189" y="0"/>
                  </a:cubicBezTo>
                  <a:cubicBezTo>
                    <a:pt x="2100775" y="14997"/>
                    <a:pt x="2029484" y="-22043"/>
                    <a:pt x="2250297" y="0"/>
                  </a:cubicBezTo>
                  <a:cubicBezTo>
                    <a:pt x="2471110" y="22043"/>
                    <a:pt x="2709765" y="-2203"/>
                    <a:pt x="2932391" y="0"/>
                  </a:cubicBezTo>
                  <a:cubicBezTo>
                    <a:pt x="3155017" y="2203"/>
                    <a:pt x="3219695" y="-13980"/>
                    <a:pt x="3328006" y="0"/>
                  </a:cubicBezTo>
                  <a:cubicBezTo>
                    <a:pt x="3436317" y="13980"/>
                    <a:pt x="3586201" y="10411"/>
                    <a:pt x="3723621" y="0"/>
                  </a:cubicBezTo>
                  <a:cubicBezTo>
                    <a:pt x="3861041" y="-10411"/>
                    <a:pt x="4100653" y="-8080"/>
                    <a:pt x="4214729" y="0"/>
                  </a:cubicBezTo>
                  <a:cubicBezTo>
                    <a:pt x="4328805" y="8080"/>
                    <a:pt x="4567409" y="-1777"/>
                    <a:pt x="4896823" y="0"/>
                  </a:cubicBezTo>
                  <a:cubicBezTo>
                    <a:pt x="5226237" y="1777"/>
                    <a:pt x="5206092" y="-14168"/>
                    <a:pt x="5292438" y="0"/>
                  </a:cubicBezTo>
                  <a:cubicBezTo>
                    <a:pt x="5378784" y="14168"/>
                    <a:pt x="5744937" y="28425"/>
                    <a:pt x="5974532" y="0"/>
                  </a:cubicBezTo>
                  <a:cubicBezTo>
                    <a:pt x="6204127" y="-28425"/>
                    <a:pt x="6532149" y="2834"/>
                    <a:pt x="6847613" y="0"/>
                  </a:cubicBezTo>
                  <a:cubicBezTo>
                    <a:pt x="7163077" y="-2834"/>
                    <a:pt x="7304338" y="22271"/>
                    <a:pt x="7529708" y="0"/>
                  </a:cubicBezTo>
                  <a:cubicBezTo>
                    <a:pt x="7755078" y="-22271"/>
                    <a:pt x="8051542" y="-2243"/>
                    <a:pt x="8307295" y="0"/>
                  </a:cubicBezTo>
                  <a:cubicBezTo>
                    <a:pt x="8563048" y="2243"/>
                    <a:pt x="8722071" y="27438"/>
                    <a:pt x="8893896" y="0"/>
                  </a:cubicBezTo>
                  <a:cubicBezTo>
                    <a:pt x="9065721" y="-27438"/>
                    <a:pt x="9807883" y="-48949"/>
                    <a:pt x="10039815" y="0"/>
                  </a:cubicBezTo>
                  <a:cubicBezTo>
                    <a:pt x="10288411" y="44972"/>
                    <a:pt x="10521222" y="182620"/>
                    <a:pt x="10530308" y="490493"/>
                  </a:cubicBezTo>
                  <a:cubicBezTo>
                    <a:pt x="10508168" y="714922"/>
                    <a:pt x="10509081" y="895311"/>
                    <a:pt x="10530308" y="1085606"/>
                  </a:cubicBezTo>
                  <a:cubicBezTo>
                    <a:pt x="10551535" y="1275901"/>
                    <a:pt x="10542209" y="1416686"/>
                    <a:pt x="10530308" y="1739576"/>
                  </a:cubicBezTo>
                  <a:cubicBezTo>
                    <a:pt x="10518408" y="2062466"/>
                    <a:pt x="10561117" y="2107187"/>
                    <a:pt x="10530308" y="2452404"/>
                  </a:cubicBezTo>
                  <a:cubicBezTo>
                    <a:pt x="10520082" y="2657462"/>
                    <a:pt x="10248844" y="2929570"/>
                    <a:pt x="10039815" y="2942897"/>
                  </a:cubicBezTo>
                  <a:cubicBezTo>
                    <a:pt x="9758939" y="2901024"/>
                    <a:pt x="9595542" y="2908958"/>
                    <a:pt x="9166734" y="2942897"/>
                  </a:cubicBezTo>
                  <a:cubicBezTo>
                    <a:pt x="8737926" y="2976836"/>
                    <a:pt x="8919286" y="2931715"/>
                    <a:pt x="8771119" y="2942897"/>
                  </a:cubicBezTo>
                  <a:cubicBezTo>
                    <a:pt x="8622953" y="2954079"/>
                    <a:pt x="8397844" y="2958412"/>
                    <a:pt x="8280011" y="2942897"/>
                  </a:cubicBezTo>
                  <a:cubicBezTo>
                    <a:pt x="8162178" y="2927382"/>
                    <a:pt x="7881925" y="2905898"/>
                    <a:pt x="7502424" y="2942897"/>
                  </a:cubicBezTo>
                  <a:cubicBezTo>
                    <a:pt x="7122923" y="2979896"/>
                    <a:pt x="6975955" y="2912118"/>
                    <a:pt x="6724836" y="2942897"/>
                  </a:cubicBezTo>
                  <a:cubicBezTo>
                    <a:pt x="6473717" y="2973676"/>
                    <a:pt x="6302013" y="2933063"/>
                    <a:pt x="6042742" y="2942897"/>
                  </a:cubicBezTo>
                  <a:cubicBezTo>
                    <a:pt x="5783471" y="2952731"/>
                    <a:pt x="5727294" y="2959611"/>
                    <a:pt x="5551634" y="2942897"/>
                  </a:cubicBezTo>
                  <a:cubicBezTo>
                    <a:pt x="5375974" y="2926183"/>
                    <a:pt x="5116219" y="2909688"/>
                    <a:pt x="4869539" y="2942897"/>
                  </a:cubicBezTo>
                  <a:cubicBezTo>
                    <a:pt x="4622859" y="2976106"/>
                    <a:pt x="4584434" y="2942199"/>
                    <a:pt x="4473924" y="2942897"/>
                  </a:cubicBezTo>
                  <a:cubicBezTo>
                    <a:pt x="4363415" y="2943595"/>
                    <a:pt x="3973319" y="2923733"/>
                    <a:pt x="3696337" y="2942897"/>
                  </a:cubicBezTo>
                  <a:cubicBezTo>
                    <a:pt x="3419355" y="2962061"/>
                    <a:pt x="3276807" y="2958207"/>
                    <a:pt x="3109736" y="2942897"/>
                  </a:cubicBezTo>
                  <a:cubicBezTo>
                    <a:pt x="2942665" y="2927587"/>
                    <a:pt x="2597156" y="2933997"/>
                    <a:pt x="2236655" y="2942897"/>
                  </a:cubicBezTo>
                  <a:cubicBezTo>
                    <a:pt x="1876154" y="2951797"/>
                    <a:pt x="1767171" y="2945658"/>
                    <a:pt x="1554560" y="2942897"/>
                  </a:cubicBezTo>
                  <a:cubicBezTo>
                    <a:pt x="1341949" y="2940136"/>
                    <a:pt x="789953" y="2981914"/>
                    <a:pt x="490493" y="2942897"/>
                  </a:cubicBezTo>
                  <a:cubicBezTo>
                    <a:pt x="268456" y="2966414"/>
                    <a:pt x="-29616" y="2748925"/>
                    <a:pt x="0" y="2452404"/>
                  </a:cubicBezTo>
                  <a:cubicBezTo>
                    <a:pt x="9958" y="2250657"/>
                    <a:pt x="23942" y="2083531"/>
                    <a:pt x="0" y="1818053"/>
                  </a:cubicBezTo>
                  <a:cubicBezTo>
                    <a:pt x="-23942" y="1552575"/>
                    <a:pt x="20645" y="1452985"/>
                    <a:pt x="0" y="1203321"/>
                  </a:cubicBezTo>
                  <a:cubicBezTo>
                    <a:pt x="-20645" y="953657"/>
                    <a:pt x="-15144" y="669897"/>
                    <a:pt x="0" y="490493"/>
                  </a:cubicBezTo>
                  <a:close/>
                </a:path>
                <a:path w="10530308" h="2942897" stroke="0" extrusionOk="0">
                  <a:moveTo>
                    <a:pt x="0" y="490493"/>
                  </a:moveTo>
                  <a:cubicBezTo>
                    <a:pt x="36312" y="232676"/>
                    <a:pt x="212648" y="-40051"/>
                    <a:pt x="490493" y="0"/>
                  </a:cubicBezTo>
                  <a:cubicBezTo>
                    <a:pt x="635500" y="-10017"/>
                    <a:pt x="868343" y="1603"/>
                    <a:pt x="981601" y="0"/>
                  </a:cubicBezTo>
                  <a:cubicBezTo>
                    <a:pt x="1094859" y="-1603"/>
                    <a:pt x="1330000" y="15774"/>
                    <a:pt x="1472709" y="0"/>
                  </a:cubicBezTo>
                  <a:cubicBezTo>
                    <a:pt x="1615418" y="-15774"/>
                    <a:pt x="1997438" y="-2857"/>
                    <a:pt x="2250297" y="0"/>
                  </a:cubicBezTo>
                  <a:cubicBezTo>
                    <a:pt x="2503156" y="2857"/>
                    <a:pt x="2803822" y="-12599"/>
                    <a:pt x="3123377" y="0"/>
                  </a:cubicBezTo>
                  <a:cubicBezTo>
                    <a:pt x="3442932" y="12599"/>
                    <a:pt x="3600747" y="-14085"/>
                    <a:pt x="3805472" y="0"/>
                  </a:cubicBezTo>
                  <a:cubicBezTo>
                    <a:pt x="4010197" y="14085"/>
                    <a:pt x="4133259" y="389"/>
                    <a:pt x="4392073" y="0"/>
                  </a:cubicBezTo>
                  <a:cubicBezTo>
                    <a:pt x="4650887" y="-389"/>
                    <a:pt x="4687730" y="-13508"/>
                    <a:pt x="4787688" y="0"/>
                  </a:cubicBezTo>
                  <a:cubicBezTo>
                    <a:pt x="4887646" y="13508"/>
                    <a:pt x="5241649" y="28214"/>
                    <a:pt x="5469782" y="0"/>
                  </a:cubicBezTo>
                  <a:cubicBezTo>
                    <a:pt x="5697915" y="-28214"/>
                    <a:pt x="5909678" y="-15945"/>
                    <a:pt x="6151877" y="0"/>
                  </a:cubicBezTo>
                  <a:cubicBezTo>
                    <a:pt x="6394076" y="15945"/>
                    <a:pt x="6502844" y="-2061"/>
                    <a:pt x="6642985" y="0"/>
                  </a:cubicBezTo>
                  <a:cubicBezTo>
                    <a:pt x="6783126" y="2061"/>
                    <a:pt x="6879476" y="15884"/>
                    <a:pt x="7038600" y="0"/>
                  </a:cubicBezTo>
                  <a:cubicBezTo>
                    <a:pt x="7197724" y="-15884"/>
                    <a:pt x="7241702" y="2527"/>
                    <a:pt x="7434214" y="0"/>
                  </a:cubicBezTo>
                  <a:cubicBezTo>
                    <a:pt x="7626726" y="-2527"/>
                    <a:pt x="8126408" y="179"/>
                    <a:pt x="8307295" y="0"/>
                  </a:cubicBezTo>
                  <a:cubicBezTo>
                    <a:pt x="8488182" y="-179"/>
                    <a:pt x="8643617" y="2437"/>
                    <a:pt x="8893896" y="0"/>
                  </a:cubicBezTo>
                  <a:cubicBezTo>
                    <a:pt x="9144175" y="-2437"/>
                    <a:pt x="9200409" y="-3812"/>
                    <a:pt x="9385004" y="0"/>
                  </a:cubicBezTo>
                  <a:cubicBezTo>
                    <a:pt x="9569599" y="3812"/>
                    <a:pt x="9830788" y="31159"/>
                    <a:pt x="10039815" y="0"/>
                  </a:cubicBezTo>
                  <a:cubicBezTo>
                    <a:pt x="10344373" y="10578"/>
                    <a:pt x="10481439" y="209593"/>
                    <a:pt x="10530308" y="490493"/>
                  </a:cubicBezTo>
                  <a:cubicBezTo>
                    <a:pt x="10496879" y="757084"/>
                    <a:pt x="10528321" y="983920"/>
                    <a:pt x="10530308" y="1183702"/>
                  </a:cubicBezTo>
                  <a:cubicBezTo>
                    <a:pt x="10532295" y="1383484"/>
                    <a:pt x="10542447" y="1565845"/>
                    <a:pt x="10530308" y="1876910"/>
                  </a:cubicBezTo>
                  <a:cubicBezTo>
                    <a:pt x="10518169" y="2187975"/>
                    <a:pt x="10544374" y="2212158"/>
                    <a:pt x="10530308" y="2452404"/>
                  </a:cubicBezTo>
                  <a:cubicBezTo>
                    <a:pt x="10555509" y="2714115"/>
                    <a:pt x="10368643" y="2976339"/>
                    <a:pt x="10039815" y="2942897"/>
                  </a:cubicBezTo>
                  <a:cubicBezTo>
                    <a:pt x="9811276" y="2946014"/>
                    <a:pt x="9574983" y="2960890"/>
                    <a:pt x="9357721" y="2942897"/>
                  </a:cubicBezTo>
                  <a:cubicBezTo>
                    <a:pt x="9140459" y="2924904"/>
                    <a:pt x="9013530" y="2927429"/>
                    <a:pt x="8675626" y="2942897"/>
                  </a:cubicBezTo>
                  <a:cubicBezTo>
                    <a:pt x="8337722" y="2958365"/>
                    <a:pt x="8123199" y="2970548"/>
                    <a:pt x="7898038" y="2942897"/>
                  </a:cubicBezTo>
                  <a:cubicBezTo>
                    <a:pt x="7672877" y="2915246"/>
                    <a:pt x="7514685" y="2935999"/>
                    <a:pt x="7311437" y="2942897"/>
                  </a:cubicBezTo>
                  <a:cubicBezTo>
                    <a:pt x="7108189" y="2949795"/>
                    <a:pt x="6799598" y="2918286"/>
                    <a:pt x="6533850" y="2942897"/>
                  </a:cubicBezTo>
                  <a:cubicBezTo>
                    <a:pt x="6268102" y="2967508"/>
                    <a:pt x="6117381" y="2946185"/>
                    <a:pt x="5947248" y="2942897"/>
                  </a:cubicBezTo>
                  <a:cubicBezTo>
                    <a:pt x="5777115" y="2939609"/>
                    <a:pt x="5481493" y="2915045"/>
                    <a:pt x="5074168" y="2942897"/>
                  </a:cubicBezTo>
                  <a:cubicBezTo>
                    <a:pt x="4666843" y="2970749"/>
                    <a:pt x="4778740" y="2931042"/>
                    <a:pt x="4678553" y="2942897"/>
                  </a:cubicBezTo>
                  <a:cubicBezTo>
                    <a:pt x="4578366" y="2954752"/>
                    <a:pt x="4294452" y="2923905"/>
                    <a:pt x="4187445" y="2942897"/>
                  </a:cubicBezTo>
                  <a:cubicBezTo>
                    <a:pt x="4080438" y="2961889"/>
                    <a:pt x="3769703" y="2943707"/>
                    <a:pt x="3505350" y="2942897"/>
                  </a:cubicBezTo>
                  <a:cubicBezTo>
                    <a:pt x="3240998" y="2942087"/>
                    <a:pt x="3157129" y="2949737"/>
                    <a:pt x="2918749" y="2942897"/>
                  </a:cubicBezTo>
                  <a:cubicBezTo>
                    <a:pt x="2680369" y="2936057"/>
                    <a:pt x="2631751" y="2958622"/>
                    <a:pt x="2427641" y="2942897"/>
                  </a:cubicBezTo>
                  <a:cubicBezTo>
                    <a:pt x="2223531" y="2927172"/>
                    <a:pt x="1950915" y="2951797"/>
                    <a:pt x="1554560" y="2942897"/>
                  </a:cubicBezTo>
                  <a:cubicBezTo>
                    <a:pt x="1158205" y="2933997"/>
                    <a:pt x="1311035" y="2950328"/>
                    <a:pt x="1158946" y="2942897"/>
                  </a:cubicBezTo>
                  <a:cubicBezTo>
                    <a:pt x="1006857" y="2935466"/>
                    <a:pt x="730254" y="2966671"/>
                    <a:pt x="490493" y="2942897"/>
                  </a:cubicBezTo>
                  <a:cubicBezTo>
                    <a:pt x="238196" y="2908044"/>
                    <a:pt x="-43317" y="2690529"/>
                    <a:pt x="0" y="2452404"/>
                  </a:cubicBezTo>
                  <a:cubicBezTo>
                    <a:pt x="25804" y="2129747"/>
                    <a:pt x="32234" y="1934418"/>
                    <a:pt x="0" y="1798434"/>
                  </a:cubicBezTo>
                  <a:cubicBezTo>
                    <a:pt x="-32234" y="1662450"/>
                    <a:pt x="2752" y="1399599"/>
                    <a:pt x="0" y="1203321"/>
                  </a:cubicBezTo>
                  <a:cubicBezTo>
                    <a:pt x="-2752" y="1007043"/>
                    <a:pt x="-31031" y="771751"/>
                    <a:pt x="0" y="490493"/>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 name="TextBox 12">
              <a:extLst>
                <a:ext uri="{FF2B5EF4-FFF2-40B4-BE49-F238E27FC236}">
                  <a16:creationId xmlns:a16="http://schemas.microsoft.com/office/drawing/2014/main" id="{FEAF1D01-3A7A-96E6-04E2-B07B247E0504}"/>
                </a:ext>
              </a:extLst>
            </p:cNvPr>
            <p:cNvSpPr txBox="1"/>
            <p:nvPr/>
          </p:nvSpPr>
          <p:spPr>
            <a:xfrm>
              <a:off x="1225413" y="788956"/>
              <a:ext cx="10530312" cy="22294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C71A29"/>
                  </a:solidFill>
                  <a:effectLst/>
                  <a:uLnTx/>
                  <a:uFillTx/>
                  <a:latin typeface="Calibri" panose="020F0502020204030204"/>
                  <a:ea typeface="LNTH-LuoLuoNotangYuanTi 1" pitchFamily="2" charset="-128"/>
                  <a:cs typeface="LNTH-LuoLuoNotangYuanTi 1" pitchFamily="2" charset="-128"/>
                </a:rPr>
                <a:t>Trò chơi</a:t>
              </a:r>
              <a:endParaRPr kumimoji="0" lang="en-US" sz="44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368004396"/>
      </p:ext>
    </p:extLst>
  </p:cSld>
  <p:clrMapOvr>
    <a:masterClrMapping/>
  </p:clrMapOvr>
  <mc:AlternateContent xmlns:mc="http://schemas.openxmlformats.org/markup-compatibility/2006" xmlns:p14="http://schemas.microsoft.com/office/powerpoint/2010/main">
    <mc:Choice Requires="p14">
      <p:transition spd="slow" p14:dur="2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42"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9E32F7-E86A-49C0-AAB6-EA32308ED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5D3CC02-B9FA-6331-9718-4C56D1EC1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102" y="815366"/>
            <a:ext cx="1870126" cy="3138373"/>
          </a:xfrm>
          <a:prstGeom prst="rect">
            <a:avLst/>
          </a:prstGeom>
        </p:spPr>
      </p:pic>
      <p:grpSp>
        <p:nvGrpSpPr>
          <p:cNvPr id="28" name="Group 27">
            <a:extLst>
              <a:ext uri="{FF2B5EF4-FFF2-40B4-BE49-F238E27FC236}">
                <a16:creationId xmlns:a16="http://schemas.microsoft.com/office/drawing/2014/main" id="{14C2F951-E058-8F4C-90EF-53166F6BA2D8}"/>
              </a:ext>
            </a:extLst>
          </p:cNvPr>
          <p:cNvGrpSpPr/>
          <p:nvPr/>
        </p:nvGrpSpPr>
        <p:grpSpPr>
          <a:xfrm>
            <a:off x="2822122" y="2735369"/>
            <a:ext cx="2315463" cy="1912637"/>
            <a:chOff x="3507742" y="2012913"/>
            <a:chExt cx="2315463" cy="1912637"/>
          </a:xfrm>
        </p:grpSpPr>
        <p:pic>
          <p:nvPicPr>
            <p:cNvPr id="5" name="Picture 4">
              <a:extLst>
                <a:ext uri="{FF2B5EF4-FFF2-40B4-BE49-F238E27FC236}">
                  <a16:creationId xmlns:a16="http://schemas.microsoft.com/office/drawing/2014/main" id="{7500C054-CFCE-92C2-D9E2-C3AA0C7B8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742" y="2012913"/>
              <a:ext cx="2315463" cy="1912637"/>
            </a:xfrm>
            <a:prstGeom prst="rect">
              <a:avLst/>
            </a:prstGeom>
          </p:spPr>
        </p:pic>
        <p:sp>
          <p:nvSpPr>
            <p:cNvPr id="24" name="TextBox 11">
              <a:extLst>
                <a:ext uri="{FF2B5EF4-FFF2-40B4-BE49-F238E27FC236}">
                  <a16:creationId xmlns:a16="http://schemas.microsoft.com/office/drawing/2014/main" id="{376B07FD-3850-B78E-3A2B-F1DF052B6789}"/>
                </a:ext>
              </a:extLst>
            </p:cNvPr>
            <p:cNvSpPr txBox="1"/>
            <p:nvPr/>
          </p:nvSpPr>
          <p:spPr>
            <a:xfrm>
              <a:off x="4178511" y="2371852"/>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1</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grpSp>
        <p:nvGrpSpPr>
          <p:cNvPr id="29" name="Group 28">
            <a:extLst>
              <a:ext uri="{FF2B5EF4-FFF2-40B4-BE49-F238E27FC236}">
                <a16:creationId xmlns:a16="http://schemas.microsoft.com/office/drawing/2014/main" id="{CA262BBF-3CA5-6051-2314-51BFF8AE59D6}"/>
              </a:ext>
            </a:extLst>
          </p:cNvPr>
          <p:cNvGrpSpPr/>
          <p:nvPr/>
        </p:nvGrpSpPr>
        <p:grpSpPr>
          <a:xfrm>
            <a:off x="2026170" y="4581270"/>
            <a:ext cx="2315463" cy="1912637"/>
            <a:chOff x="2368506" y="4192030"/>
            <a:chExt cx="2315463" cy="1912637"/>
          </a:xfrm>
        </p:grpSpPr>
        <p:pic>
          <p:nvPicPr>
            <p:cNvPr id="8" name="Picture 7">
              <a:extLst>
                <a:ext uri="{FF2B5EF4-FFF2-40B4-BE49-F238E27FC236}">
                  <a16:creationId xmlns:a16="http://schemas.microsoft.com/office/drawing/2014/main" id="{A37EAE46-E968-20AB-59EA-22AFA77324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8506" y="4192030"/>
              <a:ext cx="2315463" cy="1912637"/>
            </a:xfrm>
            <a:prstGeom prst="rect">
              <a:avLst/>
            </a:prstGeom>
          </p:spPr>
        </p:pic>
        <p:sp>
          <p:nvSpPr>
            <p:cNvPr id="25" name="TextBox 11">
              <a:extLst>
                <a:ext uri="{FF2B5EF4-FFF2-40B4-BE49-F238E27FC236}">
                  <a16:creationId xmlns:a16="http://schemas.microsoft.com/office/drawing/2014/main" id="{4A32E3CB-9C14-4A6A-C6FF-2CE275617500}"/>
                </a:ext>
              </a:extLst>
            </p:cNvPr>
            <p:cNvSpPr txBox="1"/>
            <p:nvPr/>
          </p:nvSpPr>
          <p:spPr>
            <a:xfrm>
              <a:off x="2965717" y="4623155"/>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2</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grpSp>
        <p:nvGrpSpPr>
          <p:cNvPr id="30" name="Group 29">
            <a:extLst>
              <a:ext uri="{FF2B5EF4-FFF2-40B4-BE49-F238E27FC236}">
                <a16:creationId xmlns:a16="http://schemas.microsoft.com/office/drawing/2014/main" id="{DA4657C3-9665-B7F0-ADDE-9032C0799168}"/>
              </a:ext>
            </a:extLst>
          </p:cNvPr>
          <p:cNvGrpSpPr/>
          <p:nvPr/>
        </p:nvGrpSpPr>
        <p:grpSpPr>
          <a:xfrm>
            <a:off x="5791851" y="4621276"/>
            <a:ext cx="2315463" cy="1912637"/>
            <a:chOff x="5894743" y="4682500"/>
            <a:chExt cx="2315463" cy="1912637"/>
          </a:xfrm>
        </p:grpSpPr>
        <p:pic>
          <p:nvPicPr>
            <p:cNvPr id="9" name="Picture 8">
              <a:extLst>
                <a:ext uri="{FF2B5EF4-FFF2-40B4-BE49-F238E27FC236}">
                  <a16:creationId xmlns:a16="http://schemas.microsoft.com/office/drawing/2014/main" id="{1C6A128F-0E3A-EEB1-3033-7C8791E26A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4743" y="4682500"/>
              <a:ext cx="2315463" cy="1912637"/>
            </a:xfrm>
            <a:prstGeom prst="rect">
              <a:avLst/>
            </a:prstGeom>
          </p:spPr>
        </p:pic>
        <p:sp>
          <p:nvSpPr>
            <p:cNvPr id="26" name="TextBox 11">
              <a:extLst>
                <a:ext uri="{FF2B5EF4-FFF2-40B4-BE49-F238E27FC236}">
                  <a16:creationId xmlns:a16="http://schemas.microsoft.com/office/drawing/2014/main" id="{A85F7E3A-A4A6-7F28-209F-FBAB0E031C61}"/>
                </a:ext>
              </a:extLst>
            </p:cNvPr>
            <p:cNvSpPr txBox="1"/>
            <p:nvPr/>
          </p:nvSpPr>
          <p:spPr>
            <a:xfrm>
              <a:off x="6565512" y="5061911"/>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3</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grpSp>
        <p:nvGrpSpPr>
          <p:cNvPr id="31" name="Group 30">
            <a:extLst>
              <a:ext uri="{FF2B5EF4-FFF2-40B4-BE49-F238E27FC236}">
                <a16:creationId xmlns:a16="http://schemas.microsoft.com/office/drawing/2014/main" id="{4E925D48-2121-A343-6088-5A5DB4F79D6D}"/>
              </a:ext>
            </a:extLst>
          </p:cNvPr>
          <p:cNvGrpSpPr/>
          <p:nvPr/>
        </p:nvGrpSpPr>
        <p:grpSpPr>
          <a:xfrm>
            <a:off x="7555594" y="3076588"/>
            <a:ext cx="2315463" cy="1912637"/>
            <a:chOff x="7436545" y="2384553"/>
            <a:chExt cx="2315463" cy="1912637"/>
          </a:xfrm>
        </p:grpSpPr>
        <p:pic>
          <p:nvPicPr>
            <p:cNvPr id="10" name="Picture 9">
              <a:extLst>
                <a:ext uri="{FF2B5EF4-FFF2-40B4-BE49-F238E27FC236}">
                  <a16:creationId xmlns:a16="http://schemas.microsoft.com/office/drawing/2014/main" id="{1EF56D1A-6480-44CF-F69D-E547D278F7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6545" y="2384553"/>
              <a:ext cx="2315463" cy="1912637"/>
            </a:xfrm>
            <a:prstGeom prst="rect">
              <a:avLst/>
            </a:prstGeom>
          </p:spPr>
        </p:pic>
        <p:sp>
          <p:nvSpPr>
            <p:cNvPr id="27" name="TextBox 11">
              <a:extLst>
                <a:ext uri="{FF2B5EF4-FFF2-40B4-BE49-F238E27FC236}">
                  <a16:creationId xmlns:a16="http://schemas.microsoft.com/office/drawing/2014/main" id="{EA35871A-8EBF-53D0-A4C6-F83A6E3FA7F5}"/>
                </a:ext>
              </a:extLst>
            </p:cNvPr>
            <p:cNvSpPr txBox="1"/>
            <p:nvPr/>
          </p:nvSpPr>
          <p:spPr>
            <a:xfrm>
              <a:off x="8107314" y="2772594"/>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4</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sp>
        <p:nvSpPr>
          <p:cNvPr id="19" name="Speech Bubble: Rectangle with Corners Rounded 18">
            <a:extLst>
              <a:ext uri="{FF2B5EF4-FFF2-40B4-BE49-F238E27FC236}">
                <a16:creationId xmlns:a16="http://schemas.microsoft.com/office/drawing/2014/main" id="{EC06E929-8046-076B-FAD1-D8EDAAFD42E5}"/>
              </a:ext>
            </a:extLst>
          </p:cNvPr>
          <p:cNvSpPr/>
          <p:nvPr/>
        </p:nvSpPr>
        <p:spPr>
          <a:xfrm>
            <a:off x="2822122" y="337150"/>
            <a:ext cx="7883978" cy="2084454"/>
          </a:xfrm>
          <a:prstGeom prst="wedgeRoundRectCallout">
            <a:avLst>
              <a:gd name="adj1" fmla="val -59763"/>
              <a:gd name="adj2" fmla="val 507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Rùa con đang bị mắc kẹt ở một bên bờ sông, em hãy giúp Rùa con vượt qua thử thách này bằng cách nêu các quyền của trẻ em trong tranh nhé!</a:t>
            </a:r>
          </a:p>
        </p:txBody>
      </p:sp>
    </p:spTree>
    <p:extLst>
      <p:ext uri="{BB962C8B-B14F-4D97-AF65-F5344CB8AC3E}">
        <p14:creationId xmlns:p14="http://schemas.microsoft.com/office/powerpoint/2010/main" val="3278472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500"/>
                                        <p:tgtEl>
                                          <p:spTgt spid="29"/>
                                        </p:tgtEl>
                                      </p:cBhvr>
                                    </p:animEffect>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2000"/>
                            </p:stCondLst>
                            <p:childTnLst>
                              <p:par>
                                <p:cTn id="29" presetID="22" presetClass="entr" presetSubtype="4"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9E32F7-E86A-49C0-AAB6-EA32308ED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30">
            <a:extLst>
              <a:ext uri="{FF2B5EF4-FFF2-40B4-BE49-F238E27FC236}">
                <a16:creationId xmlns:a16="http://schemas.microsoft.com/office/drawing/2014/main" id="{36B8C00C-B5D4-D237-6CAC-8448E9E6CC0E}"/>
              </a:ext>
            </a:extLst>
          </p:cNvPr>
          <p:cNvPicPr>
            <a:picLocks noChangeAspect="1"/>
          </p:cNvPicPr>
          <p:nvPr/>
        </p:nvPicPr>
        <p:blipFill>
          <a:blip r:embed="rId3"/>
          <a:srcRect/>
          <a:stretch>
            <a:fillRect/>
          </a:stretch>
        </p:blipFill>
        <p:spPr>
          <a:xfrm>
            <a:off x="2566008" y="177392"/>
            <a:ext cx="7346396" cy="5440906"/>
          </a:xfrm>
          <a:prstGeom prst="rect">
            <a:avLst/>
          </a:prstGeom>
        </p:spPr>
      </p:pic>
      <p:grpSp>
        <p:nvGrpSpPr>
          <p:cNvPr id="2" name="Group 1">
            <a:extLst>
              <a:ext uri="{FF2B5EF4-FFF2-40B4-BE49-F238E27FC236}">
                <a16:creationId xmlns:a16="http://schemas.microsoft.com/office/drawing/2014/main" id="{74092789-EF6D-CD55-6A94-FC46BF287372}"/>
              </a:ext>
            </a:extLst>
          </p:cNvPr>
          <p:cNvGrpSpPr/>
          <p:nvPr/>
        </p:nvGrpSpPr>
        <p:grpSpPr>
          <a:xfrm>
            <a:off x="358322" y="2013529"/>
            <a:ext cx="2315463" cy="4692071"/>
            <a:chOff x="1869622" y="-1161665"/>
            <a:chExt cx="2315463" cy="4692071"/>
          </a:xfrm>
        </p:grpSpPr>
        <p:grpSp>
          <p:nvGrpSpPr>
            <p:cNvPr id="28" name="Group 27">
              <a:extLst>
                <a:ext uri="{FF2B5EF4-FFF2-40B4-BE49-F238E27FC236}">
                  <a16:creationId xmlns:a16="http://schemas.microsoft.com/office/drawing/2014/main" id="{14C2F951-E058-8F4C-90EF-53166F6BA2D8}"/>
                </a:ext>
              </a:extLst>
            </p:cNvPr>
            <p:cNvGrpSpPr/>
            <p:nvPr/>
          </p:nvGrpSpPr>
          <p:grpSpPr>
            <a:xfrm>
              <a:off x="1869622" y="1617769"/>
              <a:ext cx="2315463" cy="1912637"/>
              <a:chOff x="3507742" y="2012913"/>
              <a:chExt cx="2315463" cy="1912637"/>
            </a:xfrm>
          </p:grpSpPr>
          <p:pic>
            <p:nvPicPr>
              <p:cNvPr id="5" name="Picture 4">
                <a:extLst>
                  <a:ext uri="{FF2B5EF4-FFF2-40B4-BE49-F238E27FC236}">
                    <a16:creationId xmlns:a16="http://schemas.microsoft.com/office/drawing/2014/main" id="{7500C054-CFCE-92C2-D9E2-C3AA0C7B8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742" y="2012913"/>
                <a:ext cx="2315463" cy="1912637"/>
              </a:xfrm>
              <a:prstGeom prst="rect">
                <a:avLst/>
              </a:prstGeom>
            </p:spPr>
          </p:pic>
          <p:sp>
            <p:nvSpPr>
              <p:cNvPr id="24" name="TextBox 11">
                <a:extLst>
                  <a:ext uri="{FF2B5EF4-FFF2-40B4-BE49-F238E27FC236}">
                    <a16:creationId xmlns:a16="http://schemas.microsoft.com/office/drawing/2014/main" id="{376B07FD-3850-B78E-3A2B-F1DF052B6789}"/>
                  </a:ext>
                </a:extLst>
              </p:cNvPr>
              <p:cNvSpPr txBox="1"/>
              <p:nvPr/>
            </p:nvSpPr>
            <p:spPr>
              <a:xfrm>
                <a:off x="4178511" y="2371852"/>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1</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pic>
          <p:nvPicPr>
            <p:cNvPr id="7" name="Picture 6">
              <a:extLst>
                <a:ext uri="{FF2B5EF4-FFF2-40B4-BE49-F238E27FC236}">
                  <a16:creationId xmlns:a16="http://schemas.microsoft.com/office/drawing/2014/main" id="{25D3CC02-B9FA-6331-9718-4C56D1EC1F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4959" y="-1161665"/>
              <a:ext cx="1870126" cy="3138373"/>
            </a:xfrm>
            <a:prstGeom prst="rect">
              <a:avLst/>
            </a:prstGeom>
          </p:spPr>
        </p:pic>
      </p:grpSp>
      <p:grpSp>
        <p:nvGrpSpPr>
          <p:cNvPr id="4" name="Group 3">
            <a:extLst>
              <a:ext uri="{FF2B5EF4-FFF2-40B4-BE49-F238E27FC236}">
                <a16:creationId xmlns:a16="http://schemas.microsoft.com/office/drawing/2014/main" id="{8EA38395-93A5-B570-D578-9B557D3F16E4}"/>
              </a:ext>
            </a:extLst>
          </p:cNvPr>
          <p:cNvGrpSpPr/>
          <p:nvPr/>
        </p:nvGrpSpPr>
        <p:grpSpPr>
          <a:xfrm>
            <a:off x="2745717" y="-120979"/>
            <a:ext cx="7813675" cy="2592271"/>
            <a:chOff x="-19987" y="-419100"/>
            <a:chExt cx="13639800" cy="4572000"/>
          </a:xfrm>
        </p:grpSpPr>
        <p:pic>
          <p:nvPicPr>
            <p:cNvPr id="8" name="Picture 7">
              <a:extLst>
                <a:ext uri="{FF2B5EF4-FFF2-40B4-BE49-F238E27FC236}">
                  <a16:creationId xmlns:a16="http://schemas.microsoft.com/office/drawing/2014/main" id="{34331B98-9537-5765-745C-988945F4F80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9987" y="-419100"/>
              <a:ext cx="13639800" cy="4572000"/>
            </a:xfrm>
            <a:prstGeom prst="rect">
              <a:avLst/>
            </a:prstGeom>
          </p:spPr>
        </p:pic>
        <p:sp>
          <p:nvSpPr>
            <p:cNvPr id="10" name="TextBox 9">
              <a:extLst>
                <a:ext uri="{FF2B5EF4-FFF2-40B4-BE49-F238E27FC236}">
                  <a16:creationId xmlns:a16="http://schemas.microsoft.com/office/drawing/2014/main" id="{3310BD96-F82E-39BA-3FB9-6B1A99997A44}"/>
                </a:ext>
              </a:extLst>
            </p:cNvPr>
            <p:cNvSpPr txBox="1"/>
            <p:nvPr/>
          </p:nvSpPr>
          <p:spPr>
            <a:xfrm>
              <a:off x="318100" y="471752"/>
              <a:ext cx="12192001" cy="2551287"/>
            </a:xfrm>
            <a:prstGeom prst="rect">
              <a:avLst/>
            </a:prstGeom>
            <a:noFill/>
          </p:spPr>
          <p:txBody>
            <a:bodyPr wrap="square">
              <a:spAutoFit/>
            </a:bodyPr>
            <a:lstStyle/>
            <a:p>
              <a:pPr algn="ctr" defTabSz="609630">
                <a:defRPr/>
              </a:pPr>
              <a:r>
                <a:rPr lang="en-US" sz="4400" b="1" dirty="0">
                  <a:ln w="9525">
                    <a:solidFill>
                      <a:srgbClr val="F79646">
                        <a:lumMod val="60000"/>
                        <a:lumOff val="40000"/>
                      </a:srgbClr>
                    </a:solidFill>
                    <a:prstDash val="solid"/>
                  </a:ln>
                  <a:solidFill>
                    <a:srgbClr val="002060"/>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1. Trong </a:t>
              </a:r>
              <a:r>
                <a:rPr lang="en-US" sz="4400" b="1" dirty="0" err="1">
                  <a:ln w="9525">
                    <a:solidFill>
                      <a:srgbClr val="F79646">
                        <a:lumMod val="60000"/>
                        <a:lumOff val="40000"/>
                      </a:srgbClr>
                    </a:solidFill>
                    <a:prstDash val="solid"/>
                  </a:ln>
                  <a:solidFill>
                    <a:srgbClr val="002060"/>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giờ</a:t>
              </a:r>
              <a:r>
                <a:rPr lang="en-US" sz="4400" b="1" dirty="0">
                  <a:ln w="9525">
                    <a:solidFill>
                      <a:srgbClr val="F79646">
                        <a:lumMod val="60000"/>
                        <a:lumOff val="40000"/>
                      </a:srgbClr>
                    </a:solidFill>
                    <a:prstDash val="solid"/>
                  </a:ln>
                  <a:solidFill>
                    <a:srgbClr val="002060"/>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n w="9525">
                    <a:solidFill>
                      <a:srgbClr val="F79646">
                        <a:lumMod val="60000"/>
                        <a:lumOff val="40000"/>
                      </a:srgbClr>
                    </a:solidFill>
                    <a:prstDash val="solid"/>
                  </a:ln>
                  <a:solidFill>
                    <a:srgbClr val="002060"/>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học</a:t>
              </a:r>
              <a:r>
                <a:rPr lang="en-US" sz="4400" b="1" dirty="0">
                  <a:ln w="9525">
                    <a:solidFill>
                      <a:srgbClr val="F79646">
                        <a:lumMod val="60000"/>
                        <a:lumOff val="40000"/>
                      </a:srgbClr>
                    </a:solidFill>
                    <a:prstDash val="solid"/>
                  </a:ln>
                  <a:solidFill>
                    <a:srgbClr val="002060"/>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n w="9525">
                    <a:solidFill>
                      <a:srgbClr val="F79646">
                        <a:lumMod val="60000"/>
                        <a:lumOff val="40000"/>
                      </a:srgbClr>
                    </a:solidFill>
                    <a:prstDash val="solid"/>
                  </a:ln>
                  <a:solidFill>
                    <a:srgbClr val="002060"/>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thầy</a:t>
              </a:r>
              <a:r>
                <a:rPr lang="en-US" sz="4400" b="1" dirty="0">
                  <a:ln w="9525">
                    <a:solidFill>
                      <a:srgbClr val="F79646">
                        <a:lumMod val="60000"/>
                        <a:lumOff val="40000"/>
                      </a:srgbClr>
                    </a:solidFill>
                    <a:prstDash val="solid"/>
                  </a:ln>
                  <a:solidFill>
                    <a:srgbClr val="002060"/>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n w="9525">
                    <a:solidFill>
                      <a:srgbClr val="F79646">
                        <a:lumMod val="60000"/>
                        <a:lumOff val="40000"/>
                      </a:srgbClr>
                    </a:solidFill>
                    <a:prstDash val="solid"/>
                  </a:ln>
                  <a:solidFill>
                    <a:srgbClr val="002060"/>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giáo</a:t>
              </a:r>
              <a:r>
                <a:rPr lang="en-US" sz="4400" b="1" dirty="0">
                  <a:ln w="9525">
                    <a:solidFill>
                      <a:srgbClr val="F79646">
                        <a:lumMod val="60000"/>
                        <a:lumOff val="40000"/>
                      </a:srgbClr>
                    </a:solidFill>
                    <a:prstDash val="solid"/>
                  </a:ln>
                  <a:solidFill>
                    <a:srgbClr val="002060"/>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n w="9525">
                    <a:solidFill>
                      <a:srgbClr val="F79646">
                        <a:lumMod val="60000"/>
                        <a:lumOff val="40000"/>
                      </a:srgbClr>
                    </a:solidFill>
                    <a:prstDash val="solid"/>
                  </a:ln>
                  <a:solidFill>
                    <a:srgbClr val="002060"/>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yêu</a:t>
              </a:r>
              <a:r>
                <a:rPr lang="en-US" sz="4400" b="1" dirty="0">
                  <a:ln w="9525">
                    <a:solidFill>
                      <a:srgbClr val="F79646">
                        <a:lumMod val="60000"/>
                        <a:lumOff val="40000"/>
                      </a:srgbClr>
                    </a:solidFill>
                    <a:prstDash val="solid"/>
                  </a:ln>
                  <a:solidFill>
                    <a:srgbClr val="002060"/>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n w="9525">
                    <a:solidFill>
                      <a:srgbClr val="F79646">
                        <a:lumMod val="60000"/>
                        <a:lumOff val="40000"/>
                      </a:srgbClr>
                    </a:solidFill>
                    <a:prstDash val="solid"/>
                  </a:ln>
                  <a:solidFill>
                    <a:srgbClr val="002060"/>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cầu</a:t>
              </a:r>
              <a:r>
                <a:rPr lang="en-US" sz="4400" b="1" dirty="0">
                  <a:ln w="9525">
                    <a:solidFill>
                      <a:srgbClr val="F79646">
                        <a:lumMod val="60000"/>
                        <a:lumOff val="40000"/>
                      </a:srgbClr>
                    </a:solidFill>
                    <a:prstDash val="solid"/>
                  </a:ln>
                  <a:solidFill>
                    <a:srgbClr val="002060"/>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n w="9525">
                    <a:solidFill>
                      <a:srgbClr val="F79646">
                        <a:lumMod val="60000"/>
                        <a:lumOff val="40000"/>
                      </a:srgbClr>
                    </a:solidFill>
                    <a:prstDash val="solid"/>
                  </a:ln>
                  <a:solidFill>
                    <a:srgbClr val="002060"/>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cả</a:t>
              </a:r>
              <a:r>
                <a:rPr lang="en-US" sz="4400" b="1" dirty="0">
                  <a:ln w="9525">
                    <a:solidFill>
                      <a:srgbClr val="F79646">
                        <a:lumMod val="60000"/>
                        <a:lumOff val="40000"/>
                      </a:srgbClr>
                    </a:solidFill>
                    <a:prstDash val="solid"/>
                  </a:ln>
                  <a:solidFill>
                    <a:srgbClr val="002060"/>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n w="9525">
                    <a:solidFill>
                      <a:srgbClr val="F79646">
                        <a:lumMod val="60000"/>
                        <a:lumOff val="40000"/>
                      </a:srgbClr>
                    </a:solidFill>
                    <a:prstDash val="solid"/>
                  </a:ln>
                  <a:solidFill>
                    <a:srgbClr val="002060"/>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lớp</a:t>
              </a:r>
              <a:r>
                <a:rPr lang="en-US" sz="4400" b="1" dirty="0">
                  <a:ln w="9525">
                    <a:solidFill>
                      <a:srgbClr val="F79646">
                        <a:lumMod val="60000"/>
                        <a:lumOff val="40000"/>
                      </a:srgbClr>
                    </a:solidFill>
                    <a:prstDash val="solid"/>
                  </a:ln>
                  <a:solidFill>
                    <a:srgbClr val="002060"/>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n w="9525">
                    <a:solidFill>
                      <a:srgbClr val="F79646">
                        <a:lumMod val="60000"/>
                        <a:lumOff val="40000"/>
                      </a:srgbClr>
                    </a:solidFill>
                    <a:prstDash val="solid"/>
                  </a:ln>
                  <a:solidFill>
                    <a:srgbClr val="002060"/>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làm</a:t>
              </a:r>
              <a:r>
                <a:rPr lang="en-US" sz="4400" b="1" dirty="0">
                  <a:ln w="9525">
                    <a:solidFill>
                      <a:srgbClr val="F79646">
                        <a:lumMod val="60000"/>
                        <a:lumOff val="40000"/>
                      </a:srgbClr>
                    </a:solidFill>
                    <a:prstDash val="solid"/>
                  </a:ln>
                  <a:solidFill>
                    <a:srgbClr val="002060"/>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n w="9525">
                    <a:solidFill>
                      <a:srgbClr val="F79646">
                        <a:lumMod val="60000"/>
                        <a:lumOff val="40000"/>
                      </a:srgbClr>
                    </a:solidFill>
                    <a:prstDash val="solid"/>
                  </a:ln>
                  <a:solidFill>
                    <a:srgbClr val="002060"/>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gì</a:t>
              </a:r>
              <a:r>
                <a:rPr lang="en-US" sz="4400" b="1" dirty="0">
                  <a:ln w="9525">
                    <a:solidFill>
                      <a:srgbClr val="F79646">
                        <a:lumMod val="60000"/>
                        <a:lumOff val="40000"/>
                      </a:srgbClr>
                    </a:solidFill>
                    <a:prstDash val="solid"/>
                  </a:ln>
                  <a:solidFill>
                    <a:srgbClr val="002060"/>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11" name="Group 10">
            <a:extLst>
              <a:ext uri="{FF2B5EF4-FFF2-40B4-BE49-F238E27FC236}">
                <a16:creationId xmlns:a16="http://schemas.microsoft.com/office/drawing/2014/main" id="{12E78930-8EC6-7CBC-1408-F603829CA526}"/>
              </a:ext>
            </a:extLst>
          </p:cNvPr>
          <p:cNvGrpSpPr/>
          <p:nvPr/>
        </p:nvGrpSpPr>
        <p:grpSpPr>
          <a:xfrm>
            <a:off x="2532992" y="1950546"/>
            <a:ext cx="7178567" cy="5303471"/>
            <a:chOff x="4267200" y="2476500"/>
            <a:chExt cx="12039598" cy="7955207"/>
          </a:xfrm>
        </p:grpSpPr>
        <p:pic>
          <p:nvPicPr>
            <p:cNvPr id="13" name="Picture 12" descr="Shape&#10;&#10;Description automatically generated">
              <a:extLst>
                <a:ext uri="{FF2B5EF4-FFF2-40B4-BE49-F238E27FC236}">
                  <a16:creationId xmlns:a16="http://schemas.microsoft.com/office/drawing/2014/main" id="{7D66D1D0-F59A-9E39-E13E-5445164883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7200" y="2476500"/>
              <a:ext cx="12039598" cy="7955207"/>
            </a:xfrm>
            <a:prstGeom prst="rect">
              <a:avLst/>
            </a:prstGeom>
          </p:spPr>
        </p:pic>
        <p:sp>
          <p:nvSpPr>
            <p:cNvPr id="14" name="TextBox 13">
              <a:extLst>
                <a:ext uri="{FF2B5EF4-FFF2-40B4-BE49-F238E27FC236}">
                  <a16:creationId xmlns:a16="http://schemas.microsoft.com/office/drawing/2014/main" id="{FD216F64-DC07-0612-8518-599037779F6A}"/>
                </a:ext>
              </a:extLst>
            </p:cNvPr>
            <p:cNvSpPr txBox="1"/>
            <p:nvPr/>
          </p:nvSpPr>
          <p:spPr>
            <a:xfrm>
              <a:off x="7112983" y="4841586"/>
              <a:ext cx="8199119" cy="38318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thầy</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giáo</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bất</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12747105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37"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900" decel="100000" fill="hold"/>
                                        <p:tgtEl>
                                          <p:spTgt spid="4"/>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9E32F7-E86A-49C0-AAB6-EA32308ED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8" name="Group 27">
            <a:extLst>
              <a:ext uri="{FF2B5EF4-FFF2-40B4-BE49-F238E27FC236}">
                <a16:creationId xmlns:a16="http://schemas.microsoft.com/office/drawing/2014/main" id="{14C2F951-E058-8F4C-90EF-53166F6BA2D8}"/>
              </a:ext>
            </a:extLst>
          </p:cNvPr>
          <p:cNvGrpSpPr/>
          <p:nvPr/>
        </p:nvGrpSpPr>
        <p:grpSpPr>
          <a:xfrm>
            <a:off x="2822122" y="2735369"/>
            <a:ext cx="2315463" cy="1912637"/>
            <a:chOff x="3507742" y="2012913"/>
            <a:chExt cx="2315463" cy="1912637"/>
          </a:xfrm>
        </p:grpSpPr>
        <p:pic>
          <p:nvPicPr>
            <p:cNvPr id="5" name="Picture 4">
              <a:extLst>
                <a:ext uri="{FF2B5EF4-FFF2-40B4-BE49-F238E27FC236}">
                  <a16:creationId xmlns:a16="http://schemas.microsoft.com/office/drawing/2014/main" id="{7500C054-CFCE-92C2-D9E2-C3AA0C7B8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7742" y="2012913"/>
              <a:ext cx="2315463" cy="1912637"/>
            </a:xfrm>
            <a:prstGeom prst="rect">
              <a:avLst/>
            </a:prstGeom>
          </p:spPr>
        </p:pic>
        <p:sp>
          <p:nvSpPr>
            <p:cNvPr id="24" name="TextBox 11">
              <a:extLst>
                <a:ext uri="{FF2B5EF4-FFF2-40B4-BE49-F238E27FC236}">
                  <a16:creationId xmlns:a16="http://schemas.microsoft.com/office/drawing/2014/main" id="{376B07FD-3850-B78E-3A2B-F1DF052B6789}"/>
                </a:ext>
              </a:extLst>
            </p:cNvPr>
            <p:cNvSpPr txBox="1"/>
            <p:nvPr/>
          </p:nvSpPr>
          <p:spPr>
            <a:xfrm>
              <a:off x="4178511" y="2371852"/>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1</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grpSp>
        <p:nvGrpSpPr>
          <p:cNvPr id="29" name="Group 28">
            <a:extLst>
              <a:ext uri="{FF2B5EF4-FFF2-40B4-BE49-F238E27FC236}">
                <a16:creationId xmlns:a16="http://schemas.microsoft.com/office/drawing/2014/main" id="{CA262BBF-3CA5-6051-2314-51BFF8AE59D6}"/>
              </a:ext>
            </a:extLst>
          </p:cNvPr>
          <p:cNvGrpSpPr/>
          <p:nvPr/>
        </p:nvGrpSpPr>
        <p:grpSpPr>
          <a:xfrm>
            <a:off x="2026170" y="4581270"/>
            <a:ext cx="2315463" cy="1912637"/>
            <a:chOff x="2368506" y="4192030"/>
            <a:chExt cx="2315463" cy="1912637"/>
          </a:xfrm>
        </p:grpSpPr>
        <p:pic>
          <p:nvPicPr>
            <p:cNvPr id="8" name="Picture 7">
              <a:extLst>
                <a:ext uri="{FF2B5EF4-FFF2-40B4-BE49-F238E27FC236}">
                  <a16:creationId xmlns:a16="http://schemas.microsoft.com/office/drawing/2014/main" id="{A37EAE46-E968-20AB-59EA-22AFA7732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8506" y="4192030"/>
              <a:ext cx="2315463" cy="1912637"/>
            </a:xfrm>
            <a:prstGeom prst="rect">
              <a:avLst/>
            </a:prstGeom>
          </p:spPr>
        </p:pic>
        <p:sp>
          <p:nvSpPr>
            <p:cNvPr id="25" name="TextBox 11">
              <a:extLst>
                <a:ext uri="{FF2B5EF4-FFF2-40B4-BE49-F238E27FC236}">
                  <a16:creationId xmlns:a16="http://schemas.microsoft.com/office/drawing/2014/main" id="{4A32E3CB-9C14-4A6A-C6FF-2CE275617500}"/>
                </a:ext>
              </a:extLst>
            </p:cNvPr>
            <p:cNvSpPr txBox="1"/>
            <p:nvPr/>
          </p:nvSpPr>
          <p:spPr>
            <a:xfrm>
              <a:off x="2965717" y="4623155"/>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2</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grpSp>
        <p:nvGrpSpPr>
          <p:cNvPr id="30" name="Group 29">
            <a:extLst>
              <a:ext uri="{FF2B5EF4-FFF2-40B4-BE49-F238E27FC236}">
                <a16:creationId xmlns:a16="http://schemas.microsoft.com/office/drawing/2014/main" id="{DA4657C3-9665-B7F0-ADDE-9032C0799168}"/>
              </a:ext>
            </a:extLst>
          </p:cNvPr>
          <p:cNvGrpSpPr/>
          <p:nvPr/>
        </p:nvGrpSpPr>
        <p:grpSpPr>
          <a:xfrm>
            <a:off x="5791851" y="4621276"/>
            <a:ext cx="2315463" cy="1912637"/>
            <a:chOff x="5894743" y="4682500"/>
            <a:chExt cx="2315463" cy="1912637"/>
          </a:xfrm>
        </p:grpSpPr>
        <p:pic>
          <p:nvPicPr>
            <p:cNvPr id="9" name="Picture 8">
              <a:extLst>
                <a:ext uri="{FF2B5EF4-FFF2-40B4-BE49-F238E27FC236}">
                  <a16:creationId xmlns:a16="http://schemas.microsoft.com/office/drawing/2014/main" id="{1C6A128F-0E3A-EEB1-3033-7C8791E26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4743" y="4682500"/>
              <a:ext cx="2315463" cy="1912637"/>
            </a:xfrm>
            <a:prstGeom prst="rect">
              <a:avLst/>
            </a:prstGeom>
          </p:spPr>
        </p:pic>
        <p:sp>
          <p:nvSpPr>
            <p:cNvPr id="26" name="TextBox 11">
              <a:extLst>
                <a:ext uri="{FF2B5EF4-FFF2-40B4-BE49-F238E27FC236}">
                  <a16:creationId xmlns:a16="http://schemas.microsoft.com/office/drawing/2014/main" id="{A85F7E3A-A4A6-7F28-209F-FBAB0E031C61}"/>
                </a:ext>
              </a:extLst>
            </p:cNvPr>
            <p:cNvSpPr txBox="1"/>
            <p:nvPr/>
          </p:nvSpPr>
          <p:spPr>
            <a:xfrm>
              <a:off x="6565512" y="5061911"/>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3</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grpSp>
        <p:nvGrpSpPr>
          <p:cNvPr id="31" name="Group 30">
            <a:extLst>
              <a:ext uri="{FF2B5EF4-FFF2-40B4-BE49-F238E27FC236}">
                <a16:creationId xmlns:a16="http://schemas.microsoft.com/office/drawing/2014/main" id="{4E925D48-2121-A343-6088-5A5DB4F79D6D}"/>
              </a:ext>
            </a:extLst>
          </p:cNvPr>
          <p:cNvGrpSpPr/>
          <p:nvPr/>
        </p:nvGrpSpPr>
        <p:grpSpPr>
          <a:xfrm>
            <a:off x="7555594" y="3076588"/>
            <a:ext cx="2315463" cy="1912637"/>
            <a:chOff x="7436545" y="2384553"/>
            <a:chExt cx="2315463" cy="1912637"/>
          </a:xfrm>
        </p:grpSpPr>
        <p:pic>
          <p:nvPicPr>
            <p:cNvPr id="10" name="Picture 9">
              <a:extLst>
                <a:ext uri="{FF2B5EF4-FFF2-40B4-BE49-F238E27FC236}">
                  <a16:creationId xmlns:a16="http://schemas.microsoft.com/office/drawing/2014/main" id="{1EF56D1A-6480-44CF-F69D-E547D278F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6545" y="2384553"/>
              <a:ext cx="2315463" cy="1912637"/>
            </a:xfrm>
            <a:prstGeom prst="rect">
              <a:avLst/>
            </a:prstGeom>
          </p:spPr>
        </p:pic>
        <p:sp>
          <p:nvSpPr>
            <p:cNvPr id="27" name="TextBox 11">
              <a:extLst>
                <a:ext uri="{FF2B5EF4-FFF2-40B4-BE49-F238E27FC236}">
                  <a16:creationId xmlns:a16="http://schemas.microsoft.com/office/drawing/2014/main" id="{EA35871A-8EBF-53D0-A4C6-F83A6E3FA7F5}"/>
                </a:ext>
              </a:extLst>
            </p:cNvPr>
            <p:cNvSpPr txBox="1"/>
            <p:nvPr/>
          </p:nvSpPr>
          <p:spPr>
            <a:xfrm>
              <a:off x="8107314" y="2772594"/>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4</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sp>
        <p:nvSpPr>
          <p:cNvPr id="19" name="Speech Bubble: Rectangle with Corners Rounded 18">
            <a:extLst>
              <a:ext uri="{FF2B5EF4-FFF2-40B4-BE49-F238E27FC236}">
                <a16:creationId xmlns:a16="http://schemas.microsoft.com/office/drawing/2014/main" id="{EC06E929-8046-076B-FAD1-D8EDAAFD42E5}"/>
              </a:ext>
            </a:extLst>
          </p:cNvPr>
          <p:cNvSpPr/>
          <p:nvPr/>
        </p:nvSpPr>
        <p:spPr>
          <a:xfrm>
            <a:off x="6096000" y="581976"/>
            <a:ext cx="5073195" cy="1912637"/>
          </a:xfrm>
          <a:prstGeom prst="wedgeRoundRectCallout">
            <a:avLst>
              <a:gd name="adj1" fmla="val -59763"/>
              <a:gd name="adj2" fmla="val 507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giúp</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mình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vượt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qua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được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thử</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thách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đầu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tiên.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25D3CC02-B9FA-6331-9718-4C56D1EC1F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809" y="834087"/>
            <a:ext cx="1870126" cy="3138373"/>
          </a:xfrm>
          <a:prstGeom prst="rect">
            <a:avLst/>
          </a:prstGeom>
        </p:spPr>
      </p:pic>
    </p:spTree>
    <p:extLst>
      <p:ext uri="{BB962C8B-B14F-4D97-AF65-F5344CB8AC3E}">
        <p14:creationId xmlns:p14="http://schemas.microsoft.com/office/powerpoint/2010/main" val="30151674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withEffect">
                                  <p:stCondLst>
                                    <p:cond delay="0"/>
                                  </p:stCondLst>
                                  <p:childTnLst>
                                    <p:animMotion origin="layout" path="M -1.875E-6 -0.0044 L 0.06472 -0.08032 C 0.07813 -0.09745 0.09844 -0.10648 0.11966 -0.10648 C 0.14388 -0.10648 0.16328 -0.09745 0.17669 -0.08032 L 0.24154 -0.0044 " pathEditMode="relative" rAng="0" ptsTypes="AAAAA">
                                      <p:cBhvr>
                                        <p:cTn id="6" dur="1100" fill="hold"/>
                                        <p:tgtEl>
                                          <p:spTgt spid="7"/>
                                        </p:tgtEl>
                                        <p:attrNameLst>
                                          <p:attrName>ppt_x</p:attrName>
                                          <p:attrName>ppt_y</p:attrName>
                                        </p:attrNameLst>
                                      </p:cBhvr>
                                      <p:rCtr x="12070" y="-5116"/>
                                    </p:animMotion>
                                  </p:childTnLst>
                                </p:cTn>
                              </p:par>
                            </p:childTnLst>
                          </p:cTn>
                        </p:par>
                        <p:par>
                          <p:cTn id="7" fill="hold">
                            <p:stCondLst>
                              <p:cond delay="1100"/>
                            </p:stCondLst>
                            <p:childTnLst>
                              <p:par>
                                <p:cTn id="8" presetID="32" presetClass="emph" presetSubtype="0" fill="hold" nodeType="afterEffect">
                                  <p:stCondLst>
                                    <p:cond delay="0"/>
                                  </p:stCondLst>
                                  <p:childTnLst>
                                    <p:animRot by="120000">
                                      <p:cBhvr>
                                        <p:cTn id="9" dur="100" fill="hold">
                                          <p:stCondLst>
                                            <p:cond delay="0"/>
                                          </p:stCondLst>
                                        </p:cTn>
                                        <p:tgtEl>
                                          <p:spTgt spid="28"/>
                                        </p:tgtEl>
                                        <p:attrNameLst>
                                          <p:attrName>r</p:attrName>
                                        </p:attrNameLst>
                                      </p:cBhvr>
                                    </p:animRot>
                                    <p:animRot by="-240000">
                                      <p:cBhvr>
                                        <p:cTn id="10" dur="200" fill="hold">
                                          <p:stCondLst>
                                            <p:cond delay="200"/>
                                          </p:stCondLst>
                                        </p:cTn>
                                        <p:tgtEl>
                                          <p:spTgt spid="28"/>
                                        </p:tgtEl>
                                        <p:attrNameLst>
                                          <p:attrName>r</p:attrName>
                                        </p:attrNameLst>
                                      </p:cBhvr>
                                    </p:animRot>
                                    <p:animRot by="240000">
                                      <p:cBhvr>
                                        <p:cTn id="11" dur="200" fill="hold">
                                          <p:stCondLst>
                                            <p:cond delay="400"/>
                                          </p:stCondLst>
                                        </p:cTn>
                                        <p:tgtEl>
                                          <p:spTgt spid="28"/>
                                        </p:tgtEl>
                                        <p:attrNameLst>
                                          <p:attrName>r</p:attrName>
                                        </p:attrNameLst>
                                      </p:cBhvr>
                                    </p:animRot>
                                    <p:animRot by="-240000">
                                      <p:cBhvr>
                                        <p:cTn id="12" dur="200" fill="hold">
                                          <p:stCondLst>
                                            <p:cond delay="600"/>
                                          </p:stCondLst>
                                        </p:cTn>
                                        <p:tgtEl>
                                          <p:spTgt spid="28"/>
                                        </p:tgtEl>
                                        <p:attrNameLst>
                                          <p:attrName>r</p:attrName>
                                        </p:attrNameLst>
                                      </p:cBhvr>
                                    </p:animRot>
                                    <p:animRot by="120000">
                                      <p:cBhvr>
                                        <p:cTn id="13" dur="200" fill="hold">
                                          <p:stCondLst>
                                            <p:cond delay="800"/>
                                          </p:stCondLst>
                                        </p:cTn>
                                        <p:tgtEl>
                                          <p:spTgt spid="28"/>
                                        </p:tgtEl>
                                        <p:attrNameLst>
                                          <p:attrName>r</p:attrName>
                                        </p:attrNameLst>
                                      </p:cBhvr>
                                    </p:animRot>
                                  </p:childTnLst>
                                </p:cTn>
                              </p:par>
                            </p:childTnLst>
                          </p:cTn>
                        </p:par>
                        <p:par>
                          <p:cTn id="14" fill="hold">
                            <p:stCondLst>
                              <p:cond delay="2100"/>
                            </p:stCondLst>
                            <p:childTnLst>
                              <p:par>
                                <p:cTn id="15" presetID="10" presetClass="entr" presetSubtype="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9E32F7-E86A-49C0-AAB6-EA32308ED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30">
            <a:extLst>
              <a:ext uri="{FF2B5EF4-FFF2-40B4-BE49-F238E27FC236}">
                <a16:creationId xmlns:a16="http://schemas.microsoft.com/office/drawing/2014/main" id="{36B8C00C-B5D4-D237-6CAC-8448E9E6CC0E}"/>
              </a:ext>
            </a:extLst>
          </p:cNvPr>
          <p:cNvPicPr>
            <a:picLocks noChangeAspect="1"/>
          </p:cNvPicPr>
          <p:nvPr/>
        </p:nvPicPr>
        <p:blipFill>
          <a:blip r:embed="rId3"/>
          <a:srcRect/>
          <a:stretch>
            <a:fillRect/>
          </a:stretch>
        </p:blipFill>
        <p:spPr>
          <a:xfrm>
            <a:off x="2566008" y="177392"/>
            <a:ext cx="7346396" cy="5440906"/>
          </a:xfrm>
          <a:prstGeom prst="rect">
            <a:avLst/>
          </a:prstGeom>
        </p:spPr>
      </p:pic>
      <p:grpSp>
        <p:nvGrpSpPr>
          <p:cNvPr id="2" name="Group 1">
            <a:extLst>
              <a:ext uri="{FF2B5EF4-FFF2-40B4-BE49-F238E27FC236}">
                <a16:creationId xmlns:a16="http://schemas.microsoft.com/office/drawing/2014/main" id="{74092789-EF6D-CD55-6A94-FC46BF287372}"/>
              </a:ext>
            </a:extLst>
          </p:cNvPr>
          <p:cNvGrpSpPr/>
          <p:nvPr/>
        </p:nvGrpSpPr>
        <p:grpSpPr>
          <a:xfrm>
            <a:off x="358322" y="2013529"/>
            <a:ext cx="2315463" cy="4692071"/>
            <a:chOff x="1869622" y="-1161665"/>
            <a:chExt cx="2315463" cy="4692071"/>
          </a:xfrm>
        </p:grpSpPr>
        <p:grpSp>
          <p:nvGrpSpPr>
            <p:cNvPr id="28" name="Group 27">
              <a:extLst>
                <a:ext uri="{FF2B5EF4-FFF2-40B4-BE49-F238E27FC236}">
                  <a16:creationId xmlns:a16="http://schemas.microsoft.com/office/drawing/2014/main" id="{14C2F951-E058-8F4C-90EF-53166F6BA2D8}"/>
                </a:ext>
              </a:extLst>
            </p:cNvPr>
            <p:cNvGrpSpPr/>
            <p:nvPr/>
          </p:nvGrpSpPr>
          <p:grpSpPr>
            <a:xfrm>
              <a:off x="1869622" y="1617769"/>
              <a:ext cx="2315463" cy="1912637"/>
              <a:chOff x="3507742" y="2012913"/>
              <a:chExt cx="2315463" cy="1912637"/>
            </a:xfrm>
          </p:grpSpPr>
          <p:pic>
            <p:nvPicPr>
              <p:cNvPr id="5" name="Picture 4">
                <a:extLst>
                  <a:ext uri="{FF2B5EF4-FFF2-40B4-BE49-F238E27FC236}">
                    <a16:creationId xmlns:a16="http://schemas.microsoft.com/office/drawing/2014/main" id="{7500C054-CFCE-92C2-D9E2-C3AA0C7B8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742" y="2012913"/>
                <a:ext cx="2315463" cy="1912637"/>
              </a:xfrm>
              <a:prstGeom prst="rect">
                <a:avLst/>
              </a:prstGeom>
            </p:spPr>
          </p:pic>
          <p:sp>
            <p:nvSpPr>
              <p:cNvPr id="24" name="TextBox 11">
                <a:extLst>
                  <a:ext uri="{FF2B5EF4-FFF2-40B4-BE49-F238E27FC236}">
                    <a16:creationId xmlns:a16="http://schemas.microsoft.com/office/drawing/2014/main" id="{376B07FD-3850-B78E-3A2B-F1DF052B6789}"/>
                  </a:ext>
                </a:extLst>
              </p:cNvPr>
              <p:cNvSpPr txBox="1"/>
              <p:nvPr/>
            </p:nvSpPr>
            <p:spPr>
              <a:xfrm>
                <a:off x="4178511" y="2371852"/>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2</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pic>
          <p:nvPicPr>
            <p:cNvPr id="7" name="Picture 6">
              <a:extLst>
                <a:ext uri="{FF2B5EF4-FFF2-40B4-BE49-F238E27FC236}">
                  <a16:creationId xmlns:a16="http://schemas.microsoft.com/office/drawing/2014/main" id="{25D3CC02-B9FA-6331-9718-4C56D1EC1F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4959" y="-1161665"/>
              <a:ext cx="1870126" cy="3138373"/>
            </a:xfrm>
            <a:prstGeom prst="rect">
              <a:avLst/>
            </a:prstGeom>
          </p:spPr>
        </p:pic>
      </p:grpSp>
      <p:grpSp>
        <p:nvGrpSpPr>
          <p:cNvPr id="15" name="Group 14">
            <a:extLst>
              <a:ext uri="{FF2B5EF4-FFF2-40B4-BE49-F238E27FC236}">
                <a16:creationId xmlns:a16="http://schemas.microsoft.com/office/drawing/2014/main" id="{A89BAFCD-6157-057C-78DE-E1B666045858}"/>
              </a:ext>
            </a:extLst>
          </p:cNvPr>
          <p:cNvGrpSpPr/>
          <p:nvPr/>
        </p:nvGrpSpPr>
        <p:grpSpPr>
          <a:xfrm>
            <a:off x="2827283" y="1618593"/>
            <a:ext cx="6784616" cy="3488854"/>
            <a:chOff x="2583304" y="3009900"/>
            <a:chExt cx="9989695" cy="6913621"/>
          </a:xfrm>
        </p:grpSpPr>
        <p:pic>
          <p:nvPicPr>
            <p:cNvPr id="16" name="Picture 15">
              <a:extLst>
                <a:ext uri="{FF2B5EF4-FFF2-40B4-BE49-F238E27FC236}">
                  <a16:creationId xmlns:a16="http://schemas.microsoft.com/office/drawing/2014/main" id="{CCA73724-7D89-835D-EBEA-47D19390292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83304" y="3009900"/>
              <a:ext cx="9989695" cy="6913621"/>
            </a:xfrm>
            <a:prstGeom prst="rect">
              <a:avLst/>
            </a:prstGeom>
          </p:spPr>
        </p:pic>
        <p:sp>
          <p:nvSpPr>
            <p:cNvPr id="17" name="TextBox 16">
              <a:extLst>
                <a:ext uri="{FF2B5EF4-FFF2-40B4-BE49-F238E27FC236}">
                  <a16:creationId xmlns:a16="http://schemas.microsoft.com/office/drawing/2014/main" id="{207F3DF7-58A7-E119-2CB6-D0F3B99EFE9E}"/>
                </a:ext>
              </a:extLst>
            </p:cNvPr>
            <p:cNvSpPr txBox="1"/>
            <p:nvPr/>
          </p:nvSpPr>
          <p:spPr>
            <a:xfrm>
              <a:off x="3875169" y="4397031"/>
              <a:ext cx="7848478" cy="2817833"/>
            </a:xfrm>
            <a:prstGeom prst="rect">
              <a:avLst/>
            </a:prstGeom>
            <a:noFill/>
          </p:spPr>
          <p:txBody>
            <a:bodyPr wrap="square">
              <a:spAutoFit/>
            </a:bodyPr>
            <a:lstStyle/>
            <a:p>
              <a:pPr algn="just" defTabSz="609630">
                <a:defRPr/>
              </a:pP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 bạn cảm thấy nói với bạn bên cạnh thì dễ nhưng đứng trước cả lớp mà nói thì sao mà khó thế.</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BF0A8C13-A5F0-9E98-9BC5-756BB02C38C2}"/>
              </a:ext>
            </a:extLst>
          </p:cNvPr>
          <p:cNvGrpSpPr/>
          <p:nvPr/>
        </p:nvGrpSpPr>
        <p:grpSpPr>
          <a:xfrm>
            <a:off x="1933903" y="315311"/>
            <a:ext cx="8786648" cy="1334814"/>
            <a:chOff x="-19987" y="-419100"/>
            <a:chExt cx="13639800" cy="4572000"/>
          </a:xfrm>
        </p:grpSpPr>
        <p:pic>
          <p:nvPicPr>
            <p:cNvPr id="19" name="Picture 18">
              <a:extLst>
                <a:ext uri="{FF2B5EF4-FFF2-40B4-BE49-F238E27FC236}">
                  <a16:creationId xmlns:a16="http://schemas.microsoft.com/office/drawing/2014/main" id="{A5206449-D2A9-9E3C-F704-59C931EAE47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9987" y="-419100"/>
              <a:ext cx="13639800" cy="4572000"/>
            </a:xfrm>
            <a:prstGeom prst="rect">
              <a:avLst/>
            </a:prstGeom>
          </p:spPr>
        </p:pic>
        <p:sp>
          <p:nvSpPr>
            <p:cNvPr id="20" name="TextBox 19">
              <a:extLst>
                <a:ext uri="{FF2B5EF4-FFF2-40B4-BE49-F238E27FC236}">
                  <a16:creationId xmlns:a16="http://schemas.microsoft.com/office/drawing/2014/main" id="{A991706A-E6B5-FD74-5759-90AA790CEEA7}"/>
                </a:ext>
              </a:extLst>
            </p:cNvPr>
            <p:cNvSpPr txBox="1"/>
            <p:nvPr/>
          </p:nvSpPr>
          <p:spPr>
            <a:xfrm>
              <a:off x="318100" y="471752"/>
              <a:ext cx="12192001" cy="2334155"/>
            </a:xfrm>
            <a:prstGeom prst="rect">
              <a:avLst/>
            </a:prstGeom>
            <a:noFill/>
          </p:spPr>
          <p:txBody>
            <a:bodyPr wrap="square">
              <a:spAutoFit/>
            </a:bodyPr>
            <a:lstStyle/>
            <a:p>
              <a:pPr algn="ctr" defTabSz="609630">
                <a:defRPr/>
              </a:pPr>
              <a:r>
                <a:rPr lang="en-US" sz="4000" b="1" dirty="0">
                  <a:ln w="9525">
                    <a:solidFill>
                      <a:srgbClr val="F79646">
                        <a:lumMod val="60000"/>
                        <a:lumOff val="40000"/>
                      </a:srgbClr>
                    </a:solidFill>
                    <a:prstDash val="solid"/>
                  </a:ln>
                  <a:solidFill>
                    <a:srgbClr val="002060"/>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2. </a:t>
              </a:r>
              <a:r>
                <a:rPr lang="en-US" sz="4000" b="1" dirty="0" err="1">
                  <a:ln w="9525">
                    <a:solidFill>
                      <a:srgbClr val="F79646">
                        <a:lumMod val="60000"/>
                        <a:lumOff val="40000"/>
                      </a:srgbClr>
                    </a:solidFill>
                    <a:prstDash val="solid"/>
                  </a:ln>
                  <a:solidFill>
                    <a:srgbClr val="002060"/>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Vì</a:t>
              </a:r>
              <a:r>
                <a:rPr lang="en-US" sz="4000" b="1" dirty="0">
                  <a:ln w="9525">
                    <a:solidFill>
                      <a:srgbClr val="F79646">
                        <a:lumMod val="60000"/>
                        <a:lumOff val="40000"/>
                      </a:srgbClr>
                    </a:solidFill>
                    <a:prstDash val="solid"/>
                  </a:ln>
                  <a:solidFill>
                    <a:srgbClr val="002060"/>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rgbClr val="F79646">
                        <a:lumMod val="60000"/>
                        <a:lumOff val="40000"/>
                      </a:srgbClr>
                    </a:solidFill>
                    <a:prstDash val="solid"/>
                  </a:ln>
                  <a:solidFill>
                    <a:srgbClr val="002060"/>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sao</a:t>
              </a:r>
              <a:r>
                <a:rPr lang="en-US" sz="4000" b="1" dirty="0">
                  <a:ln w="9525">
                    <a:solidFill>
                      <a:srgbClr val="F79646">
                        <a:lumMod val="60000"/>
                        <a:lumOff val="40000"/>
                      </a:srgbClr>
                    </a:solidFill>
                    <a:prstDash val="solid"/>
                  </a:ln>
                  <a:solidFill>
                    <a:srgbClr val="002060"/>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rgbClr val="F79646">
                        <a:lumMod val="60000"/>
                        <a:lumOff val="40000"/>
                      </a:srgbClr>
                    </a:solidFill>
                    <a:prstDash val="solid"/>
                  </a:ln>
                  <a:solidFill>
                    <a:srgbClr val="002060"/>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lúc</a:t>
              </a:r>
              <a:r>
                <a:rPr lang="en-US" sz="4000" b="1" dirty="0">
                  <a:ln w="9525">
                    <a:solidFill>
                      <a:srgbClr val="F79646">
                        <a:lumMod val="60000"/>
                        <a:lumOff val="40000"/>
                      </a:srgbClr>
                    </a:solidFill>
                    <a:prstDash val="solid"/>
                  </a:ln>
                  <a:solidFill>
                    <a:srgbClr val="002060"/>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rgbClr val="F79646">
                        <a:lumMod val="60000"/>
                        <a:lumOff val="40000"/>
                      </a:srgbClr>
                    </a:solidFill>
                    <a:prstDash val="solid"/>
                  </a:ln>
                  <a:solidFill>
                    <a:srgbClr val="002060"/>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đầu</a:t>
              </a:r>
              <a:r>
                <a:rPr lang="en-US" sz="4000" b="1" dirty="0">
                  <a:ln w="9525">
                    <a:solidFill>
                      <a:srgbClr val="F79646">
                        <a:lumMod val="60000"/>
                        <a:lumOff val="40000"/>
                      </a:srgbClr>
                    </a:solidFill>
                    <a:prstDash val="solid"/>
                  </a:ln>
                  <a:solidFill>
                    <a:srgbClr val="002060"/>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 Quang </a:t>
              </a:r>
              <a:r>
                <a:rPr lang="en-US" sz="4000" b="1" dirty="0" err="1">
                  <a:ln w="9525">
                    <a:solidFill>
                      <a:srgbClr val="F79646">
                        <a:lumMod val="60000"/>
                        <a:lumOff val="40000"/>
                      </a:srgbClr>
                    </a:solidFill>
                    <a:prstDash val="solid"/>
                  </a:ln>
                  <a:solidFill>
                    <a:srgbClr val="002060"/>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lúng</a:t>
              </a:r>
              <a:r>
                <a:rPr lang="en-US" sz="4000" b="1" dirty="0">
                  <a:ln w="9525">
                    <a:solidFill>
                      <a:srgbClr val="F79646">
                        <a:lumMod val="60000"/>
                        <a:lumOff val="40000"/>
                      </a:srgbClr>
                    </a:solidFill>
                    <a:prstDash val="solid"/>
                  </a:ln>
                  <a:solidFill>
                    <a:srgbClr val="002060"/>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rgbClr val="F79646">
                        <a:lumMod val="60000"/>
                        <a:lumOff val="40000"/>
                      </a:srgbClr>
                    </a:solidFill>
                    <a:prstDash val="solid"/>
                  </a:ln>
                  <a:solidFill>
                    <a:srgbClr val="002060"/>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túng</a:t>
              </a:r>
              <a:r>
                <a:rPr lang="en-US" sz="4000" b="1" dirty="0">
                  <a:ln w="9525">
                    <a:solidFill>
                      <a:srgbClr val="F79646">
                        <a:lumMod val="60000"/>
                        <a:lumOff val="40000"/>
                      </a:srgbClr>
                    </a:solidFill>
                    <a:prstDash val="solid"/>
                  </a:ln>
                  <a:solidFill>
                    <a:srgbClr val="002060"/>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15710935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900" decel="100000" fill="hold"/>
                                        <p:tgtEl>
                                          <p:spTgt spid="1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9E32F7-E86A-49C0-AAB6-EA32308ED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8" name="Group 27">
            <a:extLst>
              <a:ext uri="{FF2B5EF4-FFF2-40B4-BE49-F238E27FC236}">
                <a16:creationId xmlns:a16="http://schemas.microsoft.com/office/drawing/2014/main" id="{14C2F951-E058-8F4C-90EF-53166F6BA2D8}"/>
              </a:ext>
            </a:extLst>
          </p:cNvPr>
          <p:cNvGrpSpPr/>
          <p:nvPr/>
        </p:nvGrpSpPr>
        <p:grpSpPr>
          <a:xfrm>
            <a:off x="2822122" y="2735369"/>
            <a:ext cx="2315463" cy="1912637"/>
            <a:chOff x="3507742" y="2012913"/>
            <a:chExt cx="2315463" cy="1912637"/>
          </a:xfrm>
        </p:grpSpPr>
        <p:pic>
          <p:nvPicPr>
            <p:cNvPr id="5" name="Picture 4">
              <a:extLst>
                <a:ext uri="{FF2B5EF4-FFF2-40B4-BE49-F238E27FC236}">
                  <a16:creationId xmlns:a16="http://schemas.microsoft.com/office/drawing/2014/main" id="{7500C054-CFCE-92C2-D9E2-C3AA0C7B8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7742" y="2012913"/>
              <a:ext cx="2315463" cy="1912637"/>
            </a:xfrm>
            <a:prstGeom prst="rect">
              <a:avLst/>
            </a:prstGeom>
          </p:spPr>
        </p:pic>
        <p:sp>
          <p:nvSpPr>
            <p:cNvPr id="24" name="TextBox 11">
              <a:extLst>
                <a:ext uri="{FF2B5EF4-FFF2-40B4-BE49-F238E27FC236}">
                  <a16:creationId xmlns:a16="http://schemas.microsoft.com/office/drawing/2014/main" id="{376B07FD-3850-B78E-3A2B-F1DF052B6789}"/>
                </a:ext>
              </a:extLst>
            </p:cNvPr>
            <p:cNvSpPr txBox="1"/>
            <p:nvPr/>
          </p:nvSpPr>
          <p:spPr>
            <a:xfrm>
              <a:off x="4178511" y="2371852"/>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1</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grpSp>
        <p:nvGrpSpPr>
          <p:cNvPr id="29" name="Group 28">
            <a:extLst>
              <a:ext uri="{FF2B5EF4-FFF2-40B4-BE49-F238E27FC236}">
                <a16:creationId xmlns:a16="http://schemas.microsoft.com/office/drawing/2014/main" id="{CA262BBF-3CA5-6051-2314-51BFF8AE59D6}"/>
              </a:ext>
            </a:extLst>
          </p:cNvPr>
          <p:cNvGrpSpPr/>
          <p:nvPr/>
        </p:nvGrpSpPr>
        <p:grpSpPr>
          <a:xfrm>
            <a:off x="2026170" y="4581270"/>
            <a:ext cx="2315463" cy="1912637"/>
            <a:chOff x="2368506" y="4192030"/>
            <a:chExt cx="2315463" cy="1912637"/>
          </a:xfrm>
        </p:grpSpPr>
        <p:pic>
          <p:nvPicPr>
            <p:cNvPr id="8" name="Picture 7">
              <a:extLst>
                <a:ext uri="{FF2B5EF4-FFF2-40B4-BE49-F238E27FC236}">
                  <a16:creationId xmlns:a16="http://schemas.microsoft.com/office/drawing/2014/main" id="{A37EAE46-E968-20AB-59EA-22AFA7732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8506" y="4192030"/>
              <a:ext cx="2315463" cy="1912637"/>
            </a:xfrm>
            <a:prstGeom prst="rect">
              <a:avLst/>
            </a:prstGeom>
          </p:spPr>
        </p:pic>
        <p:sp>
          <p:nvSpPr>
            <p:cNvPr id="25" name="TextBox 11">
              <a:extLst>
                <a:ext uri="{FF2B5EF4-FFF2-40B4-BE49-F238E27FC236}">
                  <a16:creationId xmlns:a16="http://schemas.microsoft.com/office/drawing/2014/main" id="{4A32E3CB-9C14-4A6A-C6FF-2CE275617500}"/>
                </a:ext>
              </a:extLst>
            </p:cNvPr>
            <p:cNvSpPr txBox="1"/>
            <p:nvPr/>
          </p:nvSpPr>
          <p:spPr>
            <a:xfrm>
              <a:off x="2965717" y="4623155"/>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2</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grpSp>
        <p:nvGrpSpPr>
          <p:cNvPr id="30" name="Group 29">
            <a:extLst>
              <a:ext uri="{FF2B5EF4-FFF2-40B4-BE49-F238E27FC236}">
                <a16:creationId xmlns:a16="http://schemas.microsoft.com/office/drawing/2014/main" id="{DA4657C3-9665-B7F0-ADDE-9032C0799168}"/>
              </a:ext>
            </a:extLst>
          </p:cNvPr>
          <p:cNvGrpSpPr/>
          <p:nvPr/>
        </p:nvGrpSpPr>
        <p:grpSpPr>
          <a:xfrm>
            <a:off x="5791851" y="4621276"/>
            <a:ext cx="2315463" cy="1912637"/>
            <a:chOff x="5894743" y="4682500"/>
            <a:chExt cx="2315463" cy="1912637"/>
          </a:xfrm>
        </p:grpSpPr>
        <p:pic>
          <p:nvPicPr>
            <p:cNvPr id="9" name="Picture 8">
              <a:extLst>
                <a:ext uri="{FF2B5EF4-FFF2-40B4-BE49-F238E27FC236}">
                  <a16:creationId xmlns:a16="http://schemas.microsoft.com/office/drawing/2014/main" id="{1C6A128F-0E3A-EEB1-3033-7C8791E26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4743" y="4682500"/>
              <a:ext cx="2315463" cy="1912637"/>
            </a:xfrm>
            <a:prstGeom prst="rect">
              <a:avLst/>
            </a:prstGeom>
          </p:spPr>
        </p:pic>
        <p:sp>
          <p:nvSpPr>
            <p:cNvPr id="26" name="TextBox 11">
              <a:extLst>
                <a:ext uri="{FF2B5EF4-FFF2-40B4-BE49-F238E27FC236}">
                  <a16:creationId xmlns:a16="http://schemas.microsoft.com/office/drawing/2014/main" id="{A85F7E3A-A4A6-7F28-209F-FBAB0E031C61}"/>
                </a:ext>
              </a:extLst>
            </p:cNvPr>
            <p:cNvSpPr txBox="1"/>
            <p:nvPr/>
          </p:nvSpPr>
          <p:spPr>
            <a:xfrm>
              <a:off x="6565512" y="5061911"/>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3</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grpSp>
        <p:nvGrpSpPr>
          <p:cNvPr id="31" name="Group 30">
            <a:extLst>
              <a:ext uri="{FF2B5EF4-FFF2-40B4-BE49-F238E27FC236}">
                <a16:creationId xmlns:a16="http://schemas.microsoft.com/office/drawing/2014/main" id="{4E925D48-2121-A343-6088-5A5DB4F79D6D}"/>
              </a:ext>
            </a:extLst>
          </p:cNvPr>
          <p:cNvGrpSpPr/>
          <p:nvPr/>
        </p:nvGrpSpPr>
        <p:grpSpPr>
          <a:xfrm>
            <a:off x="7555594" y="3076588"/>
            <a:ext cx="2315463" cy="1912637"/>
            <a:chOff x="7436545" y="2384553"/>
            <a:chExt cx="2315463" cy="1912637"/>
          </a:xfrm>
        </p:grpSpPr>
        <p:pic>
          <p:nvPicPr>
            <p:cNvPr id="10" name="Picture 9">
              <a:extLst>
                <a:ext uri="{FF2B5EF4-FFF2-40B4-BE49-F238E27FC236}">
                  <a16:creationId xmlns:a16="http://schemas.microsoft.com/office/drawing/2014/main" id="{1EF56D1A-6480-44CF-F69D-E547D278F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6545" y="2384553"/>
              <a:ext cx="2315463" cy="1912637"/>
            </a:xfrm>
            <a:prstGeom prst="rect">
              <a:avLst/>
            </a:prstGeom>
          </p:spPr>
        </p:pic>
        <p:sp>
          <p:nvSpPr>
            <p:cNvPr id="27" name="TextBox 11">
              <a:extLst>
                <a:ext uri="{FF2B5EF4-FFF2-40B4-BE49-F238E27FC236}">
                  <a16:creationId xmlns:a16="http://schemas.microsoft.com/office/drawing/2014/main" id="{EA35871A-8EBF-53D0-A4C6-F83A6E3FA7F5}"/>
                </a:ext>
              </a:extLst>
            </p:cNvPr>
            <p:cNvSpPr txBox="1"/>
            <p:nvPr/>
          </p:nvSpPr>
          <p:spPr>
            <a:xfrm>
              <a:off x="8107314" y="2772594"/>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4</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sp>
        <p:nvSpPr>
          <p:cNvPr id="19" name="Speech Bubble: Rectangle with Corners Rounded 18">
            <a:extLst>
              <a:ext uri="{FF2B5EF4-FFF2-40B4-BE49-F238E27FC236}">
                <a16:creationId xmlns:a16="http://schemas.microsoft.com/office/drawing/2014/main" id="{EC06E929-8046-076B-FAD1-D8EDAAFD42E5}"/>
              </a:ext>
            </a:extLst>
          </p:cNvPr>
          <p:cNvSpPr/>
          <p:nvPr/>
        </p:nvSpPr>
        <p:spPr>
          <a:xfrm>
            <a:off x="5089599" y="1669869"/>
            <a:ext cx="5073195" cy="2211012"/>
          </a:xfrm>
          <a:prstGeom prst="wedgeRoundRectCallout">
            <a:avLst>
              <a:gd name="adj1" fmla="val -59763"/>
              <a:gd name="adj2" fmla="val 507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giúp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vượt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qua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thứ</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2.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ta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còn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nữa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7" name="Picture 6">
            <a:extLst>
              <a:ext uri="{FF2B5EF4-FFF2-40B4-BE49-F238E27FC236}">
                <a16:creationId xmlns:a16="http://schemas.microsoft.com/office/drawing/2014/main" id="{25D3CC02-B9FA-6331-9718-4C56D1EC1F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9473" y="700333"/>
            <a:ext cx="1870126" cy="3138373"/>
          </a:xfrm>
          <a:prstGeom prst="rect">
            <a:avLst/>
          </a:prstGeom>
        </p:spPr>
      </p:pic>
    </p:spTree>
    <p:extLst>
      <p:ext uri="{BB962C8B-B14F-4D97-AF65-F5344CB8AC3E}">
        <p14:creationId xmlns:p14="http://schemas.microsoft.com/office/powerpoint/2010/main" val="9839050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79167E-6 2.96296E-6 L -0.07982 0.26852 " pathEditMode="relative" rAng="0" ptsTypes="AA">
                                      <p:cBhvr>
                                        <p:cTn id="6" dur="1100" fill="hold"/>
                                        <p:tgtEl>
                                          <p:spTgt spid="7"/>
                                        </p:tgtEl>
                                        <p:attrNameLst>
                                          <p:attrName>ppt_x</p:attrName>
                                          <p:attrName>ppt_y</p:attrName>
                                        </p:attrNameLst>
                                      </p:cBhvr>
                                      <p:rCtr x="-3997" y="13426"/>
                                    </p:animMotion>
                                  </p:childTnLst>
                                </p:cTn>
                              </p:par>
                            </p:childTnLst>
                          </p:cTn>
                        </p:par>
                        <p:par>
                          <p:cTn id="7" fill="hold">
                            <p:stCondLst>
                              <p:cond delay="1100"/>
                            </p:stCondLst>
                            <p:childTnLst>
                              <p:par>
                                <p:cTn id="8" presetID="32" presetClass="emph" presetSubtype="0" fill="hold" nodeType="afterEffect">
                                  <p:stCondLst>
                                    <p:cond delay="0"/>
                                  </p:stCondLst>
                                  <p:childTnLst>
                                    <p:animRot by="120000">
                                      <p:cBhvr>
                                        <p:cTn id="9" dur="100" fill="hold">
                                          <p:stCondLst>
                                            <p:cond delay="0"/>
                                          </p:stCondLst>
                                        </p:cTn>
                                        <p:tgtEl>
                                          <p:spTgt spid="29"/>
                                        </p:tgtEl>
                                        <p:attrNameLst>
                                          <p:attrName>r</p:attrName>
                                        </p:attrNameLst>
                                      </p:cBhvr>
                                    </p:animRot>
                                    <p:animRot by="-240000">
                                      <p:cBhvr>
                                        <p:cTn id="10" dur="200" fill="hold">
                                          <p:stCondLst>
                                            <p:cond delay="200"/>
                                          </p:stCondLst>
                                        </p:cTn>
                                        <p:tgtEl>
                                          <p:spTgt spid="29"/>
                                        </p:tgtEl>
                                        <p:attrNameLst>
                                          <p:attrName>r</p:attrName>
                                        </p:attrNameLst>
                                      </p:cBhvr>
                                    </p:animRot>
                                    <p:animRot by="240000">
                                      <p:cBhvr>
                                        <p:cTn id="11" dur="200" fill="hold">
                                          <p:stCondLst>
                                            <p:cond delay="400"/>
                                          </p:stCondLst>
                                        </p:cTn>
                                        <p:tgtEl>
                                          <p:spTgt spid="29"/>
                                        </p:tgtEl>
                                        <p:attrNameLst>
                                          <p:attrName>r</p:attrName>
                                        </p:attrNameLst>
                                      </p:cBhvr>
                                    </p:animRot>
                                    <p:animRot by="-240000">
                                      <p:cBhvr>
                                        <p:cTn id="12" dur="200" fill="hold">
                                          <p:stCondLst>
                                            <p:cond delay="600"/>
                                          </p:stCondLst>
                                        </p:cTn>
                                        <p:tgtEl>
                                          <p:spTgt spid="29"/>
                                        </p:tgtEl>
                                        <p:attrNameLst>
                                          <p:attrName>r</p:attrName>
                                        </p:attrNameLst>
                                      </p:cBhvr>
                                    </p:animRot>
                                    <p:animRot by="120000">
                                      <p:cBhvr>
                                        <p:cTn id="13" dur="200" fill="hold">
                                          <p:stCondLst>
                                            <p:cond delay="800"/>
                                          </p:stCondLst>
                                        </p:cTn>
                                        <p:tgtEl>
                                          <p:spTgt spid="29"/>
                                        </p:tgtEl>
                                        <p:attrNameLst>
                                          <p:attrName>r</p:attrName>
                                        </p:attrNameLst>
                                      </p:cBhvr>
                                    </p:animRot>
                                  </p:childTnLst>
                                </p:cTn>
                              </p:par>
                            </p:childTnLst>
                          </p:cTn>
                        </p:par>
                        <p:par>
                          <p:cTn id="14" fill="hold">
                            <p:stCondLst>
                              <p:cond delay="2100"/>
                            </p:stCondLst>
                            <p:childTnLst>
                              <p:par>
                                <p:cTn id="15" presetID="10" presetClass="entr" presetSubtype="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9E32F7-E86A-49C0-AAB6-EA32308ED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30">
            <a:extLst>
              <a:ext uri="{FF2B5EF4-FFF2-40B4-BE49-F238E27FC236}">
                <a16:creationId xmlns:a16="http://schemas.microsoft.com/office/drawing/2014/main" id="{36B8C00C-B5D4-D237-6CAC-8448E9E6CC0E}"/>
              </a:ext>
            </a:extLst>
          </p:cNvPr>
          <p:cNvPicPr>
            <a:picLocks noChangeAspect="1"/>
          </p:cNvPicPr>
          <p:nvPr/>
        </p:nvPicPr>
        <p:blipFill>
          <a:blip r:embed="rId3"/>
          <a:srcRect/>
          <a:stretch>
            <a:fillRect/>
          </a:stretch>
        </p:blipFill>
        <p:spPr>
          <a:xfrm>
            <a:off x="2566008" y="177392"/>
            <a:ext cx="7346396" cy="5440906"/>
          </a:xfrm>
          <a:prstGeom prst="rect">
            <a:avLst/>
          </a:prstGeom>
        </p:spPr>
      </p:pic>
      <p:grpSp>
        <p:nvGrpSpPr>
          <p:cNvPr id="2" name="Group 1">
            <a:extLst>
              <a:ext uri="{FF2B5EF4-FFF2-40B4-BE49-F238E27FC236}">
                <a16:creationId xmlns:a16="http://schemas.microsoft.com/office/drawing/2014/main" id="{74092789-EF6D-CD55-6A94-FC46BF287372}"/>
              </a:ext>
            </a:extLst>
          </p:cNvPr>
          <p:cNvGrpSpPr/>
          <p:nvPr/>
        </p:nvGrpSpPr>
        <p:grpSpPr>
          <a:xfrm>
            <a:off x="358322" y="2013529"/>
            <a:ext cx="2315463" cy="4692071"/>
            <a:chOff x="1869622" y="-1161665"/>
            <a:chExt cx="2315463" cy="4692071"/>
          </a:xfrm>
        </p:grpSpPr>
        <p:grpSp>
          <p:nvGrpSpPr>
            <p:cNvPr id="28" name="Group 27">
              <a:extLst>
                <a:ext uri="{FF2B5EF4-FFF2-40B4-BE49-F238E27FC236}">
                  <a16:creationId xmlns:a16="http://schemas.microsoft.com/office/drawing/2014/main" id="{14C2F951-E058-8F4C-90EF-53166F6BA2D8}"/>
                </a:ext>
              </a:extLst>
            </p:cNvPr>
            <p:cNvGrpSpPr/>
            <p:nvPr/>
          </p:nvGrpSpPr>
          <p:grpSpPr>
            <a:xfrm>
              <a:off x="1869622" y="1617769"/>
              <a:ext cx="2315463" cy="1912637"/>
              <a:chOff x="3507742" y="2012913"/>
              <a:chExt cx="2315463" cy="1912637"/>
            </a:xfrm>
          </p:grpSpPr>
          <p:pic>
            <p:nvPicPr>
              <p:cNvPr id="5" name="Picture 4">
                <a:extLst>
                  <a:ext uri="{FF2B5EF4-FFF2-40B4-BE49-F238E27FC236}">
                    <a16:creationId xmlns:a16="http://schemas.microsoft.com/office/drawing/2014/main" id="{7500C054-CFCE-92C2-D9E2-C3AA0C7B8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742" y="2012913"/>
                <a:ext cx="2315463" cy="1912637"/>
              </a:xfrm>
              <a:prstGeom prst="rect">
                <a:avLst/>
              </a:prstGeom>
            </p:spPr>
          </p:pic>
          <p:sp>
            <p:nvSpPr>
              <p:cNvPr id="24" name="TextBox 11">
                <a:extLst>
                  <a:ext uri="{FF2B5EF4-FFF2-40B4-BE49-F238E27FC236}">
                    <a16:creationId xmlns:a16="http://schemas.microsoft.com/office/drawing/2014/main" id="{376B07FD-3850-B78E-3A2B-F1DF052B6789}"/>
                  </a:ext>
                </a:extLst>
              </p:cNvPr>
              <p:cNvSpPr txBox="1"/>
              <p:nvPr/>
            </p:nvSpPr>
            <p:spPr>
              <a:xfrm>
                <a:off x="4178511" y="2371852"/>
                <a:ext cx="973924" cy="1015663"/>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rPr>
                  <a:t>3</a:t>
                </a:r>
                <a:endParaRPr kumimoji="0" lang="en-US" sz="6000" b="0" i="0" u="none" strike="noStrike" kern="1200" cap="none" spc="0" normalizeH="0" baseline="0" noProof="0" dirty="0">
                  <a:ln w="19050">
                    <a:solidFill>
                      <a:srgbClr val="1074BB"/>
                    </a:solidFill>
                    <a:prstDash val="solid"/>
                  </a:ln>
                  <a:solidFill>
                    <a:srgbClr val="7FD2F5"/>
                  </a:solidFill>
                  <a:effectLst>
                    <a:glow rad="76200">
                      <a:prstClr val="white"/>
                    </a:glow>
                    <a:outerShdw blurRad="38100" dist="38100" dir="2700000" algn="tl">
                      <a:srgbClr val="000000">
                        <a:alpha val="43137"/>
                      </a:srgbClr>
                    </a:outerShdw>
                  </a:effectLst>
                  <a:uLnTx/>
                  <a:uFillTx/>
                  <a:latin typeface="UTM Showcard" panose="02040603050506020204" pitchFamily="18" charset="0"/>
                  <a:ea typeface="LNTH-LuoLuoNotangYuanTi 1" pitchFamily="2" charset="-128"/>
                  <a:cs typeface="LNTH-LuoLuoNotangYuanTi 1" pitchFamily="2" charset="-128"/>
                </a:endParaRPr>
              </a:p>
            </p:txBody>
          </p:sp>
        </p:grpSp>
        <p:pic>
          <p:nvPicPr>
            <p:cNvPr id="7" name="Picture 6">
              <a:extLst>
                <a:ext uri="{FF2B5EF4-FFF2-40B4-BE49-F238E27FC236}">
                  <a16:creationId xmlns:a16="http://schemas.microsoft.com/office/drawing/2014/main" id="{25D3CC02-B9FA-6331-9718-4C56D1EC1F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4959" y="-1161665"/>
              <a:ext cx="1870126" cy="3138373"/>
            </a:xfrm>
            <a:prstGeom prst="rect">
              <a:avLst/>
            </a:prstGeom>
          </p:spPr>
        </p:pic>
      </p:grpSp>
      <p:grpSp>
        <p:nvGrpSpPr>
          <p:cNvPr id="4" name="Group 3">
            <a:extLst>
              <a:ext uri="{FF2B5EF4-FFF2-40B4-BE49-F238E27FC236}">
                <a16:creationId xmlns:a16="http://schemas.microsoft.com/office/drawing/2014/main" id="{ED2F475E-8DF3-8FBC-3D14-590ADFBD806D}"/>
              </a:ext>
            </a:extLst>
          </p:cNvPr>
          <p:cNvGrpSpPr/>
          <p:nvPr/>
        </p:nvGrpSpPr>
        <p:grpSpPr>
          <a:xfrm>
            <a:off x="2340304" y="-1875221"/>
            <a:ext cx="7339724" cy="6299200"/>
            <a:chOff x="2590800" y="-1943100"/>
            <a:chExt cx="11506200" cy="9448800"/>
          </a:xfrm>
        </p:grpSpPr>
        <p:pic>
          <p:nvPicPr>
            <p:cNvPr id="8" name="Picture 7">
              <a:extLst>
                <a:ext uri="{FF2B5EF4-FFF2-40B4-BE49-F238E27FC236}">
                  <a16:creationId xmlns:a16="http://schemas.microsoft.com/office/drawing/2014/main" id="{1EC2534A-256B-B4E4-4C05-65961C5873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0800" y="-1943100"/>
              <a:ext cx="11506200" cy="9448800"/>
            </a:xfrm>
            <a:prstGeom prst="rect">
              <a:avLst/>
            </a:prstGeom>
          </p:spPr>
        </p:pic>
        <p:sp>
          <p:nvSpPr>
            <p:cNvPr id="10" name="TextBox 9">
              <a:extLst>
                <a:ext uri="{FF2B5EF4-FFF2-40B4-BE49-F238E27FC236}">
                  <a16:creationId xmlns:a16="http://schemas.microsoft.com/office/drawing/2014/main" id="{83F72E21-80C4-D05D-3B66-729ED88B6959}"/>
                </a:ext>
              </a:extLst>
            </p:cNvPr>
            <p:cNvSpPr txBox="1"/>
            <p:nvPr/>
          </p:nvSpPr>
          <p:spPr>
            <a:xfrm>
              <a:off x="4996838" y="1618811"/>
              <a:ext cx="7467600" cy="2169825"/>
            </a:xfrm>
            <a:prstGeom prst="rect">
              <a:avLst/>
            </a:prstGeom>
            <a:noFill/>
          </p:spPr>
          <p:txBody>
            <a:bodyPr wrap="square">
              <a:spAutoFit/>
            </a:bodyPr>
            <a:lstStyle/>
            <a:p>
              <a:pPr algn="ctr" defTabSz="609630">
                <a:defRPr/>
              </a:pPr>
              <a:r>
                <a:rPr lang="en-US" sz="4400" b="1" dirty="0">
                  <a:ln w="9525">
                    <a:solidFill>
                      <a:srgbClr val="F79646">
                        <a:lumMod val="60000"/>
                        <a:lumOff val="40000"/>
                      </a:srgbClr>
                    </a:solidFill>
                    <a:prstDash val="solid"/>
                  </a:ln>
                  <a:solidFill>
                    <a:srgbClr val="FD5C03"/>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3. Theo </a:t>
              </a:r>
              <a:r>
                <a:rPr lang="en-US" sz="4400" b="1" dirty="0" err="1">
                  <a:ln w="9525">
                    <a:solidFill>
                      <a:srgbClr val="F79646">
                        <a:lumMod val="60000"/>
                        <a:lumOff val="40000"/>
                      </a:srgbClr>
                    </a:solidFill>
                    <a:prstDash val="solid"/>
                  </a:ln>
                  <a:solidFill>
                    <a:srgbClr val="FD5C03"/>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em</a:t>
              </a:r>
              <a:r>
                <a:rPr lang="en-US" sz="4400" b="1" dirty="0">
                  <a:ln w="9525">
                    <a:solidFill>
                      <a:srgbClr val="F79646">
                        <a:lumMod val="60000"/>
                        <a:lumOff val="40000"/>
                      </a:srgbClr>
                    </a:solidFill>
                    <a:prstDash val="solid"/>
                  </a:ln>
                  <a:solidFill>
                    <a:srgbClr val="FD5C03"/>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n w="9525">
                    <a:solidFill>
                      <a:srgbClr val="F79646">
                        <a:lumMod val="60000"/>
                        <a:lumOff val="40000"/>
                      </a:srgbClr>
                    </a:solidFill>
                    <a:prstDash val="solid"/>
                  </a:ln>
                  <a:solidFill>
                    <a:srgbClr val="FD5C03"/>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điều</a:t>
              </a:r>
              <a:r>
                <a:rPr lang="en-US" sz="4400" b="1" dirty="0">
                  <a:ln w="9525">
                    <a:solidFill>
                      <a:srgbClr val="F79646">
                        <a:lumMod val="60000"/>
                        <a:lumOff val="40000"/>
                      </a:srgbClr>
                    </a:solidFill>
                    <a:prstDash val="solid"/>
                  </a:ln>
                  <a:solidFill>
                    <a:srgbClr val="FD5C03"/>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n w="9525">
                    <a:solidFill>
                      <a:srgbClr val="F79646">
                        <a:lumMod val="60000"/>
                        <a:lumOff val="40000"/>
                      </a:srgbClr>
                    </a:solidFill>
                    <a:prstDash val="solid"/>
                  </a:ln>
                  <a:solidFill>
                    <a:srgbClr val="FD5C03"/>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gì</a:t>
              </a:r>
              <a:r>
                <a:rPr lang="en-US" sz="4400" b="1" dirty="0">
                  <a:ln w="9525">
                    <a:solidFill>
                      <a:srgbClr val="F79646">
                        <a:lumMod val="60000"/>
                        <a:lumOff val="40000"/>
                      </a:srgbClr>
                    </a:solidFill>
                    <a:prstDash val="solid"/>
                  </a:ln>
                  <a:solidFill>
                    <a:srgbClr val="FD5C03"/>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n w="9525">
                    <a:solidFill>
                      <a:srgbClr val="F79646">
                        <a:lumMod val="60000"/>
                        <a:lumOff val="40000"/>
                      </a:srgbClr>
                    </a:solidFill>
                    <a:prstDash val="solid"/>
                  </a:ln>
                  <a:solidFill>
                    <a:srgbClr val="FD5C03"/>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khiến</a:t>
              </a:r>
              <a:r>
                <a:rPr lang="en-US" sz="4400" b="1" dirty="0">
                  <a:ln w="9525">
                    <a:solidFill>
                      <a:srgbClr val="F79646">
                        <a:lumMod val="60000"/>
                        <a:lumOff val="40000"/>
                      </a:srgbClr>
                    </a:solidFill>
                    <a:prstDash val="solid"/>
                  </a:ln>
                  <a:solidFill>
                    <a:srgbClr val="FD5C03"/>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 Quang </a:t>
              </a:r>
              <a:r>
                <a:rPr lang="en-US" sz="4400" b="1" dirty="0" err="1">
                  <a:ln w="9525">
                    <a:solidFill>
                      <a:srgbClr val="F79646">
                        <a:lumMod val="60000"/>
                        <a:lumOff val="40000"/>
                      </a:srgbClr>
                    </a:solidFill>
                    <a:prstDash val="solid"/>
                  </a:ln>
                  <a:solidFill>
                    <a:srgbClr val="FD5C03"/>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tự</a:t>
              </a:r>
              <a:r>
                <a:rPr lang="en-US" sz="4400" b="1" dirty="0">
                  <a:ln w="9525">
                    <a:solidFill>
                      <a:srgbClr val="F79646">
                        <a:lumMod val="60000"/>
                        <a:lumOff val="40000"/>
                      </a:srgbClr>
                    </a:solidFill>
                    <a:prstDash val="solid"/>
                  </a:ln>
                  <a:solidFill>
                    <a:srgbClr val="FD5C03"/>
                  </a:solidFill>
                  <a:effectLst>
                    <a:outerShdw blurRad="12700" dist="38100" dir="2700000" algn="tl" rotWithShape="0">
                      <a:srgbClr val="F79646">
                        <a:lumMod val="50000"/>
                      </a:srgbClr>
                    </a:outerShdw>
                  </a:effectLst>
                  <a:latin typeface="Arial-Rounded" panose="020B0500000000000000" pitchFamily="34" charset="0"/>
                  <a:ea typeface="Arial-Rounded" panose="020B0500000000000000" pitchFamily="34" charset="0"/>
                  <a:cs typeface="Arial-Rounded" panose="020B0500000000000000" pitchFamily="34" charset="0"/>
                </a:rPr>
                <a:t> tin?</a:t>
              </a:r>
            </a:p>
          </p:txBody>
        </p:sp>
      </p:grpSp>
      <p:grpSp>
        <p:nvGrpSpPr>
          <p:cNvPr id="11" name="Group 10">
            <a:extLst>
              <a:ext uri="{FF2B5EF4-FFF2-40B4-BE49-F238E27FC236}">
                <a16:creationId xmlns:a16="http://schemas.microsoft.com/office/drawing/2014/main" id="{31F4A715-AD28-FD83-6CFC-EDD22CC3A5EF}"/>
              </a:ext>
            </a:extLst>
          </p:cNvPr>
          <p:cNvGrpSpPr/>
          <p:nvPr/>
        </p:nvGrpSpPr>
        <p:grpSpPr>
          <a:xfrm>
            <a:off x="2436648" y="2588427"/>
            <a:ext cx="7828085" cy="4121553"/>
            <a:chOff x="7448643" y="3859730"/>
            <a:chExt cx="11284927" cy="6182330"/>
          </a:xfrm>
        </p:grpSpPr>
        <p:pic>
          <p:nvPicPr>
            <p:cNvPr id="13" name="Picture 12">
              <a:extLst>
                <a:ext uri="{FF2B5EF4-FFF2-40B4-BE49-F238E27FC236}">
                  <a16:creationId xmlns:a16="http://schemas.microsoft.com/office/drawing/2014/main" id="{726D7E23-CACB-9367-FBAC-63B2EF17754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6035973">
              <a:off x="9922264" y="2114564"/>
              <a:ext cx="5453875" cy="10401118"/>
            </a:xfrm>
            <a:prstGeom prst="rect">
              <a:avLst/>
            </a:prstGeom>
          </p:spPr>
        </p:pic>
        <p:sp>
          <p:nvSpPr>
            <p:cNvPr id="14" name="TextBox 13">
              <a:extLst>
                <a:ext uri="{FF2B5EF4-FFF2-40B4-BE49-F238E27FC236}">
                  <a16:creationId xmlns:a16="http://schemas.microsoft.com/office/drawing/2014/main" id="{4F53F28A-AD73-2661-DC0D-44F6CE7FD1E3}"/>
                </a:ext>
              </a:extLst>
            </p:cNvPr>
            <p:cNvSpPr txBox="1"/>
            <p:nvPr/>
          </p:nvSpPr>
          <p:spPr>
            <a:xfrm>
              <a:off x="8503198" y="5843200"/>
              <a:ext cx="8421797" cy="2908488"/>
            </a:xfrm>
            <a:prstGeom prst="rect">
              <a:avLst/>
            </a:prstGeom>
            <a:noFill/>
          </p:spPr>
          <p:txBody>
            <a:bodyPr wrap="square">
              <a:spAutoFit/>
            </a:bodyPr>
            <a:lstStyle/>
            <a:p>
              <a:pPr algn="just" defTabSz="609630">
                <a:defRPr/>
              </a:pP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Thầy</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giáo</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viên</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cổ</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Quang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Quang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rất</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cố</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gắng</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5" name="Picture 14" descr="A picture containing balloon, aircraft, transport&#10;&#10;Description automatically generated">
              <a:extLst>
                <a:ext uri="{FF2B5EF4-FFF2-40B4-BE49-F238E27FC236}">
                  <a16:creationId xmlns:a16="http://schemas.microsoft.com/office/drawing/2014/main" id="{76734D00-3D21-278B-F544-3325C0DA66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002000" y="3859730"/>
              <a:ext cx="2731570" cy="2731570"/>
            </a:xfrm>
            <a:prstGeom prst="rect">
              <a:avLst/>
            </a:prstGeom>
          </p:spPr>
        </p:pic>
      </p:grpSp>
    </p:spTree>
    <p:extLst>
      <p:ext uri="{BB962C8B-B14F-4D97-AF65-F5344CB8AC3E}">
        <p14:creationId xmlns:p14="http://schemas.microsoft.com/office/powerpoint/2010/main" val="12528494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900" decel="100000" fill="hold"/>
                                        <p:tgtEl>
                                          <p:spTgt spid="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 calcmode="lin" valueType="num">
                                      <p:cBhvr>
                                        <p:cTn id="22"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ttps://www.freeppt7.com">
  <a:themeElements>
    <a:clrScheme name="自定义 1">
      <a:dk1>
        <a:sysClr val="windowText" lastClr="000000"/>
      </a:dk1>
      <a:lt1>
        <a:sysClr val="window" lastClr="FFFFFF"/>
      </a:lt1>
      <a:dk2>
        <a:srgbClr val="44546A"/>
      </a:dk2>
      <a:lt2>
        <a:srgbClr val="E7E6E6"/>
      </a:lt2>
      <a:accent1>
        <a:srgbClr val="2D5419"/>
      </a:accent1>
      <a:accent2>
        <a:srgbClr val="2D5419"/>
      </a:accent2>
      <a:accent3>
        <a:srgbClr val="2D5419"/>
      </a:accent3>
      <a:accent4>
        <a:srgbClr val="2D5419"/>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773</Words>
  <Application>Microsoft Office PowerPoint</Application>
  <PresentationFormat>Widescreen</PresentationFormat>
  <Paragraphs>79</Paragraphs>
  <Slides>21</Slides>
  <Notes>6</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21</vt:i4>
      </vt:variant>
    </vt:vector>
  </HeadingPairs>
  <TitlesOfParts>
    <vt:vector size="43" baseType="lpstr">
      <vt:lpstr>等线</vt:lpstr>
      <vt:lpstr>等线 Light</vt:lpstr>
      <vt:lpstr>#9Slide03 SFU Toledo Bold</vt:lpstr>
      <vt:lpstr>Arial</vt:lpstr>
      <vt:lpstr>Arial-Rounded</vt:lpstr>
      <vt:lpstr>Calibri</vt:lpstr>
      <vt:lpstr>Cambria</vt:lpstr>
      <vt:lpstr>Lato</vt:lpstr>
      <vt:lpstr>Livvic</vt:lpstr>
      <vt:lpstr>LNTH-Wash Your Hand</vt:lpstr>
      <vt:lpstr>Open Sans</vt:lpstr>
      <vt:lpstr>Patrick Hand</vt:lpstr>
      <vt:lpstr>Roboto</vt:lpstr>
      <vt:lpstr>Roboto Condensed Light</vt:lpstr>
      <vt:lpstr>Times New Roman</vt:lpstr>
      <vt:lpstr>UTM Showcard</vt:lpstr>
      <vt:lpstr>字魂95号-手刻宋</vt:lpstr>
      <vt:lpstr>Weltkindertag! by Slidego</vt:lpstr>
      <vt:lpstr>https://www.freeppt7.com</vt:lpstr>
      <vt:lpstr>Office 主题​​</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Phạm Duyên Duyên</cp:lastModifiedBy>
  <cp:revision>34</cp:revision>
  <dcterms:created xsi:type="dcterms:W3CDTF">2024-04-13T12:01:16Z</dcterms:created>
  <dcterms:modified xsi:type="dcterms:W3CDTF">2025-09-20T03:02:13Z</dcterms:modified>
</cp:coreProperties>
</file>