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emf" ContentType="image/x-emf"/>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3" r:id="rId4"/>
  </p:sldMasterIdLst>
  <p:notesMasterIdLst>
    <p:notesMasterId r:id="rId6"/>
  </p:notesMasterIdLst>
  <p:sldIdLst>
    <p:sldId id="257" r:id="rId5"/>
    <p:sldId id="263" r:id="rId7"/>
    <p:sldId id="268" r:id="rId8"/>
    <p:sldId id="342" r:id="rId9"/>
    <p:sldId id="337" r:id="rId10"/>
    <p:sldId id="321" r:id="rId11"/>
    <p:sldId id="338" r:id="rId12"/>
    <p:sldId id="339" r:id="rId13"/>
    <p:sldId id="340" r:id="rId14"/>
    <p:sldId id="341" r:id="rId15"/>
    <p:sldId id="271" r:id="rId16"/>
    <p:sldId id="276" r:id="rId17"/>
    <p:sldId id="279" r:id="rId18"/>
    <p:sldId id="343" r:id="rId19"/>
    <p:sldId id="344" r:id="rId20"/>
    <p:sldId id="345" r:id="rId21"/>
    <p:sldId id="346" r:id="rId22"/>
    <p:sldId id="347" r:id="rId23"/>
    <p:sldId id="349" r:id="rId24"/>
    <p:sldId id="350" r:id="rId25"/>
    <p:sldId id="351" r:id="rId26"/>
    <p:sldId id="352" r:id="rId27"/>
    <p:sldId id="353" r:id="rId28"/>
    <p:sldId id="354" r:id="rId29"/>
    <p:sldId id="359" r:id="rId30"/>
    <p:sldId id="355" r:id="rId31"/>
    <p:sldId id="356" r:id="rId32"/>
    <p:sldId id="357" r:id="rId33"/>
    <p:sldId id="358" r:id="rId34"/>
    <p:sldId id="361" r:id="rId35"/>
    <p:sldId id="360" r:id="rId36"/>
    <p:sldId id="362" r:id="rId37"/>
    <p:sldId id="363" r:id="rId38"/>
    <p:sldId id="364" r:id="rId39"/>
    <p:sldId id="365" r:id="rId40"/>
    <p:sldId id="366" r:id="rId41"/>
    <p:sldId id="367" r:id="rId42"/>
    <p:sldId id="368" r:id="rId43"/>
    <p:sldId id="369" r:id="rId44"/>
    <p:sldId id="370" r:id="rId45"/>
    <p:sldId id="371" r:id="rId46"/>
    <p:sldId id="372" r:id="rId47"/>
    <p:sldId id="373" r:id="rId48"/>
    <p:sldId id="374" r:id="rId49"/>
    <p:sldId id="375" r:id="rId50"/>
    <p:sldId id="37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76"/>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slide" Target="slides/slide2.xml"/><Relationship Id="rId6" Type="http://schemas.openxmlformats.org/officeDocument/2006/relationships/notesMaster" Target="notesMasters/notesMaster1.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 Target="slides/slide1.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664667-22DD-4DE5-9D92-EE45B91DB990}"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F059D1-F431-4CF5-AEB2-4030DBEC7707}"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A9F059D1-F431-4CF5-AEB2-4030DBEC7707}"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endParaRPr 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mảnh</a:t>
            </a:r>
            <a:r>
              <a:rPr lang="en-US" altLang="zh-CN" dirty="0"/>
              <a:t> </a:t>
            </a:r>
            <a:r>
              <a:rPr lang="en-US" altLang="zh-CN" dirty="0" err="1"/>
              <a:t>ghép</a:t>
            </a:r>
            <a:r>
              <a:rPr lang="en-US" altLang="zh-CN" dirty="0"/>
              <a:t> </a:t>
            </a:r>
            <a:r>
              <a:rPr lang="en-US" altLang="zh-CN" dirty="0" err="1"/>
              <a:t>để</a:t>
            </a:r>
            <a:r>
              <a:rPr lang="en-US" altLang="zh-CN" dirty="0"/>
              <a:t> </a:t>
            </a:r>
            <a:r>
              <a:rPr lang="en-US" altLang="zh-CN" dirty="0" err="1"/>
              <a:t>ra</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bấm</a:t>
            </a:r>
            <a:r>
              <a:rPr lang="en-US" altLang="zh-CN" dirty="0"/>
              <a:t> </a:t>
            </a:r>
            <a:r>
              <a:rPr lang="en-US" altLang="zh-CN" dirty="0" err="1"/>
              <a:t>bông</a:t>
            </a:r>
            <a:r>
              <a:rPr lang="en-US" altLang="zh-CN" dirty="0"/>
              <a:t> </a:t>
            </a:r>
            <a:r>
              <a:rPr lang="en-US" altLang="zh-CN" dirty="0" err="1"/>
              <a:t>hoa</a:t>
            </a:r>
            <a:r>
              <a:rPr lang="en-US" altLang="zh-CN" dirty="0"/>
              <a:t> </a:t>
            </a:r>
            <a:r>
              <a:rPr lang="en-US" altLang="zh-CN" dirty="0" err="1"/>
              <a:t>để</a:t>
            </a:r>
            <a:r>
              <a:rPr lang="en-US" altLang="zh-CN" dirty="0"/>
              <a:t> quay </a:t>
            </a:r>
            <a:r>
              <a:rPr lang="en-US" altLang="zh-CN" dirty="0" err="1"/>
              <a:t>lại</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xong</a:t>
            </a:r>
            <a:r>
              <a:rPr lang="en-US" altLang="zh-CN" dirty="0"/>
              <a:t> </a:t>
            </a:r>
            <a:r>
              <a:rPr lang="en-US" altLang="zh-CN" dirty="0" err="1"/>
              <a:t>hết</a:t>
            </a:r>
            <a:r>
              <a:rPr lang="en-US" altLang="zh-CN" dirty="0"/>
              <a:t> </a:t>
            </a:r>
            <a:r>
              <a:rPr lang="en-US" altLang="zh-CN" dirty="0" err="1"/>
              <a:t>bấm</a:t>
            </a:r>
            <a:r>
              <a:rPr lang="en-US" altLang="zh-CN" dirty="0"/>
              <a:t> </a:t>
            </a:r>
            <a:r>
              <a:rPr lang="en-US" altLang="zh-CN" dirty="0" err="1"/>
              <a:t>mũi</a:t>
            </a:r>
            <a:r>
              <a:rPr lang="en-US" altLang="zh-CN" dirty="0"/>
              <a:t> </a:t>
            </a:r>
            <a:r>
              <a:rPr lang="en-US" altLang="zh-CN" dirty="0" err="1"/>
              <a:t>tên</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4E0DB654-4362-48BC-B638-435D685DE50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342E32-3C2D-4ABD-A034-2CDEC6C4C2E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342E32-3C2D-4ABD-A034-2CDEC6C4C2E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D9BB5D0-35E4-459D-AEF3-FE4D7C45CC19}" type="slidenum">
              <a:rPr lang="zh-CN" altLang="en-US" smtClean="0"/>
            </a:fld>
            <a:endParaRPr lang="zh-CN" altLang="en-US"/>
          </a:p>
        </p:txBody>
      </p:sp>
    </p:spTree>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模板下载：</a:t>
            </a:r>
            <a:r>
              <a:rPr lang="en-US" altLang="zh-CN" sz="100" dirty="0">
                <a:solidFill>
                  <a:prstClr val="white"/>
                </a:solidFill>
                <a:latin typeface="Calibri" panose="020F0502020204030204"/>
                <a:ea typeface="SimSun" panose="02010600030101010101" pitchFamily="2" charset="-122"/>
              </a:rPr>
              <a:t>www.1ppt.com/moban/     </a:t>
            </a:r>
            <a:r>
              <a:rPr lang="zh-CN" altLang="en-US" sz="100" dirty="0">
                <a:solidFill>
                  <a:prstClr val="white"/>
                </a:solidFill>
                <a:latin typeface="Calibri" panose="020F0502020204030204"/>
                <a:ea typeface="SimSun" panose="02010600030101010101" pitchFamily="2" charset="-122"/>
              </a:rPr>
              <a:t>行业</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www.1ppt.com/hangye/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节日</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模板：</a:t>
            </a:r>
            <a:r>
              <a:rPr lang="en-US" altLang="zh-CN" sz="100" dirty="0">
                <a:solidFill>
                  <a:prstClr val="white"/>
                </a:solidFill>
                <a:latin typeface="Calibri" panose="020F0502020204030204"/>
                <a:ea typeface="SimSun" panose="02010600030101010101" pitchFamily="2" charset="-122"/>
              </a:rPr>
              <a:t>www.1ppt.com/jieri/           PPT</a:t>
            </a:r>
            <a:r>
              <a:rPr lang="zh-CN" altLang="en-US" sz="100" dirty="0">
                <a:solidFill>
                  <a:prstClr val="white"/>
                </a:solidFill>
                <a:latin typeface="Calibri" panose="020F0502020204030204"/>
                <a:ea typeface="SimSun" panose="02010600030101010101" pitchFamily="2" charset="-122"/>
              </a:rPr>
              <a:t>素材下载：</a:t>
            </a:r>
            <a:r>
              <a:rPr lang="en-US" altLang="zh-CN" sz="100" dirty="0">
                <a:solidFill>
                  <a:prstClr val="white"/>
                </a:solidFill>
                <a:latin typeface="Calibri" panose="020F0502020204030204"/>
                <a:ea typeface="SimSun" panose="02010600030101010101" pitchFamily="2" charset="-122"/>
              </a:rPr>
              <a:t>www.1ppt.com/sucai/</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背景图片：</a:t>
            </a:r>
            <a:r>
              <a:rPr lang="en-US" altLang="zh-CN" sz="100" dirty="0">
                <a:solidFill>
                  <a:prstClr val="white"/>
                </a:solidFill>
                <a:latin typeface="Calibri" panose="020F0502020204030204"/>
                <a:ea typeface="SimSun" panose="02010600030101010101" pitchFamily="2" charset="-122"/>
              </a:rPr>
              <a:t>www.1ppt.com/beijing/      PPT</a:t>
            </a:r>
            <a:r>
              <a:rPr lang="zh-CN" altLang="en-US" sz="100" dirty="0">
                <a:solidFill>
                  <a:prstClr val="white"/>
                </a:solidFill>
                <a:latin typeface="Calibri" panose="020F0502020204030204"/>
                <a:ea typeface="SimSun" panose="02010600030101010101" pitchFamily="2" charset="-122"/>
              </a:rPr>
              <a:t>图表下载：</a:t>
            </a:r>
            <a:r>
              <a:rPr lang="en-US" altLang="zh-CN" sz="100" dirty="0">
                <a:solidFill>
                  <a:prstClr val="white"/>
                </a:solidFill>
                <a:latin typeface="Calibri" panose="020F0502020204030204"/>
                <a:ea typeface="SimSun" panose="02010600030101010101" pitchFamily="2" charset="-122"/>
              </a:rPr>
              <a:t>www.1ppt.com/tubiao/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优秀</a:t>
            </a:r>
            <a:r>
              <a:rPr lang="en-US" altLang="zh-CN" sz="100" dirty="0">
                <a:solidFill>
                  <a:prstClr val="white"/>
                </a:solidFill>
                <a:latin typeface="Calibri" panose="020F0502020204030204"/>
                <a:ea typeface="SimSun" panose="02010600030101010101" pitchFamily="2" charset="-122"/>
              </a:rPr>
              <a:t>PPT</a:t>
            </a:r>
            <a:r>
              <a:rPr lang="zh-CN" altLang="en-US" sz="100" dirty="0">
                <a:solidFill>
                  <a:prstClr val="white"/>
                </a:solidFill>
                <a:latin typeface="Calibri" panose="020F0502020204030204"/>
                <a:ea typeface="SimSun" panose="02010600030101010101" pitchFamily="2" charset="-122"/>
              </a:rPr>
              <a:t>下载：</a:t>
            </a:r>
            <a:r>
              <a:rPr lang="en-US" altLang="zh-CN" sz="100" dirty="0">
                <a:solidFill>
                  <a:prstClr val="white"/>
                </a:solidFill>
                <a:latin typeface="Calibri" panose="020F0502020204030204"/>
                <a:ea typeface="SimSun" panose="02010600030101010101" pitchFamily="2" charset="-122"/>
              </a:rPr>
              <a:t>www.1ppt.com/xiazai/        PPT</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www.1ppt.com/powerpoint/      </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Word</a:t>
            </a:r>
            <a:r>
              <a:rPr lang="zh-CN" altLang="en-US" sz="100" dirty="0">
                <a:solidFill>
                  <a:prstClr val="white"/>
                </a:solidFill>
                <a:latin typeface="Calibri" panose="020F0502020204030204"/>
                <a:ea typeface="SimSun" panose="02010600030101010101" pitchFamily="2" charset="-122"/>
              </a:rPr>
              <a:t>教程： </a:t>
            </a:r>
            <a:r>
              <a:rPr lang="en-US" altLang="zh-CN" sz="100" dirty="0">
                <a:solidFill>
                  <a:prstClr val="white"/>
                </a:solidFill>
                <a:latin typeface="Calibri" panose="020F0502020204030204"/>
                <a:ea typeface="SimSun" panose="02010600030101010101" pitchFamily="2" charset="-122"/>
              </a:rPr>
              <a:t>www.1ppt.com/word/              Excel</a:t>
            </a:r>
            <a:r>
              <a:rPr lang="zh-CN" altLang="en-US" sz="100" dirty="0">
                <a:solidFill>
                  <a:prstClr val="white"/>
                </a:solidFill>
                <a:latin typeface="Calibri" panose="020F0502020204030204"/>
                <a:ea typeface="SimSun" panose="02010600030101010101" pitchFamily="2" charset="-122"/>
              </a:rPr>
              <a:t>教程：</a:t>
            </a:r>
            <a:r>
              <a:rPr lang="en-US" altLang="zh-CN" sz="100" dirty="0">
                <a:solidFill>
                  <a:prstClr val="white"/>
                </a:solidFill>
                <a:latin typeface="Calibri" panose="020F0502020204030204"/>
                <a:ea typeface="SimSun" panose="02010600030101010101" pitchFamily="2" charset="-122"/>
              </a:rPr>
              <a:t>www.1ppt.com/excel/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资料下载：</a:t>
            </a:r>
            <a:r>
              <a:rPr lang="en-US" altLang="zh-CN" sz="100" dirty="0">
                <a:solidFill>
                  <a:prstClr val="white"/>
                </a:solidFill>
                <a:latin typeface="Calibri" panose="020F0502020204030204"/>
                <a:ea typeface="SimSun" panose="02010600030101010101" pitchFamily="2" charset="-122"/>
              </a:rPr>
              <a:t>www.1ppt.com/ziliao/                PPT</a:t>
            </a:r>
            <a:r>
              <a:rPr lang="zh-CN" altLang="en-US" sz="100" dirty="0">
                <a:solidFill>
                  <a:prstClr val="white"/>
                </a:solidFill>
                <a:latin typeface="Calibri" panose="020F0502020204030204"/>
                <a:ea typeface="SimSun" panose="02010600030101010101" pitchFamily="2" charset="-122"/>
              </a:rPr>
              <a:t>课件下载：</a:t>
            </a:r>
            <a:r>
              <a:rPr lang="en-US" altLang="zh-CN" sz="100" dirty="0">
                <a:solidFill>
                  <a:prstClr val="white"/>
                </a:solidFill>
                <a:latin typeface="Calibri" panose="020F0502020204030204"/>
                <a:ea typeface="SimSun" panose="02010600030101010101" pitchFamily="2" charset="-122"/>
              </a:rPr>
              <a:t>www.1ppt.com/kejian/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范文下载：</a:t>
            </a:r>
            <a:r>
              <a:rPr lang="en-US" altLang="zh-CN" sz="100" dirty="0">
                <a:solidFill>
                  <a:prstClr val="white"/>
                </a:solidFill>
                <a:latin typeface="Calibri" panose="020F0502020204030204"/>
                <a:ea typeface="SimSun" panose="02010600030101010101" pitchFamily="2" charset="-122"/>
              </a:rPr>
              <a:t>www.1ppt.com/fanwen/             </a:t>
            </a:r>
            <a:r>
              <a:rPr lang="zh-CN" altLang="en-US" sz="100" dirty="0">
                <a:solidFill>
                  <a:prstClr val="white"/>
                </a:solidFill>
                <a:latin typeface="Calibri" panose="020F0502020204030204"/>
                <a:ea typeface="SimSun" panose="02010600030101010101" pitchFamily="2" charset="-122"/>
              </a:rPr>
              <a:t>试卷下载：</a:t>
            </a:r>
            <a:r>
              <a:rPr lang="en-US" altLang="zh-CN" sz="100" dirty="0">
                <a:solidFill>
                  <a:prstClr val="white"/>
                </a:solidFill>
                <a:latin typeface="Calibri" panose="020F0502020204030204"/>
                <a:ea typeface="SimSun" panose="02010600030101010101" pitchFamily="2" charset="-122"/>
              </a:rPr>
              <a:t>www.1ppt.com/shiti/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教案下载：</a:t>
            </a:r>
            <a:r>
              <a:rPr lang="en-US" altLang="zh-CN" sz="100" dirty="0">
                <a:solidFill>
                  <a:prstClr val="white"/>
                </a:solidFill>
                <a:latin typeface="Calibri" panose="020F0502020204030204"/>
                <a:ea typeface="SimSun" panose="02010600030101010101" pitchFamily="2" charset="-122"/>
              </a:rPr>
              <a:t>www.1ppt.com/jiaoan/        </a:t>
            </a:r>
            <a:endParaRPr lang="en-US" altLang="zh-CN" sz="100" dirty="0">
              <a:solidFill>
                <a:prstClr val="white"/>
              </a:solidFill>
              <a:latin typeface="Calibri" panose="020F0502020204030204"/>
              <a:ea typeface="SimSun" panose="02010600030101010101" pitchFamily="2" charset="-122"/>
            </a:endParaRPr>
          </a:p>
          <a:p>
            <a:r>
              <a:rPr lang="zh-CN" altLang="en-US" sz="100" dirty="0">
                <a:solidFill>
                  <a:prstClr val="white"/>
                </a:solidFill>
                <a:latin typeface="Calibri" panose="020F0502020204030204"/>
                <a:ea typeface="SimSun" panose="02010600030101010101" pitchFamily="2" charset="-122"/>
              </a:rPr>
              <a:t>字体下载：</a:t>
            </a:r>
            <a:r>
              <a:rPr lang="en-US" altLang="zh-CN" sz="100" dirty="0">
                <a:solidFill>
                  <a:prstClr val="white"/>
                </a:solidFill>
                <a:latin typeface="Calibri" panose="020F0502020204030204"/>
                <a:ea typeface="SimSun" panose="02010600030101010101" pitchFamily="2" charset="-122"/>
              </a:rPr>
              <a:t>www.1ppt.com/ziti/</a:t>
            </a:r>
            <a:endParaRPr lang="en-US" altLang="zh-CN" sz="100" dirty="0">
              <a:solidFill>
                <a:prstClr val="white"/>
              </a:solidFill>
              <a:latin typeface="Calibri" panose="020F0502020204030204"/>
              <a:ea typeface="SimSun" panose="02010600030101010101" pitchFamily="2" charset="-122"/>
            </a:endParaRPr>
          </a:p>
          <a:p>
            <a:r>
              <a:rPr lang="en-US" altLang="zh-CN" sz="100" dirty="0">
                <a:solidFill>
                  <a:prstClr val="white"/>
                </a:solidFill>
                <a:latin typeface="Calibri" panose="020F0502020204030204"/>
                <a:ea typeface="SimSun" panose="02010600030101010101" pitchFamily="2" charset="-122"/>
              </a:rPr>
              <a:t> </a:t>
            </a:r>
            <a:endParaRPr lang="zh-CN" altLang="en-US" sz="100" dirty="0">
              <a:solidFill>
                <a:prstClr val="white"/>
              </a:solidFill>
              <a:latin typeface="Calibri" panose="020F0502020204030204"/>
              <a:ea typeface="SimSun" panose="02010600030101010101" pitchFamily="2" charset="-122"/>
            </a:endParaRPr>
          </a:p>
        </p:txBody>
      </p:sp>
    </p:spTree>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A3342E32-3C2D-4ABD-A034-2CDEC6C4C2E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fld>
            <a:endParaRPr lang="zh-CN" altLang="en-US"/>
          </a:p>
        </p:txBody>
      </p:sp>
    </p:spTree>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A3342E32-3C2D-4ABD-A034-2CDEC6C4C2EA}"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A3342E32-3C2D-4ABD-A034-2CDEC6C4C2E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A3342E32-3C2D-4ABD-A034-2CDEC6C4C2EA}"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A3342E32-3C2D-4ABD-A034-2CDEC6C4C2EA}"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342E32-3C2D-4ABD-A034-2CDEC6C4C2EA}"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342E32-3C2D-4ABD-A034-2CDEC6C4C2E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A3342E32-3C2D-4ABD-A034-2CDEC6C4C2EA}"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60D625-15BF-441A-B07F-F1DF49E907EC}" type="slidenum">
              <a:rPr lang="en-US" smtClean="0"/>
            </a:fld>
            <a:endParaRPr lang="en-US"/>
          </a:p>
        </p:txBody>
      </p:sp>
    </p:spTree>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jpe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4" Type="http://schemas.openxmlformats.org/officeDocument/2006/relationships/theme" Target="../theme/theme2.xml"/><Relationship Id="rId3"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3" Type="http://schemas.openxmlformats.org/officeDocument/2006/relationships/theme" Target="../theme/theme3.xml"/><Relationship Id="rId12" Type="http://schemas.openxmlformats.org/officeDocument/2006/relationships/image" Target="../media/image2.jpeg"/><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342E32-3C2D-4ABD-A034-2CDEC6C4C2EA}"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60D625-15BF-441A-B07F-F1DF49E907EC}" type="slidenum">
              <a:rPr lang="en-US" smtClean="0"/>
            </a:fld>
            <a:endParaRPr lang="en-US"/>
          </a:p>
        </p:txBody>
      </p:sp>
      <p:sp>
        <p:nvSpPr>
          <p:cNvPr id="7" name="Oval 6"/>
          <p:cNvSpPr/>
          <p:nvPr userDrawn="1"/>
        </p:nvSpPr>
        <p:spPr>
          <a:xfrm>
            <a:off x="13662498" y="-1440358"/>
            <a:ext cx="661481" cy="622571"/>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userDrawn="1"/>
        </p:nvSpPr>
        <p:spPr>
          <a:xfrm>
            <a:off x="-2563238" y="7723097"/>
            <a:ext cx="661481" cy="622571"/>
          </a:xfrm>
          <a:prstGeom prst="ellipse">
            <a:avLst/>
          </a:prstGeom>
          <a:blipFill dpi="0" rotWithShape="1">
            <a:blip r:embed="rId1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picture containing text, font, graphics, design&#10;&#10;Description automatically generated"/>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3869690" y="2025650"/>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感谢您下载包图网平台上提供的</a:t>
            </a:r>
            <a:r>
              <a:rPr lang="en-US" altLang="zh-CN" dirty="0">
                <a:solidFill>
                  <a:schemeClr val="tx1">
                    <a:lumMod val="75000"/>
                    <a:lumOff val="25000"/>
                    <a:alpha val="0"/>
                  </a:schemeClr>
                </a:solidFill>
                <a:latin typeface="SimSun" panose="02010600030101010101" pitchFamily="2" charset="-122"/>
                <a:ea typeface="SimSun" panose="02010600030101010101" pitchFamily="2" charset="-122"/>
                <a:sym typeface="+mn-ea"/>
              </a:rPr>
              <a:t>PPT</a:t>
            </a:r>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作品，</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为了您和包图网以及原创作者的利益，请</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勿复制、传播、销售，否则将承担法律责</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任！包图网将对作品进行维权，按照传播</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a:p>
            <a:r>
              <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rPr>
              <a:t>下载次数进行十倍的索取赔偿！</a:t>
            </a:r>
            <a:endParaRPr lang="zh-CN" altLang="en-US" dirty="0">
              <a:solidFill>
                <a:schemeClr val="tx1">
                  <a:lumMod val="75000"/>
                  <a:lumOff val="25000"/>
                  <a:alpha val="0"/>
                </a:schemeClr>
              </a:solidFill>
              <a:latin typeface="SimSun" panose="02010600030101010101" pitchFamily="2" charset="-122"/>
              <a:ea typeface="SimSun" panose="02010600030101010101" pitchFamily="2" charset="-122"/>
              <a:sym typeface="+mn-ea"/>
            </a:endParaRPr>
          </a:p>
        </p:txBody>
      </p:sp>
      <p:pic>
        <p:nvPicPr>
          <p:cNvPr id="2" name="Picture 1" descr="A picture containing text, font, graphics, design&#10;&#10;Description automatically generated"/>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2.svg"/><Relationship Id="rId7" Type="http://schemas.openxmlformats.org/officeDocument/2006/relationships/image" Target="../media/image8.png"/><Relationship Id="rId6" Type="http://schemas.openxmlformats.org/officeDocument/2006/relationships/image" Target="../media/image1.svg"/><Relationship Id="rId5" Type="http://schemas.openxmlformats.org/officeDocument/2006/relationships/image" Target="../media/image7.png"/><Relationship Id="rId4" Type="http://schemas.microsoft.com/office/2007/relationships/hdphoto" Target="../media/image6.wdp"/><Relationship Id="rId3" Type="http://schemas.openxmlformats.org/officeDocument/2006/relationships/image" Target="../media/image5.png"/><Relationship Id="rId2" Type="http://schemas.openxmlformats.org/officeDocument/2006/relationships/image" Target="../media/image4.png"/><Relationship Id="rId18" Type="http://schemas.openxmlformats.org/officeDocument/2006/relationships/notesSlide" Target="../notesSlides/notesSlide1.xml"/><Relationship Id="rId17" Type="http://schemas.openxmlformats.org/officeDocument/2006/relationships/slideLayout" Target="../slideLayouts/slideLayout1.xml"/><Relationship Id="rId16" Type="http://schemas.openxmlformats.org/officeDocument/2006/relationships/image" Target="../media/image15.png"/><Relationship Id="rId15" Type="http://schemas.openxmlformats.org/officeDocument/2006/relationships/image" Target="../media/image14.png"/><Relationship Id="rId14" Type="http://schemas.openxmlformats.org/officeDocument/2006/relationships/image" Target="../media/image13.png"/><Relationship Id="rId13" Type="http://schemas.openxmlformats.org/officeDocument/2006/relationships/image" Target="../media/image12.png"/><Relationship Id="rId12" Type="http://schemas.openxmlformats.org/officeDocument/2006/relationships/image" Target="../media/image11.png"/><Relationship Id="rId11" Type="http://schemas.openxmlformats.org/officeDocument/2006/relationships/image" Target="../media/image10.png"/><Relationship Id="rId10" Type="http://schemas.openxmlformats.org/officeDocument/2006/relationships/image" Target="../media/image3.svg"/><Relationship Id="rId1" Type="http://schemas.openxmlformats.org/officeDocument/2006/relationships/image" Target="../media/image3.GIF"/></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31.jpeg"/><Relationship Id="rId4" Type="http://schemas.openxmlformats.org/officeDocument/2006/relationships/image" Target="../media/image4.svg"/><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2.xml"/><Relationship Id="rId2" Type="http://schemas.openxmlformats.org/officeDocument/2006/relationships/image" Target="../media/image33.png"/><Relationship Id="rId1" Type="http://schemas.openxmlformats.org/officeDocument/2006/relationships/image" Target="../media/image32.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2.xml"/><Relationship Id="rId2" Type="http://schemas.openxmlformats.org/officeDocument/2006/relationships/image" Target="../media/image35.png"/><Relationship Id="rId1" Type="http://schemas.openxmlformats.org/officeDocument/2006/relationships/image" Target="../media/image34.png"/></Relationships>
</file>

<file path=ppt/slides/_rels/slide1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2.xml"/><Relationship Id="rId2" Type="http://schemas.openxmlformats.org/officeDocument/2006/relationships/image" Target="../media/image40.png"/><Relationship Id="rId1" Type="http://schemas.openxmlformats.org/officeDocument/2006/relationships/image" Target="../media/image39.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12.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2.xml"/><Relationship Id="rId2" Type="http://schemas.openxmlformats.org/officeDocument/2006/relationships/image" Target="../media/image44.png"/><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2.xml"/><Relationship Id="rId2" Type="http://schemas.openxmlformats.org/officeDocument/2006/relationships/image" Target="../media/image45.png"/><Relationship Id="rId1" Type="http://schemas.openxmlformats.org/officeDocument/2006/relationships/image" Target="../media/image41.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2.xml"/><Relationship Id="rId2" Type="http://schemas.openxmlformats.org/officeDocument/2006/relationships/image" Target="../media/image44.png"/><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2.xml"/><Relationship Id="rId2" Type="http://schemas.openxmlformats.org/officeDocument/2006/relationships/image" Target="../media/image17.png"/><Relationship Id="rId1" Type="http://schemas.openxmlformats.org/officeDocument/2006/relationships/image" Target="../media/image16.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2.xml"/><Relationship Id="rId2" Type="http://schemas.openxmlformats.org/officeDocument/2006/relationships/image" Target="../media/image43.png"/><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2.xml"/><Relationship Id="rId2" Type="http://schemas.openxmlformats.org/officeDocument/2006/relationships/image" Target="../media/image46.png"/><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image" Target="../media/image46.png"/><Relationship Id="rId2" Type="http://schemas.openxmlformats.org/officeDocument/2006/relationships/image" Target="../media/image48.emf"/><Relationship Id="rId1" Type="http://schemas.openxmlformats.org/officeDocument/2006/relationships/image" Target="../media/image47.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50.png"/><Relationship Id="rId1"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image" Target="../media/image51.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52.png"/><Relationship Id="rId2" Type="http://schemas.microsoft.com/office/2007/relationships/media" Target="../media/media1.mp4"/><Relationship Id="rId1" Type="http://schemas.openxmlformats.org/officeDocument/2006/relationships/video" Target="../media/media1.mp4"/></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2.xml"/><Relationship Id="rId3" Type="http://schemas.openxmlformats.org/officeDocument/2006/relationships/image" Target="../media/image46.png"/><Relationship Id="rId2" Type="http://schemas.openxmlformats.org/officeDocument/2006/relationships/image" Target="../media/image48.emf"/><Relationship Id="rId1" Type="http://schemas.openxmlformats.org/officeDocument/2006/relationships/image" Target="../media/image47.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2.xml"/><Relationship Id="rId2" Type="http://schemas.openxmlformats.org/officeDocument/2006/relationships/image" Target="../media/image54.jpeg"/><Relationship Id="rId1" Type="http://schemas.openxmlformats.org/officeDocument/2006/relationships/image" Target="../media/image53.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2.xml"/><Relationship Id="rId2" Type="http://schemas.openxmlformats.org/officeDocument/2006/relationships/image" Target="../media/image55.png"/><Relationship Id="rId1"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2.xml"/><Relationship Id="rId1" Type="http://schemas.openxmlformats.org/officeDocument/2006/relationships/image" Target="../media/image40.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12.xml"/><Relationship Id="rId4" Type="http://schemas.openxmlformats.org/officeDocument/2006/relationships/image" Target="../media/image21.png"/><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2.xml"/><Relationship Id="rId1"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image" Target="../media/image57.pn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12.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12.xml"/><Relationship Id="rId4" Type="http://schemas.microsoft.com/office/2007/relationships/hdphoto" Target="../media/image64.wdp"/><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61.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28.xml"/><Relationship Id="rId5" Type="http://schemas.openxmlformats.org/officeDocument/2006/relationships/slideLayout" Target="../slideLayouts/slideLayout12.xml"/><Relationship Id="rId4" Type="http://schemas.microsoft.com/office/2007/relationships/hdphoto" Target="../media/image66.wdp"/><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image" Target="../media/image61.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slideLayout" Target="../slideLayouts/slideLayout12.xml"/><Relationship Id="rId3" Type="http://schemas.openxmlformats.org/officeDocument/2006/relationships/image" Target="../media/image60.png"/><Relationship Id="rId2" Type="http://schemas.openxmlformats.org/officeDocument/2006/relationships/image" Target="../media/image62.png"/><Relationship Id="rId1"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2.xml"/><Relationship Id="rId1"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image" Target="../media/image56.png"/></Relationships>
</file>

<file path=ppt/slides/_rels/slide39.xml.rels><?xml version="1.0" encoding="UTF-8" standalone="yes"?>
<Relationships xmlns="http://schemas.openxmlformats.org/package/2006/relationships"><Relationship Id="rId5" Type="http://schemas.openxmlformats.org/officeDocument/2006/relationships/notesSlide" Target="../notesSlides/notesSlide32.xml"/><Relationship Id="rId4" Type="http://schemas.openxmlformats.org/officeDocument/2006/relationships/slideLayout" Target="../slideLayouts/slideLayout12.xml"/><Relationship Id="rId3" Type="http://schemas.openxmlformats.org/officeDocument/2006/relationships/image" Target="../media/image70.png"/><Relationship Id="rId2" Type="http://schemas.microsoft.com/office/2007/relationships/hdphoto" Target="../media/image69.wdp"/><Relationship Id="rId1" Type="http://schemas.openxmlformats.org/officeDocument/2006/relationships/image" Target="../media/image68.png"/></Relationships>
</file>

<file path=ppt/slides/_rels/slide4.xml.rels><?xml version="1.0" encoding="UTF-8" standalone="yes"?>
<Relationships xmlns="http://schemas.openxmlformats.org/package/2006/relationships"><Relationship Id="rId9" Type="http://schemas.openxmlformats.org/officeDocument/2006/relationships/slide" Target="slide11.xml"/><Relationship Id="rId8" Type="http://schemas.openxmlformats.org/officeDocument/2006/relationships/image" Target="../media/image23.png"/><Relationship Id="rId7" Type="http://schemas.openxmlformats.org/officeDocument/2006/relationships/slide" Target="slide6.xml"/><Relationship Id="rId6" Type="http://schemas.openxmlformats.org/officeDocument/2006/relationships/slide" Target="slide10.xml"/><Relationship Id="rId5" Type="http://schemas.openxmlformats.org/officeDocument/2006/relationships/slide" Target="slide9.xml"/><Relationship Id="rId4" Type="http://schemas.openxmlformats.org/officeDocument/2006/relationships/slide" Target="slide8.xml"/><Relationship Id="rId3" Type="http://schemas.openxmlformats.org/officeDocument/2006/relationships/slide" Target="slide7.xml"/><Relationship Id="rId2" Type="http://schemas.openxmlformats.org/officeDocument/2006/relationships/slide" Target="slide5.xml"/><Relationship Id="rId11" Type="http://schemas.openxmlformats.org/officeDocument/2006/relationships/notesSlide" Target="../notesSlides/notesSlide4.xml"/><Relationship Id="rId10" Type="http://schemas.openxmlformats.org/officeDocument/2006/relationships/slideLayout" Target="../slideLayouts/slideLayout12.xml"/><Relationship Id="rId1" Type="http://schemas.openxmlformats.org/officeDocument/2006/relationships/image" Target="../media/image22.jpeg"/></Relationships>
</file>

<file path=ppt/slides/_rels/slide40.xml.rels><?xml version="1.0" encoding="UTF-8" standalone="yes"?>
<Relationships xmlns="http://schemas.openxmlformats.org/package/2006/relationships"><Relationship Id="rId5" Type="http://schemas.openxmlformats.org/officeDocument/2006/relationships/notesSlide" Target="../notesSlides/notesSlide33.xml"/><Relationship Id="rId4" Type="http://schemas.openxmlformats.org/officeDocument/2006/relationships/slideLayout" Target="../slideLayouts/slideLayout12.xml"/><Relationship Id="rId3" Type="http://schemas.openxmlformats.org/officeDocument/2006/relationships/image" Target="../media/image71.png"/><Relationship Id="rId2" Type="http://schemas.microsoft.com/office/2007/relationships/hdphoto" Target="../media/image69.wdp"/><Relationship Id="rId1" Type="http://schemas.openxmlformats.org/officeDocument/2006/relationships/image" Target="../media/image68.png"/></Relationships>
</file>

<file path=ppt/slides/_rels/slide41.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12.xml"/><Relationship Id="rId3" Type="http://schemas.openxmlformats.org/officeDocument/2006/relationships/image" Target="../media/image72.jpeg"/><Relationship Id="rId2" Type="http://schemas.microsoft.com/office/2007/relationships/hdphoto" Target="../media/image69.wdp"/><Relationship Id="rId1" Type="http://schemas.openxmlformats.org/officeDocument/2006/relationships/image" Target="../media/image68.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2.xml"/><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image" Target="../media/image73.png"/></Relationships>
</file>

<file path=ppt/slides/_rels/slide43.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12.xml"/><Relationship Id="rId3" Type="http://schemas.openxmlformats.org/officeDocument/2006/relationships/image" Target="../media/image76.jpeg"/><Relationship Id="rId2" Type="http://schemas.openxmlformats.org/officeDocument/2006/relationships/image" Target="../media/image74.png"/><Relationship Id="rId1" Type="http://schemas.openxmlformats.org/officeDocument/2006/relationships/image" Target="../media/image73.png"/></Relationships>
</file>

<file path=ppt/slides/_rels/slide44.xml.rels><?xml version="1.0" encoding="UTF-8" standalone="yes"?>
<Relationships xmlns="http://schemas.openxmlformats.org/package/2006/relationships"><Relationship Id="rId5" Type="http://schemas.openxmlformats.org/officeDocument/2006/relationships/notesSlide" Target="../notesSlides/notesSlide37.xml"/><Relationship Id="rId4" Type="http://schemas.openxmlformats.org/officeDocument/2006/relationships/slideLayout" Target="../slideLayouts/slideLayout12.xml"/><Relationship Id="rId3" Type="http://schemas.openxmlformats.org/officeDocument/2006/relationships/image" Target="../media/image77.jpeg"/><Relationship Id="rId2" Type="http://schemas.openxmlformats.org/officeDocument/2006/relationships/image" Target="../media/image74.png"/><Relationship Id="rId1" Type="http://schemas.openxmlformats.org/officeDocument/2006/relationships/image" Target="../media/image73.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12.xml"/><Relationship Id="rId2" Type="http://schemas.openxmlformats.org/officeDocument/2006/relationships/image" Target="../media/image79.png"/><Relationship Id="rId1" Type="http://schemas.openxmlformats.org/officeDocument/2006/relationships/image" Target="../media/image78.png"/></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39.xml"/><Relationship Id="rId3" Type="http://schemas.openxmlformats.org/officeDocument/2006/relationships/slideLayout" Target="../slideLayouts/slideLayout12.xml"/><Relationship Id="rId2" Type="http://schemas.openxmlformats.org/officeDocument/2006/relationships/image" Target="../media/image80.png"/><Relationship Id="rId1"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audio" Target="../media/audio5.wav"/><Relationship Id="rId6" Type="http://schemas.openxmlformats.org/officeDocument/2006/relationships/image" Target="../media/image2.jpeg"/><Relationship Id="rId5" Type="http://schemas.openxmlformats.org/officeDocument/2006/relationships/image" Target="../media/image26.jpeg"/><Relationship Id="rId4" Type="http://schemas.openxmlformats.org/officeDocument/2006/relationships/image" Target="../media/image4.svg"/><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15.xml"/><Relationship Id="rId6" Type="http://schemas.openxmlformats.org/officeDocument/2006/relationships/audio" Target="../media/audio5.wav"/><Relationship Id="rId5" Type="http://schemas.openxmlformats.org/officeDocument/2006/relationships/image" Target="../media/image27.jpeg"/><Relationship Id="rId4" Type="http://schemas.openxmlformats.org/officeDocument/2006/relationships/image" Target="../media/image4.svg"/><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image" Target="../media/image24.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8.jpeg"/><Relationship Id="rId4" Type="http://schemas.openxmlformats.org/officeDocument/2006/relationships/image" Target="../media/image4.svg"/><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image" Target="../media/image24.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29.jpeg"/><Relationship Id="rId4" Type="http://schemas.openxmlformats.org/officeDocument/2006/relationships/image" Target="../media/image4.svg"/><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image" Target="../media/image24.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5.xml"/><Relationship Id="rId5" Type="http://schemas.openxmlformats.org/officeDocument/2006/relationships/image" Target="../media/image30.jpeg"/><Relationship Id="rId4" Type="http://schemas.openxmlformats.org/officeDocument/2006/relationships/image" Target="../media/image4.svg"/><Relationship Id="rId3" Type="http://schemas.openxmlformats.org/officeDocument/2006/relationships/image" Target="../media/image25.png"/><Relationship Id="rId2" Type="http://schemas.openxmlformats.org/officeDocument/2006/relationships/slide" Target="slide4.xml"/><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suritama GIF - Find &amp; Share on GIPHY | Ocean illustration, Ocean  illustration waves, Anime scenery"/>
          <p:cNvPicPr>
            <a:picLocks noChangeAspect="1" noChangeArrowheads="1"/>
          </p:cNvPicPr>
          <p:nvPr/>
        </p:nvPicPr>
        <p:blipFill rotWithShape="1">
          <a:blip r:embed="rId1">
            <a:extLst>
              <a:ext uri="{28A0092B-C50C-407E-A947-70E740481C1C}">
                <a14:useLocalDpi xmlns:a14="http://schemas.microsoft.com/office/drawing/2010/main" val="0"/>
              </a:ext>
            </a:extLst>
          </a:blip>
          <a:srcRect t="5283" r="5283"/>
          <a:stretch>
            <a:fillRect/>
          </a:stretch>
        </p:blipFill>
        <p:spPr bwMode="auto">
          <a:xfrm>
            <a:off x="0" y="0"/>
            <a:ext cx="12192000" cy="68519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p:cNvPicPr>
            <a:picLocks noChangeAspect="1"/>
          </p:cNvPicPr>
          <p:nvPr/>
        </p:nvPicPr>
        <p:blipFill>
          <a:blip r:embed="rId2"/>
          <a:srcRect/>
          <a:stretch>
            <a:fillRect/>
          </a:stretch>
        </p:blipFill>
        <p:spPr>
          <a:xfrm rot="1271239">
            <a:off x="2548684" y="4347057"/>
            <a:ext cx="4234507" cy="3070018"/>
          </a:xfrm>
          <a:prstGeom prst="rect">
            <a:avLst/>
          </a:prstGeom>
        </p:spPr>
      </p:pic>
      <p:grpSp>
        <p:nvGrpSpPr>
          <p:cNvPr id="5" name="Group 4"/>
          <p:cNvGrpSpPr/>
          <p:nvPr/>
        </p:nvGrpSpPr>
        <p:grpSpPr>
          <a:xfrm>
            <a:off x="3317240" y="-229522"/>
            <a:ext cx="5557520" cy="2193758"/>
            <a:chOff x="3317240" y="381532"/>
            <a:chExt cx="5557520" cy="2193758"/>
          </a:xfrm>
        </p:grpSpPr>
        <p:pic>
          <p:nvPicPr>
            <p:cNvPr id="3" name="图片 38"/>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317240" y="381532"/>
              <a:ext cx="5557520" cy="2193758"/>
            </a:xfrm>
            <a:prstGeom prst="rect">
              <a:avLst/>
            </a:prstGeom>
          </p:spPr>
        </p:pic>
        <p:sp>
          <p:nvSpPr>
            <p:cNvPr id="14" name="Rectangle 13"/>
            <p:cNvSpPr/>
            <p:nvPr/>
          </p:nvSpPr>
          <p:spPr>
            <a:xfrm>
              <a:off x="4938712" y="876736"/>
              <a:ext cx="2314575" cy="773402"/>
            </a:xfrm>
            <a:prstGeom prst="rect">
              <a:avLst/>
            </a:prstGeom>
            <a:noFill/>
          </p:spPr>
          <p:txBody>
            <a:bodyPr wrap="none" lIns="91440" tIns="45720" rIns="91440" bIns="45720">
              <a:prstTxWarp prst="textChevron">
                <a:avLst>
                  <a:gd name="adj" fmla="val 23768"/>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err="1">
                  <a:ln w="38100">
                    <a:noFill/>
                  </a:ln>
                  <a:effectLst>
                    <a:outerShdw blurRad="38100" dist="19050" dir="2700000" algn="tl" rotWithShape="0">
                      <a:prstClr val="black">
                        <a:alpha val="40000"/>
                      </a:prstClr>
                    </a:outerShdw>
                  </a:effectLst>
                  <a:uLnTx/>
                  <a:uFillTx/>
                  <a:latin typeface="UTM Edwardian" panose="02040603050506020204" pitchFamily="18" charset="0"/>
                </a:rPr>
                <a:t>Bài</a:t>
              </a:r>
              <a:r>
                <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rPr>
                <a:t> 3</a:t>
              </a:r>
              <a:endParaRPr kumimoji="0" lang="en-US" sz="5400" b="1" i="0" u="none" strike="noStrike" kern="1200" cap="none" spc="0" normalizeH="0" baseline="0" noProof="0" dirty="0">
                <a:ln w="38100">
                  <a:noFill/>
                </a:ln>
                <a:effectLst>
                  <a:outerShdw blurRad="38100" dist="19050" dir="2700000" algn="tl" rotWithShape="0">
                    <a:prstClr val="black">
                      <a:alpha val="40000"/>
                    </a:prstClr>
                  </a:outerShdw>
                </a:effectLst>
                <a:uLnTx/>
                <a:uFillTx/>
                <a:latin typeface="UTM Edwardian" panose="02040603050506020204" pitchFamily="18" charset="0"/>
              </a:endParaRPr>
            </a:p>
          </p:txBody>
        </p:sp>
      </p:grpSp>
      <p:pic>
        <p:nvPicPr>
          <p:cNvPr id="10"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6200" y="4366016"/>
            <a:ext cx="2356057" cy="2491984"/>
          </a:xfrm>
          <a:prstGeom prst="rect">
            <a:avLst/>
          </a:prstGeom>
        </p:spPr>
      </p:pic>
      <p:pic>
        <p:nvPicPr>
          <p:cNvPr id="11"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959986" y="5394647"/>
            <a:ext cx="1287685" cy="1457257"/>
          </a:xfrm>
          <a:prstGeom prst="rect">
            <a:avLst/>
          </a:prstGeom>
        </p:spPr>
      </p:pic>
      <p:pic>
        <p:nvPicPr>
          <p:cNvPr id="12"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407882" y="4078212"/>
            <a:ext cx="1784118" cy="2779787"/>
          </a:xfrm>
          <a:prstGeom prst="rect">
            <a:avLst/>
          </a:prstGeom>
        </p:spPr>
      </p:pic>
      <p:pic>
        <p:nvPicPr>
          <p:cNvPr id="19" name="Picture 18" descr="A picture containing text&#10;&#10;Description automatically generated"/>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80170" y="4144614"/>
            <a:ext cx="3657607" cy="3657607"/>
          </a:xfrm>
          <a:prstGeom prst="rect">
            <a:avLst/>
          </a:prstGeom>
        </p:spPr>
      </p:pic>
      <p:pic>
        <p:nvPicPr>
          <p:cNvPr id="21" name="Picture 6"/>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3882" y="5365490"/>
            <a:ext cx="972343"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a:hlinkClick r:id="" action="ppaction://noaction"/>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562585" y="5579826"/>
            <a:ext cx="1466056" cy="1352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hlinkClick r:id="" action="ppaction://noaction"/>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75451" y="3980107"/>
            <a:ext cx="1119052" cy="933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15"/>
          <a:stretch>
            <a:fillRect/>
          </a:stretch>
        </p:blipFill>
        <p:spPr>
          <a:xfrm>
            <a:off x="464635" y="1522156"/>
            <a:ext cx="11918713" cy="2780017"/>
          </a:xfrm>
          <a:prstGeom prst="rect">
            <a:avLst/>
          </a:prstGeom>
        </p:spPr>
      </p:pic>
      <p:pic>
        <p:nvPicPr>
          <p:cNvPr id="13" name="Picture 12"/>
          <p:cNvPicPr>
            <a:picLocks noChangeAspect="1"/>
          </p:cNvPicPr>
          <p:nvPr/>
        </p:nvPicPr>
        <p:blipFill>
          <a:blip r:embed="rId16"/>
          <a:stretch>
            <a:fillRect/>
          </a:stretch>
        </p:blipFill>
        <p:spPr>
          <a:xfrm>
            <a:off x="-232318" y="-202684"/>
            <a:ext cx="3512379" cy="149477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2" name="Rectangle: Rounded Corners 1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14" name="Group 13"/>
          <p:cNvGrpSpPr/>
          <p:nvPr/>
        </p:nvGrpSpPr>
        <p:grpSpPr>
          <a:xfrm>
            <a:off x="1715785" y="1"/>
            <a:ext cx="8928242" cy="1273996"/>
            <a:chOff x="5588904" y="1442301"/>
            <a:chExt cx="5405890" cy="1986699"/>
          </a:xfrm>
        </p:grpSpPr>
        <p:sp>
          <p:nvSpPr>
            <p:cNvPr id="15" name="Double Wave 14"/>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6" name="TextBox 15"/>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endParaRPr lang="en-US" sz="4000" b="1" dirty="0">
                <a:solidFill>
                  <a:srgbClr val="FF0000"/>
                </a:solidFill>
                <a:latin typeface="Calibri" panose="020F0502020204030204" pitchFamily="34" charset="0"/>
                <a:cs typeface="Calibri" panose="020F0502020204030204" pitchFamily="34" charset="0"/>
              </a:endParaRPr>
            </a:p>
          </p:txBody>
        </p:sp>
      </p:grpSp>
      <p:sp>
        <p:nvSpPr>
          <p:cNvPr id="17" name="Rectangle: Rounded Corners 16"/>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6146" name="Picture 2" descr="Top 10 Nước Uống Đóng Bình 2022 | The Water 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8764" y="1510300"/>
            <a:ext cx="6302912" cy="3747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1000"/>
                                        <p:tgtEl>
                                          <p:spTgt spid="6146"/>
                                        </p:tgtEl>
                                      </p:cBhvr>
                                    </p:animEffect>
                                    <p:anim calcmode="lin" valueType="num">
                                      <p:cBhvr>
                                        <p:cTn id="8" dur="1000" fill="hold"/>
                                        <p:tgtEl>
                                          <p:spTgt spid="6146"/>
                                        </p:tgtEl>
                                        <p:attrNameLst>
                                          <p:attrName>ppt_x</p:attrName>
                                        </p:attrNameLst>
                                      </p:cBhvr>
                                      <p:tavLst>
                                        <p:tav tm="0">
                                          <p:val>
                                            <p:strVal val="#ppt_x"/>
                                          </p:val>
                                        </p:tav>
                                        <p:tav tm="100000">
                                          <p:val>
                                            <p:strVal val="#ppt_x"/>
                                          </p:val>
                                        </p:tav>
                                      </p:tavLst>
                                    </p:anim>
                                    <p:anim calcmode="lin" valueType="num">
                                      <p:cBhvr>
                                        <p:cTn id="9" dur="1000" fill="hold"/>
                                        <p:tgtEl>
                                          <p:spTgt spid="614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1"/>
          <p:cNvSpPr/>
          <p:nvPr/>
        </p:nvSpPr>
        <p:spPr>
          <a:xfrm>
            <a:off x="-323850" y="4133850"/>
            <a:ext cx="12839700" cy="83248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dsa"/>
          <p:cNvPicPr>
            <a:picLocks noChangeAspect="1"/>
          </p:cNvPicPr>
          <p:nvPr/>
        </p:nvPicPr>
        <p:blipFill>
          <a:blip r:embed="rId1"/>
          <a:stretch>
            <a:fillRect/>
          </a:stretch>
        </p:blipFill>
        <p:spPr>
          <a:xfrm>
            <a:off x="2958465" y="2762250"/>
            <a:ext cx="6275705" cy="4624070"/>
          </a:xfrm>
          <a:prstGeom prst="rect">
            <a:avLst/>
          </a:prstGeom>
        </p:spPr>
      </p:pic>
      <p:pic>
        <p:nvPicPr>
          <p:cNvPr id="5" name="Picture 4"/>
          <p:cNvPicPr>
            <a:picLocks noChangeAspect="1"/>
          </p:cNvPicPr>
          <p:nvPr/>
        </p:nvPicPr>
        <p:blipFill>
          <a:blip r:embed="rId2"/>
          <a:stretch>
            <a:fillRect/>
          </a:stretch>
        </p:blipFill>
        <p:spPr>
          <a:xfrm>
            <a:off x="480987" y="-232826"/>
            <a:ext cx="11394412" cy="348111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2" name="图片 6" descr="777"/>
          <p:cNvPicPr>
            <a:picLocks noChangeAspect="1"/>
          </p:cNvPicPr>
          <p:nvPr/>
        </p:nvPicPr>
        <p:blipFill>
          <a:blip r:embed="rId1"/>
          <a:stretch>
            <a:fillRect/>
          </a:stretch>
        </p:blipFill>
        <p:spPr>
          <a:xfrm>
            <a:off x="116441" y="1179579"/>
            <a:ext cx="5149850" cy="5011420"/>
          </a:xfrm>
          <a:prstGeom prst="rect">
            <a:avLst/>
          </a:prstGeom>
        </p:spPr>
      </p:pic>
      <p:pic>
        <p:nvPicPr>
          <p:cNvPr id="3" name="Picture 2"/>
          <p:cNvPicPr>
            <a:picLocks noChangeAspect="1"/>
          </p:cNvPicPr>
          <p:nvPr/>
        </p:nvPicPr>
        <p:blipFill>
          <a:blip r:embed="rId2"/>
          <a:stretch>
            <a:fillRect/>
          </a:stretch>
        </p:blipFill>
        <p:spPr>
          <a:xfrm>
            <a:off x="5944981" y="1991562"/>
            <a:ext cx="6588443" cy="3431042"/>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3" name="图片 7" descr="sdsd"/>
          <p:cNvPicPr>
            <a:picLocks noChangeAspect="1"/>
          </p:cNvPicPr>
          <p:nvPr/>
        </p:nvPicPr>
        <p:blipFill>
          <a:blip r:embed="rId1"/>
          <a:stretch>
            <a:fillRect/>
          </a:stretch>
        </p:blipFill>
        <p:spPr>
          <a:xfrm flipH="1">
            <a:off x="0" y="498853"/>
            <a:ext cx="2207567" cy="2015423"/>
          </a:xfrm>
          <a:prstGeom prst="rect">
            <a:avLst/>
          </a:prstGeom>
          <a:effectLst>
            <a:outerShdw blurRad="50800" dist="38100" dir="2700000" algn="tl" rotWithShape="0">
              <a:prstClr val="black">
                <a:alpha val="40000"/>
              </a:prstClr>
            </a:outerShdw>
          </a:effectLst>
        </p:spPr>
      </p:pic>
      <p:grpSp>
        <p:nvGrpSpPr>
          <p:cNvPr id="4" name="组合 20"/>
          <p:cNvGrpSpPr/>
          <p:nvPr/>
        </p:nvGrpSpPr>
        <p:grpSpPr>
          <a:xfrm>
            <a:off x="2352782" y="373209"/>
            <a:ext cx="9637160" cy="2287798"/>
            <a:chOff x="9443" y="1545"/>
            <a:chExt cx="8774" cy="1373"/>
          </a:xfrm>
        </p:grpSpPr>
        <p:sp>
          <p:nvSpPr>
            <p:cNvPr id="7" name="圆角矩形 21"/>
            <p:cNvSpPr/>
            <p:nvPr/>
          </p:nvSpPr>
          <p:spPr>
            <a:xfrm>
              <a:off x="9443" y="1545"/>
              <a:ext cx="8774"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AutoShape 25"/>
            <p:cNvSpPr/>
            <p:nvPr/>
          </p:nvSpPr>
          <p:spPr bwMode="auto">
            <a:xfrm>
              <a:off x="9712" y="1545"/>
              <a:ext cx="8440"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spcBef>
                  <a:spcPts val="850"/>
                </a:spcBef>
                <a:defRPr/>
              </a:pPr>
              <a:r>
                <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rPr>
                <a:t>Nguồn nước bị ô nhiễm nếu có một trong các dấu hiệu như có màu, có mùi hôi, có chất bẩn, có chứa các vi sinh vật gây bệnh quá mức cho phép hoặc có chứa các chất tan có hại cho sức khoẻ.</a:t>
              </a:r>
              <a:endParaRPr lang="vi-VN" altLang="zh-CN" sz="3200" b="1" dirty="0">
                <a:ln>
                  <a:noFill/>
                </a:ln>
                <a:solidFill>
                  <a:srgbClr val="2573B1"/>
                </a:solidFill>
                <a:latin typeface="Cambria" panose="02040503050406030204" pitchFamily="18" charset="0"/>
                <a:ea typeface="Cambria" panose="02040503050406030204" pitchFamily="18" charset="0"/>
                <a:cs typeface="+mn-ea"/>
                <a:sym typeface="Arial" panose="020B0604020202020204" pitchFamily="34" charset="0"/>
              </a:endParaRPr>
            </a:p>
          </p:txBody>
        </p:sp>
      </p:grpSp>
      <p:pic>
        <p:nvPicPr>
          <p:cNvPr id="11" name="Picture 10" descr="A picture containing fish, illustration, art, cartoon&#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008" y="3311703"/>
            <a:ext cx="4089115" cy="3407595"/>
          </a:xfrm>
          <a:prstGeom prst="rect">
            <a:avLst/>
          </a:prstGeom>
        </p:spPr>
      </p:pic>
      <p:pic>
        <p:nvPicPr>
          <p:cNvPr id="13" name="Picture 12" descr="A picture containing drawing, art, cartoon, sanitary napki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2863" y="2634467"/>
            <a:ext cx="5095988" cy="509598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Rounded Corners 4"/>
          <p:cNvSpPr>
            <a:spLocks noChangeAspect="1"/>
          </p:cNvSpPr>
          <p:nvPr/>
        </p:nvSpPr>
        <p:spPr>
          <a:xfrm>
            <a:off x="4058292" y="0"/>
            <a:ext cx="4253500" cy="813344"/>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algn="ctr">
              <a:lnSpc>
                <a:spcPct val="150000"/>
              </a:lnSpc>
            </a:pPr>
            <a:r>
              <a:rPr lang="en-US" sz="3200" b="1" dirty="0">
                <a:ln w="0"/>
                <a:solidFill>
                  <a:srgbClr val="ED127C"/>
                </a:solidFill>
                <a:latin typeface="Cambria" panose="02040503050406030204" pitchFamily="18" charset="0"/>
                <a:ea typeface="Cambria" panose="02040503050406030204" pitchFamily="18" charset="0"/>
              </a:rPr>
              <a:t>Quan </a:t>
            </a:r>
            <a:r>
              <a:rPr lang="en-US" sz="3200" b="1" dirty="0" err="1">
                <a:ln w="0"/>
                <a:solidFill>
                  <a:srgbClr val="ED127C"/>
                </a:solidFill>
                <a:latin typeface="Cambria" panose="02040503050406030204" pitchFamily="18" charset="0"/>
                <a:ea typeface="Cambria" panose="02040503050406030204" pitchFamily="18" charset="0"/>
              </a:rPr>
              <a:t>sát</a:t>
            </a:r>
            <a:r>
              <a:rPr lang="en-US" sz="3200" b="1" dirty="0">
                <a:ln w="0"/>
                <a:solidFill>
                  <a:srgbClr val="ED127C"/>
                </a:solidFill>
                <a:latin typeface="Cambria" panose="02040503050406030204" pitchFamily="18" charset="0"/>
                <a:ea typeface="Cambria" panose="02040503050406030204" pitchFamily="18" charset="0"/>
              </a:rPr>
              <a:t> </a:t>
            </a:r>
            <a:r>
              <a:rPr lang="en-US" sz="3200" b="1" dirty="0" err="1">
                <a:ln w="0"/>
                <a:solidFill>
                  <a:srgbClr val="ED127C"/>
                </a:solidFill>
                <a:latin typeface="Cambria" panose="02040503050406030204" pitchFamily="18" charset="0"/>
                <a:ea typeface="Cambria" panose="02040503050406030204" pitchFamily="18" charset="0"/>
              </a:rPr>
              <a:t>hình</a:t>
            </a:r>
            <a:r>
              <a:rPr lang="en-US" sz="3200" b="1" dirty="0">
                <a:ln w="0"/>
                <a:solidFill>
                  <a:srgbClr val="ED127C"/>
                </a:solidFill>
                <a:latin typeface="Cambria" panose="02040503050406030204" pitchFamily="18" charset="0"/>
                <a:ea typeface="Cambria" panose="02040503050406030204" pitchFamily="18" charset="0"/>
              </a:rPr>
              <a:t> 1</a:t>
            </a:r>
            <a:endParaRPr lang="en-US" sz="3200" b="1" cap="none" spc="0" dirty="0">
              <a:ln w="0"/>
              <a:solidFill>
                <a:srgbClr val="ED127C"/>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1"/>
          <a:stretch>
            <a:fillRect/>
          </a:stretch>
        </p:blipFill>
        <p:spPr>
          <a:xfrm>
            <a:off x="1643864" y="1278037"/>
            <a:ext cx="9028095" cy="4992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xit" presetSubtype="32" fill="hold" grpId="1" nodeType="clickEffect">
                                  <p:stCondLst>
                                    <p:cond delay="0"/>
                                  </p:stCondLst>
                                  <p:iterate type="wd">
                                    <p:tmPct val="0"/>
                                  </p:iterate>
                                  <p:childTnLst>
                                    <p:anim calcmode="lin" valueType="num">
                                      <p:cBhvr>
                                        <p:cTn id="12" dur="500"/>
                                        <p:tgtEl>
                                          <p:spTgt spid="5"/>
                                        </p:tgtEl>
                                        <p:attrNameLst>
                                          <p:attrName>ppt_w</p:attrName>
                                        </p:attrNameLst>
                                      </p:cBhvr>
                                      <p:tavLst>
                                        <p:tav tm="0">
                                          <p:val>
                                            <p:strVal val="ppt_w"/>
                                          </p:val>
                                        </p:tav>
                                        <p:tav tm="100000">
                                          <p:val>
                                            <p:fltVal val="0"/>
                                          </p:val>
                                        </p:tav>
                                      </p:tavLst>
                                    </p:anim>
                                    <p:anim calcmode="lin" valueType="num">
                                      <p:cBhvr>
                                        <p:cTn id="13" dur="500"/>
                                        <p:tgtEl>
                                          <p:spTgt spid="5"/>
                                        </p:tgtEl>
                                        <p:attrNameLst>
                                          <p:attrName>ppt_h</p:attrName>
                                        </p:attrNameLst>
                                      </p:cBhvr>
                                      <p:tavLst>
                                        <p:tav tm="0">
                                          <p:val>
                                            <p:strVal val="ppt_h"/>
                                          </p:val>
                                        </p:tav>
                                        <p:tav tm="100000">
                                          <p:val>
                                            <p:fltVal val="0"/>
                                          </p:val>
                                        </p:tav>
                                      </p:tavLst>
                                    </p:anim>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359596" y="307440"/>
            <a:ext cx="11383766"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楷体"/>
              <a:cs typeface="+mn-cs"/>
            </a:endParaRPr>
          </a:p>
        </p:txBody>
      </p:sp>
      <p:pic>
        <p:nvPicPr>
          <p:cNvPr id="8" name="Picture 7"/>
          <p:cNvPicPr>
            <a:picLocks noChangeAspect="1"/>
          </p:cNvPicPr>
          <p:nvPr/>
        </p:nvPicPr>
        <p:blipFill>
          <a:blip r:embed="rId1"/>
          <a:stretch>
            <a:fillRect/>
          </a:stretch>
        </p:blipFill>
        <p:spPr>
          <a:xfrm>
            <a:off x="400691" y="507476"/>
            <a:ext cx="6124161" cy="33864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a:picLocks noChangeAspect="1"/>
          </p:cNvPicPr>
          <p:nvPr/>
        </p:nvPicPr>
        <p:blipFill>
          <a:blip r:embed="rId2"/>
          <a:stretch>
            <a:fillRect/>
          </a:stretch>
        </p:blipFill>
        <p:spPr>
          <a:xfrm>
            <a:off x="9201607" y="3879616"/>
            <a:ext cx="2990393" cy="2720958"/>
          </a:xfrm>
          <a:prstGeom prst="rect">
            <a:avLst/>
          </a:prstGeom>
        </p:spPr>
      </p:pic>
      <p:sp>
        <p:nvSpPr>
          <p:cNvPr id="15" name="Speech Bubble: Rectangle with Corners Rounded 14"/>
          <p:cNvSpPr/>
          <p:nvPr/>
        </p:nvSpPr>
        <p:spPr>
          <a:xfrm>
            <a:off x="6667928" y="2254485"/>
            <a:ext cx="5215403" cy="1339742"/>
          </a:xfrm>
          <a:prstGeom prst="wedgeRoundRectCallout">
            <a:avLst>
              <a:gd name="adj1" fmla="val 21485"/>
              <a:gd name="adj2" fmla="val 10433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FF0000"/>
                </a:solidFill>
                <a:latin typeface="Cambria" panose="02040503050406030204" pitchFamily="18" charset="0"/>
                <a:ea typeface="Cambria" panose="02040503050406030204" pitchFamily="18" charset="0"/>
              </a:rPr>
              <a:t>Chỉ</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dấu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hiệu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chứng</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tỏ</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bị</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a:t>
            </a:r>
            <a:endParaRPr lang="en-US" sz="3600" b="1" dirty="0">
              <a:solidFill>
                <a:srgbClr val="FF0000"/>
              </a:solidFill>
              <a:latin typeface="Cambria" panose="02040503050406030204" pitchFamily="18" charset="0"/>
              <a:ea typeface="Cambria" panose="02040503050406030204" pitchFamily="18" charset="0"/>
            </a:endParaRPr>
          </a:p>
        </p:txBody>
      </p:sp>
      <p:sp>
        <p:nvSpPr>
          <p:cNvPr id="16" name="Speech Bubble: Rectangle with Corners Rounded 15"/>
          <p:cNvSpPr/>
          <p:nvPr/>
        </p:nvSpPr>
        <p:spPr>
          <a:xfrm>
            <a:off x="1582220" y="4144930"/>
            <a:ext cx="7547637" cy="1896274"/>
          </a:xfrm>
          <a:prstGeom prst="wedgeRoundRectCallout">
            <a:avLst>
              <a:gd name="adj1" fmla="val 55549"/>
              <a:gd name="adj2" fmla="val -1717"/>
              <a:gd name="adj3" fmla="val 16667"/>
            </a:avLst>
          </a:prstGeom>
          <a:solidFill>
            <a:schemeClr val="accent5">
              <a:lumMod val="20000"/>
              <a:lumOff val="80000"/>
            </a:schemeClr>
          </a:solidFill>
          <a:ln>
            <a:solidFill>
              <a:srgbClr val="726857"/>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Cambria" panose="02040503050406030204" pitchFamily="18" charset="0"/>
                <a:ea typeface="Cambria" panose="02040503050406030204" pitchFamily="18" charset="0"/>
              </a:rPr>
              <a:t>Cho </a:t>
            </a:r>
            <a:r>
              <a:rPr lang="en-US" sz="3600" b="1" dirty="0" err="1">
                <a:solidFill>
                  <a:srgbClr val="FF0000"/>
                </a:solidFill>
                <a:latin typeface="Cambria" panose="02040503050406030204" pitchFamily="18" charset="0"/>
                <a:ea typeface="Cambria" panose="02040503050406030204" pitchFamily="18" charset="0"/>
              </a:rPr>
              <a:t>biết</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ô </a:t>
            </a:r>
            <a:r>
              <a:rPr lang="en-US" sz="3600" b="1" dirty="0" err="1">
                <a:solidFill>
                  <a:srgbClr val="FF0000"/>
                </a:solidFill>
                <a:latin typeface="Cambria" panose="02040503050406030204" pitchFamily="18" charset="0"/>
                <a:ea typeface="Cambria" panose="02040503050406030204" pitchFamily="18" charset="0"/>
              </a:rPr>
              <a:t>nhiễm</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nguồn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nước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và</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nguyên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nhân</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nào</a:t>
            </a:r>
            <a:r>
              <a:rPr lang="en-US" sz="3600" b="1" dirty="0">
                <a:solidFill>
                  <a:srgbClr val="FF0000"/>
                </a:solidFill>
                <a:latin typeface="Cambria" panose="02040503050406030204" pitchFamily="18" charset="0"/>
                <a:ea typeface="Cambria" panose="02040503050406030204" pitchFamily="18" charset="0"/>
              </a:rPr>
              <a:t> do con </a:t>
            </a:r>
            <a:r>
              <a:rPr lang="en-US" sz="3600" b="1" dirty="0" err="1">
                <a:solidFill>
                  <a:srgbClr val="FF0000"/>
                </a:solidFill>
                <a:latin typeface="Cambria" panose="02040503050406030204" pitchFamily="18" charset="0"/>
                <a:ea typeface="Cambria" panose="02040503050406030204" pitchFamily="18" charset="0"/>
              </a:rPr>
              <a:t>người</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trực</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tiếp</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gây</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ra.</a:t>
            </a:r>
            <a:endParaRPr lang="en-US"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p:cNvGrpSpPr/>
          <p:nvPr/>
        </p:nvGrpSpPr>
        <p:grpSpPr>
          <a:xfrm>
            <a:off x="6579178" y="955497"/>
            <a:ext cx="5483084" cy="2917803"/>
            <a:chOff x="5610688" y="1031736"/>
            <a:chExt cx="5879305" cy="3980523"/>
          </a:xfrm>
        </p:grpSpPr>
        <p:sp>
          <p:nvSpPr>
            <p:cNvPr id="8" name="Freeform: Shape 7"/>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p:cNvGrpSpPr/>
            <p:nvPr/>
          </p:nvGrpSpPr>
          <p:grpSpPr>
            <a:xfrm>
              <a:off x="5610688" y="1031736"/>
              <a:ext cx="5879305" cy="3980523"/>
              <a:chOff x="5610688" y="1031736"/>
              <a:chExt cx="5879305" cy="3980523"/>
            </a:xfrm>
            <a:solidFill>
              <a:srgbClr val="1A1A1A"/>
            </a:solidFill>
          </p:grpSpPr>
          <p:sp>
            <p:nvSpPr>
              <p:cNvPr id="11" name="Freeform: Shape 10"/>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2" name="Freeform: Shape 11"/>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3" name="Freeform: Shape 12"/>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4" name="Freeform: Shape 13"/>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5" name="Freeform: Shape 14"/>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6" name="Freeform: Shape 15"/>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7" name="TextBox 16"/>
          <p:cNvSpPr txBox="1"/>
          <p:nvPr/>
        </p:nvSpPr>
        <p:spPr>
          <a:xfrm>
            <a:off x="6940728" y="1336770"/>
            <a:ext cx="4753014" cy="1323439"/>
          </a:xfrm>
          <a:prstGeom prst="rect">
            <a:avLst/>
          </a:prstGeom>
          <a:noFill/>
        </p:spPr>
        <p:txBody>
          <a:bodyPr wrap="square" rtlCol="0">
            <a:spAutoFit/>
          </a:bodyPr>
          <a:lstStyle/>
          <a:p>
            <a:pPr algn="ctr"/>
            <a:r>
              <a:rPr lang="en-US" sz="4000" b="1" dirty="0" err="1">
                <a:solidFill>
                  <a:srgbClr val="FF0000"/>
                </a:solidFill>
              </a:rPr>
              <a:t>Dấu</a:t>
            </a:r>
            <a:r>
              <a:rPr lang="en-US" sz="4000" b="1" dirty="0">
                <a:solidFill>
                  <a:srgbClr val="FF0000"/>
                </a:solidFill>
              </a:rPr>
              <a:t> </a:t>
            </a:r>
            <a:r>
              <a:rPr lang="en-US" sz="4000" b="1" dirty="0" err="1">
                <a:solidFill>
                  <a:srgbClr val="FF0000"/>
                </a:solidFill>
              </a:rPr>
              <a:t>hiệu</a:t>
            </a:r>
            <a:r>
              <a:rPr lang="en-US" sz="4000" b="1" dirty="0">
                <a:solidFill>
                  <a:srgbClr val="FF0000"/>
                </a:solidFill>
              </a:rPr>
              <a:t> </a:t>
            </a:r>
            <a:r>
              <a:rPr lang="en-US" sz="4000" b="1" dirty="0" err="1">
                <a:solidFill>
                  <a:srgbClr val="FF0000"/>
                </a:solidFill>
              </a:rPr>
              <a:t>chứng</a:t>
            </a:r>
            <a:r>
              <a:rPr lang="en-US" sz="4000" b="1" dirty="0">
                <a:solidFill>
                  <a:srgbClr val="FF0000"/>
                </a:solidFill>
              </a:rPr>
              <a:t> </a:t>
            </a:r>
            <a:r>
              <a:rPr lang="en-US" sz="4000" b="1" dirty="0" err="1">
                <a:solidFill>
                  <a:srgbClr val="FF0000"/>
                </a:solidFill>
              </a:rPr>
              <a:t>tỏ</a:t>
            </a:r>
            <a:r>
              <a:rPr lang="en-US" sz="4000" b="1" dirty="0">
                <a:solidFill>
                  <a:srgbClr val="FF0000"/>
                </a:solidFill>
              </a:rPr>
              <a:t> </a:t>
            </a:r>
            <a:r>
              <a:rPr lang="en-US" sz="4000" b="1" dirty="0" err="1">
                <a:solidFill>
                  <a:srgbClr val="FF0000"/>
                </a:solidFill>
              </a:rPr>
              <a:t>nước</a:t>
            </a:r>
            <a:r>
              <a:rPr lang="en-US" sz="4000" b="1" dirty="0">
                <a:solidFill>
                  <a:srgbClr val="FF0000"/>
                </a:solidFill>
              </a:rPr>
              <a:t> </a:t>
            </a:r>
            <a:r>
              <a:rPr lang="en-US" sz="4000" b="1" dirty="0" err="1">
                <a:solidFill>
                  <a:srgbClr val="FF0000"/>
                </a:solidFill>
              </a:rPr>
              <a:t>bị</a:t>
            </a:r>
            <a:r>
              <a:rPr lang="en-US" sz="4000" b="1" dirty="0">
                <a:solidFill>
                  <a:srgbClr val="FF0000"/>
                </a:solidFill>
              </a:rPr>
              <a:t> ô </a:t>
            </a:r>
            <a:r>
              <a:rPr lang="en-US" sz="4000" b="1" dirty="0" err="1">
                <a:solidFill>
                  <a:srgbClr val="FF0000"/>
                </a:solidFill>
              </a:rPr>
              <a:t>nhiễm</a:t>
            </a:r>
            <a:endParaRPr lang="en-US" sz="4000" b="1" dirty="0">
              <a:solidFill>
                <a:srgbClr val="FF0000"/>
              </a:solidFill>
            </a:endParaRPr>
          </a:p>
        </p:txBody>
      </p:sp>
      <p:grpSp>
        <p:nvGrpSpPr>
          <p:cNvPr id="18" name="Group 17"/>
          <p:cNvGrpSpPr/>
          <p:nvPr/>
        </p:nvGrpSpPr>
        <p:grpSpPr>
          <a:xfrm>
            <a:off x="4923528" y="2315346"/>
            <a:ext cx="3285947" cy="3794598"/>
            <a:chOff x="8408633" y="1992570"/>
            <a:chExt cx="3507011" cy="3833036"/>
          </a:xfrm>
        </p:grpSpPr>
        <p:grpSp>
          <p:nvGrpSpPr>
            <p:cNvPr id="19" name="Graphic 4"/>
            <p:cNvGrpSpPr/>
            <p:nvPr/>
          </p:nvGrpSpPr>
          <p:grpSpPr>
            <a:xfrm>
              <a:off x="8408633" y="1992570"/>
              <a:ext cx="3507011" cy="3821123"/>
              <a:chOff x="8408633" y="1992570"/>
              <a:chExt cx="3507011" cy="3821123"/>
            </a:xfrm>
          </p:grpSpPr>
          <p:grpSp>
            <p:nvGrpSpPr>
              <p:cNvPr id="21" name="Graphic 4"/>
              <p:cNvGrpSpPr/>
              <p:nvPr/>
            </p:nvGrpSpPr>
            <p:grpSpPr>
              <a:xfrm>
                <a:off x="10886512" y="3334328"/>
                <a:ext cx="1029133" cy="1810218"/>
                <a:chOff x="10886512" y="3334328"/>
                <a:chExt cx="1029133" cy="1810218"/>
              </a:xfrm>
            </p:grpSpPr>
            <p:sp>
              <p:nvSpPr>
                <p:cNvPr id="96" name="Freeform: Shape 95"/>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7" name="Freeform: Shape 96"/>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8" name="Freeform: Shape 97"/>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99" name="Freeform: Shape 98"/>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0" name="Freeform: Shape 99"/>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1" name="Freeform: Shape 100"/>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2" name="Freeform: Shape 101"/>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3" name="Freeform: Shape 102"/>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4" name="Freeform: Shape 103"/>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2" name="Freeform: Shape 21"/>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3" name="Freeform: Shape 22"/>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4" name="Freeform: Shape 23"/>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5" name="Freeform: Shape 24"/>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6" name="Freeform: Shape 25"/>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7" name="Freeform: Shape 26"/>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8" name="Graphic 4"/>
              <p:cNvGrpSpPr/>
              <p:nvPr/>
            </p:nvGrpSpPr>
            <p:grpSpPr>
              <a:xfrm>
                <a:off x="8408633" y="3314331"/>
                <a:ext cx="2021128" cy="2499362"/>
                <a:chOff x="8408633" y="3314331"/>
                <a:chExt cx="2021128" cy="2499362"/>
              </a:xfrm>
            </p:grpSpPr>
            <p:grpSp>
              <p:nvGrpSpPr>
                <p:cNvPr id="85" name="Graphic 4"/>
                <p:cNvGrpSpPr/>
                <p:nvPr/>
              </p:nvGrpSpPr>
              <p:grpSpPr>
                <a:xfrm>
                  <a:off x="8408633" y="3314331"/>
                  <a:ext cx="532978" cy="711598"/>
                  <a:chOff x="8408633" y="3314331"/>
                  <a:chExt cx="532978" cy="711598"/>
                </a:xfrm>
              </p:grpSpPr>
              <p:sp>
                <p:nvSpPr>
                  <p:cNvPr id="89" name="Freeform: Shape 88"/>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0" name="Freeform: Shape 89"/>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1" name="Freeform: Shape 90"/>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2" name="Freeform: Shape 91"/>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3" name="Freeform: Shape 92"/>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4" name="Freeform: Shape 93"/>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5" name="Freeform: Shape 94"/>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6" name="Freeform: Shape 85"/>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7" name="Freeform: Shape 86"/>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8" name="Freeform: Shape 87"/>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29" name="Graphic 4"/>
              <p:cNvGrpSpPr/>
              <p:nvPr/>
            </p:nvGrpSpPr>
            <p:grpSpPr>
              <a:xfrm>
                <a:off x="9635854" y="2992117"/>
                <a:ext cx="2029993" cy="751396"/>
                <a:chOff x="9635854" y="2992117"/>
                <a:chExt cx="2029993" cy="751396"/>
              </a:xfrm>
            </p:grpSpPr>
            <p:grpSp>
              <p:nvGrpSpPr>
                <p:cNvPr id="79" name="Graphic 4"/>
                <p:cNvGrpSpPr/>
                <p:nvPr/>
              </p:nvGrpSpPr>
              <p:grpSpPr>
                <a:xfrm>
                  <a:off x="9635854" y="3377070"/>
                  <a:ext cx="399749" cy="366442"/>
                  <a:chOff x="9635854" y="3377070"/>
                  <a:chExt cx="399749" cy="366442"/>
                </a:xfrm>
              </p:grpSpPr>
              <p:sp>
                <p:nvSpPr>
                  <p:cNvPr id="83" name="Freeform: Shape 82"/>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4" name="Freeform: Shape 83"/>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0" name="Graphic 4"/>
                <p:cNvGrpSpPr/>
                <p:nvPr/>
              </p:nvGrpSpPr>
              <p:grpSpPr>
                <a:xfrm>
                  <a:off x="11305110" y="2992117"/>
                  <a:ext cx="360737" cy="419012"/>
                  <a:chOff x="11305110" y="2992117"/>
                  <a:chExt cx="360737" cy="419012"/>
                </a:xfrm>
              </p:grpSpPr>
              <p:sp>
                <p:nvSpPr>
                  <p:cNvPr id="81" name="Freeform: Shape 80"/>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2" name="Freeform: Shape 81"/>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0" name="Freeform: Shape 29"/>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1" name="Graphic 4"/>
              <p:cNvGrpSpPr/>
              <p:nvPr/>
            </p:nvGrpSpPr>
            <p:grpSpPr>
              <a:xfrm>
                <a:off x="9879743" y="2828220"/>
                <a:ext cx="1476782" cy="856672"/>
                <a:chOff x="9879743" y="2828220"/>
                <a:chExt cx="1476782" cy="856672"/>
              </a:xfrm>
            </p:grpSpPr>
            <p:grpSp>
              <p:nvGrpSpPr>
                <p:cNvPr id="58" name="Graphic 4"/>
                <p:cNvGrpSpPr/>
                <p:nvPr/>
              </p:nvGrpSpPr>
              <p:grpSpPr>
                <a:xfrm>
                  <a:off x="9879743" y="2828220"/>
                  <a:ext cx="1476782" cy="697584"/>
                  <a:chOff x="9879743" y="2828220"/>
                  <a:chExt cx="1476782" cy="697584"/>
                </a:xfrm>
                <a:solidFill>
                  <a:srgbClr val="201D29"/>
                </a:solidFill>
              </p:grpSpPr>
              <p:pic>
                <p:nvPicPr>
                  <p:cNvPr id="73" name="Picture 72"/>
                  <p:cNvPicPr>
                    <a:picLocks noChangeAspect="1"/>
                  </p:cNvPicPr>
                  <p:nvPr/>
                </p:nvPicPr>
                <p:blipFill>
                  <a:blip r:embed="rId1"/>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p:cNvGrpSpPr/>
                  <p:nvPr/>
                </p:nvGrpSpPr>
                <p:grpSpPr>
                  <a:xfrm>
                    <a:off x="10121718" y="2828220"/>
                    <a:ext cx="898324" cy="433217"/>
                    <a:chOff x="10121718" y="2828220"/>
                    <a:chExt cx="898324" cy="433217"/>
                  </a:xfrm>
                  <a:solidFill>
                    <a:srgbClr val="201D29"/>
                  </a:solidFill>
                </p:grpSpPr>
                <p:sp>
                  <p:nvSpPr>
                    <p:cNvPr id="75" name="Freeform: Shape 74"/>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6" name="Freeform: Shape 75"/>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7" name="Freeform: Shape 76"/>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8" name="Freeform: Shape 77"/>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59" name="Graphic 4"/>
                <p:cNvGrpSpPr/>
                <p:nvPr/>
              </p:nvGrpSpPr>
              <p:grpSpPr>
                <a:xfrm>
                  <a:off x="10005654" y="3276357"/>
                  <a:ext cx="408535" cy="408535"/>
                  <a:chOff x="10005654" y="3276357"/>
                  <a:chExt cx="408535" cy="408535"/>
                </a:xfrm>
              </p:grpSpPr>
              <p:sp>
                <p:nvSpPr>
                  <p:cNvPr id="69" name="Freeform: Shape 68"/>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0" name="Graphic 4"/>
                  <p:cNvGrpSpPr/>
                  <p:nvPr/>
                </p:nvGrpSpPr>
                <p:grpSpPr>
                  <a:xfrm>
                    <a:off x="10120136" y="3358194"/>
                    <a:ext cx="140329" cy="178839"/>
                    <a:chOff x="10120136" y="3358194"/>
                    <a:chExt cx="140329" cy="178839"/>
                  </a:xfrm>
                  <a:solidFill>
                    <a:srgbClr val="ED866D"/>
                  </a:solidFill>
                </p:grpSpPr>
                <p:sp>
                  <p:nvSpPr>
                    <p:cNvPr id="71" name="Freeform: Shape 70"/>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2" name="Freeform: Shape 71"/>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0" name="Graphic 4"/>
                <p:cNvGrpSpPr/>
                <p:nvPr/>
              </p:nvGrpSpPr>
              <p:grpSpPr>
                <a:xfrm>
                  <a:off x="10905127" y="3090208"/>
                  <a:ext cx="408535" cy="408535"/>
                  <a:chOff x="10905127" y="3090208"/>
                  <a:chExt cx="408535" cy="408535"/>
                </a:xfrm>
              </p:grpSpPr>
              <p:sp>
                <p:nvSpPr>
                  <p:cNvPr id="65" name="Freeform: Shape 64"/>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6" name="Graphic 4"/>
                  <p:cNvGrpSpPr/>
                  <p:nvPr/>
                </p:nvGrpSpPr>
                <p:grpSpPr>
                  <a:xfrm>
                    <a:off x="11031599" y="3210302"/>
                    <a:ext cx="143478" cy="146291"/>
                    <a:chOff x="11031599" y="3210302"/>
                    <a:chExt cx="143478" cy="146291"/>
                  </a:xfrm>
                  <a:solidFill>
                    <a:srgbClr val="ED866D"/>
                  </a:solidFill>
                </p:grpSpPr>
                <p:sp>
                  <p:nvSpPr>
                    <p:cNvPr id="67" name="Freeform: Shape 66"/>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8" name="Freeform: Shape 67"/>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1" name="Freeform: Shape 60"/>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2" name="Graphic 4"/>
                <p:cNvGrpSpPr/>
                <p:nvPr/>
              </p:nvGrpSpPr>
              <p:grpSpPr>
                <a:xfrm>
                  <a:off x="10444022" y="3251788"/>
                  <a:ext cx="347239" cy="279569"/>
                  <a:chOff x="10444022" y="3251788"/>
                  <a:chExt cx="347239" cy="279569"/>
                </a:xfrm>
              </p:grpSpPr>
              <p:sp>
                <p:nvSpPr>
                  <p:cNvPr id="63" name="Freeform: Shape 62"/>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4" name="Freeform: Shape 63"/>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2" name="Freeform: Shape 31"/>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3" name="Freeform: Shape 32"/>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4" name="Freeform: Shape 33"/>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5" name="Freeform: Shape 34"/>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6" name="Freeform: Shape 35"/>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7" name="Freeform: Shape 36"/>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8" name="Freeform: Shape 37"/>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39" name="Freeform: Shape 38"/>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0" name="Freeform: Shape 39"/>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1" name="Freeform: Shape 40"/>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2" name="Freeform: Shape 41"/>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3" name="Graphic 4"/>
              <p:cNvGrpSpPr/>
              <p:nvPr/>
            </p:nvGrpSpPr>
            <p:grpSpPr>
              <a:xfrm>
                <a:off x="10359780" y="4436934"/>
                <a:ext cx="1039758" cy="1174386"/>
                <a:chOff x="10359780" y="4436934"/>
                <a:chExt cx="1039758" cy="1174386"/>
              </a:xfrm>
            </p:grpSpPr>
            <p:sp>
              <p:nvSpPr>
                <p:cNvPr id="55" name="Freeform: Shape 54"/>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6" name="Freeform: Shape 55"/>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7" name="Freeform: Shape 56"/>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4" name="Freeform: Shape 43"/>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5" name="Graphic 4"/>
              <p:cNvGrpSpPr/>
              <p:nvPr/>
            </p:nvGrpSpPr>
            <p:grpSpPr>
              <a:xfrm>
                <a:off x="10426167" y="4902574"/>
                <a:ext cx="1283977" cy="728388"/>
                <a:chOff x="10426167" y="4902574"/>
                <a:chExt cx="1283977" cy="728388"/>
              </a:xfrm>
            </p:grpSpPr>
            <p:grpSp>
              <p:nvGrpSpPr>
                <p:cNvPr id="51" name="Graphic 4"/>
                <p:cNvGrpSpPr/>
                <p:nvPr/>
              </p:nvGrpSpPr>
              <p:grpSpPr>
                <a:xfrm>
                  <a:off x="10426167" y="5056265"/>
                  <a:ext cx="515768" cy="574697"/>
                  <a:chOff x="10426167" y="5056265"/>
                  <a:chExt cx="515768" cy="574697"/>
                </a:xfrm>
              </p:grpSpPr>
              <p:sp>
                <p:nvSpPr>
                  <p:cNvPr id="53" name="Freeform: Shape 52"/>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4" name="Freeform: Shape 53"/>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2" name="Freeform: Shape 51"/>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6" name="Freeform: Shape 45"/>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7" name="Freeform: Shape 46"/>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8" name="Freeform: Shape 47"/>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49" name="Freeform: Shape 48"/>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0" name="Freeform: Shape 49"/>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0" name="Freeform: Shape 19"/>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pic>
        <p:nvPicPr>
          <p:cNvPr id="115" name="Picture 114"/>
          <p:cNvPicPr>
            <a:picLocks noChangeAspect="1"/>
          </p:cNvPicPr>
          <p:nvPr/>
        </p:nvPicPr>
        <p:blipFill>
          <a:blip r:embed="rId2"/>
          <a:stretch>
            <a:fillRect/>
          </a:stretch>
        </p:blipFill>
        <p:spPr>
          <a:xfrm>
            <a:off x="193658" y="348625"/>
            <a:ext cx="4583826" cy="2446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7" name="Picture 116"/>
          <p:cNvPicPr>
            <a:picLocks noChangeAspect="1"/>
          </p:cNvPicPr>
          <p:nvPr/>
        </p:nvPicPr>
        <p:blipFill>
          <a:blip r:embed="rId3"/>
          <a:stretch>
            <a:fillRect/>
          </a:stretch>
        </p:blipFill>
        <p:spPr>
          <a:xfrm>
            <a:off x="167597" y="2892121"/>
            <a:ext cx="4589338" cy="23111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8" name="Flowchart: Terminator 117"/>
          <p:cNvSpPr>
            <a:spLocks noChangeAspect="1"/>
          </p:cNvSpPr>
          <p:nvPr/>
        </p:nvSpPr>
        <p:spPr>
          <a:xfrm>
            <a:off x="643187" y="5364133"/>
            <a:ext cx="3692507" cy="125158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algn="ctr">
              <a:lnSpc>
                <a:spcPct val="150000"/>
              </a:lnSpc>
            </a:pPr>
            <a:r>
              <a:rPr lang="en-US" sz="4400" b="1" dirty="0" err="1">
                <a:ln w="0"/>
                <a:solidFill>
                  <a:srgbClr val="1C3400"/>
                </a:solidFill>
                <a:latin typeface="Cambria" panose="02040503050406030204" pitchFamily="18" charset="0"/>
                <a:ea typeface="Cambria" panose="02040503050406030204" pitchFamily="18" charset="0"/>
              </a:rPr>
              <a:t>Có</a:t>
            </a:r>
            <a:r>
              <a:rPr lang="en-US" sz="4400" b="1" dirty="0">
                <a:ln w="0"/>
                <a:solidFill>
                  <a:srgbClr val="1C3400"/>
                </a:solidFill>
                <a:latin typeface="Cambria" panose="02040503050406030204" pitchFamily="18" charset="0"/>
                <a:ea typeface="Cambria" panose="02040503050406030204" pitchFamily="18" charset="0"/>
              </a:rPr>
              <a:t> </a:t>
            </a:r>
            <a:r>
              <a:rPr lang="en-US" sz="4400" b="1" dirty="0" err="1">
                <a:ln w="0"/>
                <a:solidFill>
                  <a:srgbClr val="1C3400"/>
                </a:solidFill>
                <a:latin typeface="Cambria" panose="02040503050406030204" pitchFamily="18" charset="0"/>
                <a:ea typeface="Cambria" panose="02040503050406030204" pitchFamily="18" charset="0"/>
              </a:rPr>
              <a:t>màu</a:t>
            </a:r>
            <a:endParaRPr lang="en-US" sz="4400" b="1" dirty="0">
              <a:ln w="0"/>
              <a:solidFill>
                <a:srgbClr val="1C34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7"/>
                                        </p:tgtEl>
                                        <p:attrNameLst>
                                          <p:attrName>style.visibility</p:attrName>
                                        </p:attrNameLst>
                                      </p:cBhvr>
                                      <p:to>
                                        <p:strVal val="visible"/>
                                      </p:to>
                                    </p:set>
                                    <p:animEffect transition="in" filter="fade">
                                      <p:cBhvr>
                                        <p:cTn id="24" dur="500"/>
                                        <p:tgtEl>
                                          <p:spTgt spid="117"/>
                                        </p:tgtEl>
                                      </p:cBhvr>
                                    </p:animEffect>
                                  </p:childTnLst>
                                </p:cTn>
                              </p:par>
                              <p:par>
                                <p:cTn id="25" presetID="10" presetClass="entr" presetSubtype="0" fill="hold" nodeType="with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fade">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118"/>
                                        </p:tgtEl>
                                        <p:attrNameLst>
                                          <p:attrName>style.visibility</p:attrName>
                                        </p:attrNameLst>
                                      </p:cBhvr>
                                      <p:to>
                                        <p:strVal val="visible"/>
                                      </p:to>
                                    </p:set>
                                    <p:animEffect transition="in" filter="strips(downLeft)">
                                      <p:cBhvr>
                                        <p:cTn id="3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p:cNvGrpSpPr/>
          <p:nvPr/>
        </p:nvGrpSpPr>
        <p:grpSpPr>
          <a:xfrm>
            <a:off x="6579178" y="955497"/>
            <a:ext cx="5483084" cy="2917803"/>
            <a:chOff x="5610688" y="1031736"/>
            <a:chExt cx="5879305" cy="3980523"/>
          </a:xfrm>
        </p:grpSpPr>
        <p:sp>
          <p:nvSpPr>
            <p:cNvPr id="8" name="Freeform: Shape 7"/>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 name="Freeform: Shape 8"/>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10" name="Graphic 4"/>
            <p:cNvGrpSpPr/>
            <p:nvPr/>
          </p:nvGrpSpPr>
          <p:grpSpPr>
            <a:xfrm>
              <a:off x="5610688" y="1031736"/>
              <a:ext cx="5879305" cy="3980523"/>
              <a:chOff x="5610688" y="1031736"/>
              <a:chExt cx="5879305" cy="3980523"/>
            </a:xfrm>
            <a:solidFill>
              <a:srgbClr val="1A1A1A"/>
            </a:solidFill>
          </p:grpSpPr>
          <p:sp>
            <p:nvSpPr>
              <p:cNvPr id="11" name="Freeform: Shape 10"/>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 name="Freeform: Shape 11"/>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3" name="Freeform: Shape 12"/>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4" name="Freeform: Shape 13"/>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5" name="Freeform: Shape 14"/>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6" name="Freeform: Shape 15"/>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17" name="TextBox 16"/>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endParaRPr>
          </a:p>
        </p:txBody>
      </p:sp>
      <p:grpSp>
        <p:nvGrpSpPr>
          <p:cNvPr id="18" name="Group 17"/>
          <p:cNvGrpSpPr/>
          <p:nvPr/>
        </p:nvGrpSpPr>
        <p:grpSpPr>
          <a:xfrm>
            <a:off x="4923528" y="2315346"/>
            <a:ext cx="3285947" cy="3794598"/>
            <a:chOff x="8408633" y="1992570"/>
            <a:chExt cx="3507011" cy="3833036"/>
          </a:xfrm>
        </p:grpSpPr>
        <p:grpSp>
          <p:nvGrpSpPr>
            <p:cNvPr id="19" name="Graphic 4"/>
            <p:cNvGrpSpPr/>
            <p:nvPr/>
          </p:nvGrpSpPr>
          <p:grpSpPr>
            <a:xfrm>
              <a:off x="8408633" y="1992570"/>
              <a:ext cx="3507011" cy="3821123"/>
              <a:chOff x="8408633" y="1992570"/>
              <a:chExt cx="3507011" cy="3821123"/>
            </a:xfrm>
          </p:grpSpPr>
          <p:grpSp>
            <p:nvGrpSpPr>
              <p:cNvPr id="21" name="Graphic 4"/>
              <p:cNvGrpSpPr/>
              <p:nvPr/>
            </p:nvGrpSpPr>
            <p:grpSpPr>
              <a:xfrm>
                <a:off x="10886512" y="3334328"/>
                <a:ext cx="1029133" cy="1810218"/>
                <a:chOff x="10886512" y="3334328"/>
                <a:chExt cx="1029133" cy="1810218"/>
              </a:xfrm>
            </p:grpSpPr>
            <p:sp>
              <p:nvSpPr>
                <p:cNvPr id="96" name="Freeform: Shape 95"/>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7" name="Freeform: Shape 96"/>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8" name="Freeform: Shape 97"/>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9" name="Freeform: Shape 98"/>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0" name="Freeform: Shape 99"/>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1" name="Freeform: Shape 100"/>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2" name="Freeform: Shape 101"/>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3" name="Freeform: Shape 102"/>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4" name="Freeform: Shape 103"/>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2" name="Freeform: Shape 21"/>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3" name="Freeform: Shape 22"/>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4" name="Freeform: Shape 23"/>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5" name="Freeform: Shape 24"/>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6" name="Freeform: Shape 25"/>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7" name="Freeform: Shape 26"/>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8" name="Graphic 4"/>
              <p:cNvGrpSpPr/>
              <p:nvPr/>
            </p:nvGrpSpPr>
            <p:grpSpPr>
              <a:xfrm>
                <a:off x="8408633" y="3314331"/>
                <a:ext cx="2021128" cy="2499362"/>
                <a:chOff x="8408633" y="3314331"/>
                <a:chExt cx="2021128" cy="2499362"/>
              </a:xfrm>
            </p:grpSpPr>
            <p:grpSp>
              <p:nvGrpSpPr>
                <p:cNvPr id="85" name="Graphic 4"/>
                <p:cNvGrpSpPr/>
                <p:nvPr/>
              </p:nvGrpSpPr>
              <p:grpSpPr>
                <a:xfrm>
                  <a:off x="8408633" y="3314331"/>
                  <a:ext cx="532978" cy="711598"/>
                  <a:chOff x="8408633" y="3314331"/>
                  <a:chExt cx="532978" cy="711598"/>
                </a:xfrm>
              </p:grpSpPr>
              <p:sp>
                <p:nvSpPr>
                  <p:cNvPr id="89" name="Freeform: Shape 88"/>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0" name="Freeform: Shape 89"/>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1" name="Freeform: Shape 90"/>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2" name="Freeform: Shape 91"/>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3" name="Freeform: Shape 92"/>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4" name="Freeform: Shape 93"/>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5" name="Freeform: Shape 94"/>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86" name="Freeform: Shape 85"/>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7" name="Freeform: Shape 86"/>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8" name="Freeform: Shape 87"/>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29" name="Graphic 4"/>
              <p:cNvGrpSpPr/>
              <p:nvPr/>
            </p:nvGrpSpPr>
            <p:grpSpPr>
              <a:xfrm>
                <a:off x="9635854" y="2992117"/>
                <a:ext cx="2029993" cy="751396"/>
                <a:chOff x="9635854" y="2992117"/>
                <a:chExt cx="2029993" cy="751396"/>
              </a:xfrm>
            </p:grpSpPr>
            <p:grpSp>
              <p:nvGrpSpPr>
                <p:cNvPr id="79" name="Graphic 4"/>
                <p:cNvGrpSpPr/>
                <p:nvPr/>
              </p:nvGrpSpPr>
              <p:grpSpPr>
                <a:xfrm>
                  <a:off x="9635854" y="3377070"/>
                  <a:ext cx="399749" cy="366442"/>
                  <a:chOff x="9635854" y="3377070"/>
                  <a:chExt cx="399749" cy="366442"/>
                </a:xfrm>
              </p:grpSpPr>
              <p:sp>
                <p:nvSpPr>
                  <p:cNvPr id="83" name="Freeform: Shape 82"/>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4" name="Freeform: Shape 83"/>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80" name="Graphic 4"/>
                <p:cNvGrpSpPr/>
                <p:nvPr/>
              </p:nvGrpSpPr>
              <p:grpSpPr>
                <a:xfrm>
                  <a:off x="11305110" y="2992117"/>
                  <a:ext cx="360737" cy="419012"/>
                  <a:chOff x="11305110" y="2992117"/>
                  <a:chExt cx="360737" cy="419012"/>
                </a:xfrm>
              </p:grpSpPr>
              <p:sp>
                <p:nvSpPr>
                  <p:cNvPr id="81" name="Freeform: Shape 80"/>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2" name="Freeform: Shape 81"/>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0" name="Freeform: Shape 29"/>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31" name="Graphic 4"/>
              <p:cNvGrpSpPr/>
              <p:nvPr/>
            </p:nvGrpSpPr>
            <p:grpSpPr>
              <a:xfrm>
                <a:off x="9879743" y="2828220"/>
                <a:ext cx="1476782" cy="856672"/>
                <a:chOff x="9879743" y="2828220"/>
                <a:chExt cx="1476782" cy="856672"/>
              </a:xfrm>
            </p:grpSpPr>
            <p:grpSp>
              <p:nvGrpSpPr>
                <p:cNvPr id="58" name="Graphic 4"/>
                <p:cNvGrpSpPr/>
                <p:nvPr/>
              </p:nvGrpSpPr>
              <p:grpSpPr>
                <a:xfrm>
                  <a:off x="9879743" y="2828220"/>
                  <a:ext cx="1476782" cy="697584"/>
                  <a:chOff x="9879743" y="2828220"/>
                  <a:chExt cx="1476782" cy="697584"/>
                </a:xfrm>
                <a:solidFill>
                  <a:srgbClr val="201D29"/>
                </a:solidFill>
              </p:grpSpPr>
              <p:pic>
                <p:nvPicPr>
                  <p:cNvPr id="73" name="Picture 72"/>
                  <p:cNvPicPr>
                    <a:picLocks noChangeAspect="1"/>
                  </p:cNvPicPr>
                  <p:nvPr/>
                </p:nvPicPr>
                <p:blipFill>
                  <a:blip r:embed="rId1"/>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p:cNvGrpSpPr/>
                  <p:nvPr/>
                </p:nvGrpSpPr>
                <p:grpSpPr>
                  <a:xfrm>
                    <a:off x="10121718" y="2828220"/>
                    <a:ext cx="898324" cy="433217"/>
                    <a:chOff x="10121718" y="2828220"/>
                    <a:chExt cx="898324" cy="433217"/>
                  </a:xfrm>
                  <a:solidFill>
                    <a:srgbClr val="201D29"/>
                  </a:solidFill>
                </p:grpSpPr>
                <p:sp>
                  <p:nvSpPr>
                    <p:cNvPr id="75" name="Freeform: Shape 74"/>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6" name="Freeform: Shape 75"/>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7" name="Freeform: Shape 76"/>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8" name="Freeform: Shape 77"/>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59" name="Graphic 4"/>
                <p:cNvGrpSpPr/>
                <p:nvPr/>
              </p:nvGrpSpPr>
              <p:grpSpPr>
                <a:xfrm>
                  <a:off x="10005654" y="3276357"/>
                  <a:ext cx="408535" cy="408535"/>
                  <a:chOff x="10005654" y="3276357"/>
                  <a:chExt cx="408535" cy="408535"/>
                </a:xfrm>
              </p:grpSpPr>
              <p:sp>
                <p:nvSpPr>
                  <p:cNvPr id="69" name="Freeform: Shape 68"/>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70" name="Graphic 4"/>
                  <p:cNvGrpSpPr/>
                  <p:nvPr/>
                </p:nvGrpSpPr>
                <p:grpSpPr>
                  <a:xfrm>
                    <a:off x="10120136" y="3358194"/>
                    <a:ext cx="140329" cy="178839"/>
                    <a:chOff x="10120136" y="3358194"/>
                    <a:chExt cx="140329" cy="178839"/>
                  </a:xfrm>
                  <a:solidFill>
                    <a:srgbClr val="ED866D"/>
                  </a:solidFill>
                </p:grpSpPr>
                <p:sp>
                  <p:nvSpPr>
                    <p:cNvPr id="71" name="Freeform: Shape 70"/>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2" name="Freeform: Shape 71"/>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60" name="Graphic 4"/>
                <p:cNvGrpSpPr/>
                <p:nvPr/>
              </p:nvGrpSpPr>
              <p:grpSpPr>
                <a:xfrm>
                  <a:off x="10905127" y="3090208"/>
                  <a:ext cx="408535" cy="408535"/>
                  <a:chOff x="10905127" y="3090208"/>
                  <a:chExt cx="408535" cy="408535"/>
                </a:xfrm>
              </p:grpSpPr>
              <p:sp>
                <p:nvSpPr>
                  <p:cNvPr id="65" name="Freeform: Shape 64"/>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6" name="Graphic 4"/>
                  <p:cNvGrpSpPr/>
                  <p:nvPr/>
                </p:nvGrpSpPr>
                <p:grpSpPr>
                  <a:xfrm>
                    <a:off x="11031599" y="3210302"/>
                    <a:ext cx="143478" cy="146291"/>
                    <a:chOff x="11031599" y="3210302"/>
                    <a:chExt cx="143478" cy="146291"/>
                  </a:xfrm>
                  <a:solidFill>
                    <a:srgbClr val="ED866D"/>
                  </a:solidFill>
                </p:grpSpPr>
                <p:sp>
                  <p:nvSpPr>
                    <p:cNvPr id="67" name="Freeform: Shape 66"/>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8" name="Freeform: Shape 67"/>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61" name="Freeform: Shape 60"/>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2" name="Graphic 4"/>
                <p:cNvGrpSpPr/>
                <p:nvPr/>
              </p:nvGrpSpPr>
              <p:grpSpPr>
                <a:xfrm>
                  <a:off x="10444022" y="3251788"/>
                  <a:ext cx="347239" cy="279569"/>
                  <a:chOff x="10444022" y="3251788"/>
                  <a:chExt cx="347239" cy="279569"/>
                </a:xfrm>
              </p:grpSpPr>
              <p:sp>
                <p:nvSpPr>
                  <p:cNvPr id="63" name="Freeform: Shape 62"/>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4" name="Freeform: Shape 63"/>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2" name="Freeform: Shape 31"/>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6" name="Freeform: Shape 35"/>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7" name="Freeform: Shape 36"/>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8" name="Freeform: Shape 37"/>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9" name="Freeform: Shape 38"/>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0" name="Freeform: Shape 39"/>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1" name="Freeform: Shape 40"/>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2" name="Freeform: Shape 41"/>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3" name="Graphic 4"/>
              <p:cNvGrpSpPr/>
              <p:nvPr/>
            </p:nvGrpSpPr>
            <p:grpSpPr>
              <a:xfrm>
                <a:off x="10359780" y="4436934"/>
                <a:ext cx="1039758" cy="1174386"/>
                <a:chOff x="10359780" y="4436934"/>
                <a:chExt cx="1039758" cy="1174386"/>
              </a:xfrm>
            </p:grpSpPr>
            <p:sp>
              <p:nvSpPr>
                <p:cNvPr id="55" name="Freeform: Shape 54"/>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6" name="Freeform: Shape 55"/>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7" name="Freeform: Shape 56"/>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4" name="Freeform: Shape 43"/>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5" name="Graphic 4"/>
              <p:cNvGrpSpPr/>
              <p:nvPr/>
            </p:nvGrpSpPr>
            <p:grpSpPr>
              <a:xfrm>
                <a:off x="10426167" y="4902574"/>
                <a:ext cx="1283977" cy="728388"/>
                <a:chOff x="10426167" y="4902574"/>
                <a:chExt cx="1283977" cy="728388"/>
              </a:xfrm>
            </p:grpSpPr>
            <p:grpSp>
              <p:nvGrpSpPr>
                <p:cNvPr id="51" name="Graphic 4"/>
                <p:cNvGrpSpPr/>
                <p:nvPr/>
              </p:nvGrpSpPr>
              <p:grpSpPr>
                <a:xfrm>
                  <a:off x="10426167" y="5056265"/>
                  <a:ext cx="515768" cy="574697"/>
                  <a:chOff x="10426167" y="5056265"/>
                  <a:chExt cx="515768" cy="574697"/>
                </a:xfrm>
              </p:grpSpPr>
              <p:sp>
                <p:nvSpPr>
                  <p:cNvPr id="53" name="Freeform: Shape 52"/>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4" name="Freeform: Shape 53"/>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52" name="Freeform: Shape 51"/>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6" name="Freeform: Shape 45"/>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7" name="Freeform: Shape 46"/>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8" name="Freeform: Shape 47"/>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9" name="Freeform: Shape 48"/>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0" name="Freeform: Shape 49"/>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0" name="Freeform: Shape 19"/>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118" name="Flowchart: Terminator 117"/>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mùi</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thuốc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trừ</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sâu</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2"/>
          <a:stretch>
            <a:fillRect/>
          </a:stretch>
        </p:blipFill>
        <p:spPr>
          <a:xfrm>
            <a:off x="260814" y="812996"/>
            <a:ext cx="5522962" cy="27213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7" name="Graphic 4"/>
          <p:cNvGrpSpPr/>
          <p:nvPr/>
        </p:nvGrpSpPr>
        <p:grpSpPr>
          <a:xfrm>
            <a:off x="6579178" y="955497"/>
            <a:ext cx="5483084" cy="2917803"/>
            <a:chOff x="5610688" y="1031736"/>
            <a:chExt cx="5879305" cy="3980523"/>
          </a:xfrm>
        </p:grpSpPr>
        <p:sp>
          <p:nvSpPr>
            <p:cNvPr id="8" name="Freeform: Shape 7"/>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 name="Freeform: Shape 8"/>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10" name="Graphic 4"/>
            <p:cNvGrpSpPr/>
            <p:nvPr/>
          </p:nvGrpSpPr>
          <p:grpSpPr>
            <a:xfrm>
              <a:off x="5610688" y="1031736"/>
              <a:ext cx="5879305" cy="3980523"/>
              <a:chOff x="5610688" y="1031736"/>
              <a:chExt cx="5879305" cy="3980523"/>
            </a:xfrm>
            <a:solidFill>
              <a:srgbClr val="1A1A1A"/>
            </a:solidFill>
          </p:grpSpPr>
          <p:sp>
            <p:nvSpPr>
              <p:cNvPr id="11" name="Freeform: Shape 10"/>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 name="Freeform: Shape 11"/>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3" name="Freeform: Shape 12"/>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4" name="Freeform: Shape 13"/>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5" name="Freeform: Shape 14"/>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6" name="Freeform: Shape 15"/>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17" name="TextBox 16"/>
          <p:cNvSpPr txBox="1"/>
          <p:nvPr/>
        </p:nvSpPr>
        <p:spPr>
          <a:xfrm>
            <a:off x="6940728" y="1336770"/>
            <a:ext cx="47530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Dấu</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hiệu</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chứng</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tỏ</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nước</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bị</a:t>
            </a:r>
            <a:r>
              <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rPr>
              <a:t> ô </a:t>
            </a:r>
            <a:r>
              <a:rPr kumimoji="0" lang="en-US" sz="4000" b="1" i="0" u="none" strike="noStrike" kern="1200" cap="none" spc="0" normalizeH="0" baseline="0" noProof="0" dirty="0" err="1">
                <a:ln>
                  <a:noFill/>
                </a:ln>
                <a:solidFill>
                  <a:srgbClr val="FF0000"/>
                </a:solidFill>
                <a:effectLst/>
                <a:uLnTx/>
                <a:uFillTx/>
                <a:latin typeface="Arial" panose="020B0604020202020204"/>
                <a:ea typeface="楷体"/>
                <a:cs typeface="+mn-cs"/>
              </a:rPr>
              <a:t>nhiễm</a:t>
            </a:r>
            <a:endParaRPr kumimoji="0" lang="en-US" sz="4000" b="1" i="0" u="none" strike="noStrike" kern="1200" cap="none" spc="0" normalizeH="0" baseline="0" noProof="0" dirty="0">
              <a:ln>
                <a:noFill/>
              </a:ln>
              <a:solidFill>
                <a:srgbClr val="FF0000"/>
              </a:solidFill>
              <a:effectLst/>
              <a:uLnTx/>
              <a:uFillTx/>
              <a:latin typeface="Arial" panose="020B0604020202020204"/>
              <a:ea typeface="楷体"/>
              <a:cs typeface="+mn-cs"/>
            </a:endParaRPr>
          </a:p>
        </p:txBody>
      </p:sp>
      <p:grpSp>
        <p:nvGrpSpPr>
          <p:cNvPr id="18" name="Group 17"/>
          <p:cNvGrpSpPr/>
          <p:nvPr/>
        </p:nvGrpSpPr>
        <p:grpSpPr>
          <a:xfrm>
            <a:off x="4923528" y="2315346"/>
            <a:ext cx="3285947" cy="3794598"/>
            <a:chOff x="8408633" y="1992570"/>
            <a:chExt cx="3507011" cy="3833036"/>
          </a:xfrm>
        </p:grpSpPr>
        <p:grpSp>
          <p:nvGrpSpPr>
            <p:cNvPr id="19" name="Graphic 4"/>
            <p:cNvGrpSpPr/>
            <p:nvPr/>
          </p:nvGrpSpPr>
          <p:grpSpPr>
            <a:xfrm>
              <a:off x="8408633" y="1992570"/>
              <a:ext cx="3507011" cy="3821123"/>
              <a:chOff x="8408633" y="1992570"/>
              <a:chExt cx="3507011" cy="3821123"/>
            </a:xfrm>
          </p:grpSpPr>
          <p:grpSp>
            <p:nvGrpSpPr>
              <p:cNvPr id="21" name="Graphic 4"/>
              <p:cNvGrpSpPr/>
              <p:nvPr/>
            </p:nvGrpSpPr>
            <p:grpSpPr>
              <a:xfrm>
                <a:off x="10886512" y="3334328"/>
                <a:ext cx="1029133" cy="1810218"/>
                <a:chOff x="10886512" y="3334328"/>
                <a:chExt cx="1029133" cy="1810218"/>
              </a:xfrm>
            </p:grpSpPr>
            <p:sp>
              <p:nvSpPr>
                <p:cNvPr id="96" name="Freeform: Shape 95"/>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7" name="Freeform: Shape 96"/>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8" name="Freeform: Shape 97"/>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9" name="Freeform: Shape 98"/>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0" name="Freeform: Shape 99"/>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1" name="Freeform: Shape 100"/>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2" name="Freeform: Shape 101"/>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3" name="Freeform: Shape 102"/>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4" name="Freeform: Shape 103"/>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2" name="Freeform: Shape 21"/>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3" name="Freeform: Shape 22"/>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4" name="Freeform: Shape 23"/>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5" name="Freeform: Shape 24"/>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6" name="Freeform: Shape 25"/>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27" name="Freeform: Shape 26"/>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28" name="Graphic 4"/>
              <p:cNvGrpSpPr/>
              <p:nvPr/>
            </p:nvGrpSpPr>
            <p:grpSpPr>
              <a:xfrm>
                <a:off x="8408633" y="3314331"/>
                <a:ext cx="2021128" cy="2499362"/>
                <a:chOff x="8408633" y="3314331"/>
                <a:chExt cx="2021128" cy="2499362"/>
              </a:xfrm>
            </p:grpSpPr>
            <p:grpSp>
              <p:nvGrpSpPr>
                <p:cNvPr id="85" name="Graphic 4"/>
                <p:cNvGrpSpPr/>
                <p:nvPr/>
              </p:nvGrpSpPr>
              <p:grpSpPr>
                <a:xfrm>
                  <a:off x="8408633" y="3314331"/>
                  <a:ext cx="532978" cy="711598"/>
                  <a:chOff x="8408633" y="3314331"/>
                  <a:chExt cx="532978" cy="711598"/>
                </a:xfrm>
              </p:grpSpPr>
              <p:sp>
                <p:nvSpPr>
                  <p:cNvPr id="89" name="Freeform: Shape 88"/>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0" name="Freeform: Shape 89"/>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1" name="Freeform: Shape 90"/>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2" name="Freeform: Shape 91"/>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3" name="Freeform: Shape 92"/>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4" name="Freeform: Shape 93"/>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95" name="Freeform: Shape 94"/>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86" name="Freeform: Shape 85"/>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7" name="Freeform: Shape 86"/>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8" name="Freeform: Shape 87"/>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29" name="Graphic 4"/>
              <p:cNvGrpSpPr/>
              <p:nvPr/>
            </p:nvGrpSpPr>
            <p:grpSpPr>
              <a:xfrm>
                <a:off x="9635854" y="2992117"/>
                <a:ext cx="2029993" cy="751396"/>
                <a:chOff x="9635854" y="2992117"/>
                <a:chExt cx="2029993" cy="751396"/>
              </a:xfrm>
            </p:grpSpPr>
            <p:grpSp>
              <p:nvGrpSpPr>
                <p:cNvPr id="79" name="Graphic 4"/>
                <p:cNvGrpSpPr/>
                <p:nvPr/>
              </p:nvGrpSpPr>
              <p:grpSpPr>
                <a:xfrm>
                  <a:off x="9635854" y="3377070"/>
                  <a:ext cx="399749" cy="366442"/>
                  <a:chOff x="9635854" y="3377070"/>
                  <a:chExt cx="399749" cy="366442"/>
                </a:xfrm>
              </p:grpSpPr>
              <p:sp>
                <p:nvSpPr>
                  <p:cNvPr id="83" name="Freeform: Shape 82"/>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4" name="Freeform: Shape 83"/>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nvGrpSpPr>
                <p:cNvPr id="80" name="Graphic 4"/>
                <p:cNvGrpSpPr/>
                <p:nvPr/>
              </p:nvGrpSpPr>
              <p:grpSpPr>
                <a:xfrm>
                  <a:off x="11305110" y="2992117"/>
                  <a:ext cx="360737" cy="419012"/>
                  <a:chOff x="11305110" y="2992117"/>
                  <a:chExt cx="360737" cy="419012"/>
                </a:xfrm>
              </p:grpSpPr>
              <p:sp>
                <p:nvSpPr>
                  <p:cNvPr id="81" name="Freeform: Shape 80"/>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82" name="Freeform: Shape 81"/>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0" name="Freeform: Shape 29"/>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31" name="Graphic 4"/>
              <p:cNvGrpSpPr/>
              <p:nvPr/>
            </p:nvGrpSpPr>
            <p:grpSpPr>
              <a:xfrm>
                <a:off x="9879743" y="2828220"/>
                <a:ext cx="1476782" cy="856672"/>
                <a:chOff x="9879743" y="2828220"/>
                <a:chExt cx="1476782" cy="856672"/>
              </a:xfrm>
            </p:grpSpPr>
            <p:grpSp>
              <p:nvGrpSpPr>
                <p:cNvPr id="58" name="Graphic 4"/>
                <p:cNvGrpSpPr/>
                <p:nvPr/>
              </p:nvGrpSpPr>
              <p:grpSpPr>
                <a:xfrm>
                  <a:off x="9879743" y="2828220"/>
                  <a:ext cx="1476782" cy="697584"/>
                  <a:chOff x="9879743" y="2828220"/>
                  <a:chExt cx="1476782" cy="697584"/>
                </a:xfrm>
                <a:solidFill>
                  <a:srgbClr val="201D29"/>
                </a:solidFill>
              </p:grpSpPr>
              <p:pic>
                <p:nvPicPr>
                  <p:cNvPr id="73" name="Picture 72"/>
                  <p:cNvPicPr>
                    <a:picLocks noChangeAspect="1"/>
                  </p:cNvPicPr>
                  <p:nvPr/>
                </p:nvPicPr>
                <p:blipFill>
                  <a:blip r:embed="rId1"/>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4" name="Graphic 4"/>
                  <p:cNvGrpSpPr/>
                  <p:nvPr/>
                </p:nvGrpSpPr>
                <p:grpSpPr>
                  <a:xfrm>
                    <a:off x="10121718" y="2828220"/>
                    <a:ext cx="898324" cy="433217"/>
                    <a:chOff x="10121718" y="2828220"/>
                    <a:chExt cx="898324" cy="433217"/>
                  </a:xfrm>
                  <a:solidFill>
                    <a:srgbClr val="201D29"/>
                  </a:solidFill>
                </p:grpSpPr>
                <p:sp>
                  <p:nvSpPr>
                    <p:cNvPr id="75" name="Freeform: Shape 74"/>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6" name="Freeform: Shape 75"/>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7" name="Freeform: Shape 76"/>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8" name="Freeform: Shape 77"/>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59" name="Graphic 4"/>
                <p:cNvGrpSpPr/>
                <p:nvPr/>
              </p:nvGrpSpPr>
              <p:grpSpPr>
                <a:xfrm>
                  <a:off x="10005654" y="3276357"/>
                  <a:ext cx="408535" cy="408535"/>
                  <a:chOff x="10005654" y="3276357"/>
                  <a:chExt cx="408535" cy="408535"/>
                </a:xfrm>
              </p:grpSpPr>
              <p:sp>
                <p:nvSpPr>
                  <p:cNvPr id="69" name="Freeform: Shape 68"/>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70" name="Graphic 4"/>
                  <p:cNvGrpSpPr/>
                  <p:nvPr/>
                </p:nvGrpSpPr>
                <p:grpSpPr>
                  <a:xfrm>
                    <a:off x="10120136" y="3358194"/>
                    <a:ext cx="140329" cy="178839"/>
                    <a:chOff x="10120136" y="3358194"/>
                    <a:chExt cx="140329" cy="178839"/>
                  </a:xfrm>
                  <a:solidFill>
                    <a:srgbClr val="ED866D"/>
                  </a:solidFill>
                </p:grpSpPr>
                <p:sp>
                  <p:nvSpPr>
                    <p:cNvPr id="71" name="Freeform: Shape 70"/>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72" name="Freeform: Shape 71"/>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nvGrpSpPr>
                <p:cNvPr id="60" name="Graphic 4"/>
                <p:cNvGrpSpPr/>
                <p:nvPr/>
              </p:nvGrpSpPr>
              <p:grpSpPr>
                <a:xfrm>
                  <a:off x="10905127" y="3090208"/>
                  <a:ext cx="408535" cy="408535"/>
                  <a:chOff x="10905127" y="3090208"/>
                  <a:chExt cx="408535" cy="408535"/>
                </a:xfrm>
              </p:grpSpPr>
              <p:sp>
                <p:nvSpPr>
                  <p:cNvPr id="65" name="Freeform: Shape 64"/>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6" name="Graphic 4"/>
                  <p:cNvGrpSpPr/>
                  <p:nvPr/>
                </p:nvGrpSpPr>
                <p:grpSpPr>
                  <a:xfrm>
                    <a:off x="11031599" y="3210302"/>
                    <a:ext cx="143478" cy="146291"/>
                    <a:chOff x="11031599" y="3210302"/>
                    <a:chExt cx="143478" cy="146291"/>
                  </a:xfrm>
                  <a:solidFill>
                    <a:srgbClr val="ED866D"/>
                  </a:solidFill>
                </p:grpSpPr>
                <p:sp>
                  <p:nvSpPr>
                    <p:cNvPr id="67" name="Freeform: Shape 66"/>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8" name="Freeform: Shape 67"/>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61" name="Freeform: Shape 60"/>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62" name="Graphic 4"/>
                <p:cNvGrpSpPr/>
                <p:nvPr/>
              </p:nvGrpSpPr>
              <p:grpSpPr>
                <a:xfrm>
                  <a:off x="10444022" y="3251788"/>
                  <a:ext cx="347239" cy="279569"/>
                  <a:chOff x="10444022" y="3251788"/>
                  <a:chExt cx="347239" cy="279569"/>
                </a:xfrm>
              </p:grpSpPr>
              <p:sp>
                <p:nvSpPr>
                  <p:cNvPr id="63" name="Freeform: Shape 62"/>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64" name="Freeform: Shape 63"/>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sp>
            <p:nvSpPr>
              <p:cNvPr id="32" name="Freeform: Shape 31"/>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3" name="Freeform: Shape 32"/>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4" name="Freeform: Shape 33"/>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5" name="Freeform: Shape 34"/>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6" name="Freeform: Shape 35"/>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7" name="Freeform: Shape 36"/>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8" name="Freeform: Shape 37"/>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39" name="Freeform: Shape 38"/>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0" name="Freeform: Shape 39"/>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1" name="Freeform: Shape 40"/>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2" name="Freeform: Shape 41"/>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3" name="Graphic 4"/>
              <p:cNvGrpSpPr/>
              <p:nvPr/>
            </p:nvGrpSpPr>
            <p:grpSpPr>
              <a:xfrm>
                <a:off x="10359780" y="4436934"/>
                <a:ext cx="1039758" cy="1174386"/>
                <a:chOff x="10359780" y="4436934"/>
                <a:chExt cx="1039758" cy="1174386"/>
              </a:xfrm>
            </p:grpSpPr>
            <p:sp>
              <p:nvSpPr>
                <p:cNvPr id="55" name="Freeform: Shape 54"/>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6" name="Freeform: Shape 55"/>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7" name="Freeform: Shape 56"/>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4" name="Freeform: Shape 43"/>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nvGrpSpPr>
              <p:cNvPr id="45" name="Graphic 4"/>
              <p:cNvGrpSpPr/>
              <p:nvPr/>
            </p:nvGrpSpPr>
            <p:grpSpPr>
              <a:xfrm>
                <a:off x="10426167" y="4902574"/>
                <a:ext cx="1283977" cy="728388"/>
                <a:chOff x="10426167" y="4902574"/>
                <a:chExt cx="1283977" cy="728388"/>
              </a:xfrm>
            </p:grpSpPr>
            <p:grpSp>
              <p:nvGrpSpPr>
                <p:cNvPr id="51" name="Graphic 4"/>
                <p:cNvGrpSpPr/>
                <p:nvPr/>
              </p:nvGrpSpPr>
              <p:grpSpPr>
                <a:xfrm>
                  <a:off x="10426167" y="5056265"/>
                  <a:ext cx="515768" cy="574697"/>
                  <a:chOff x="10426167" y="5056265"/>
                  <a:chExt cx="515768" cy="574697"/>
                </a:xfrm>
              </p:grpSpPr>
              <p:sp>
                <p:nvSpPr>
                  <p:cNvPr id="53" name="Freeform: Shape 52"/>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4" name="Freeform: Shape 53"/>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52" name="Freeform: Shape 51"/>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46" name="Freeform: Shape 45"/>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7" name="Freeform: Shape 46"/>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8" name="Freeform: Shape 47"/>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49" name="Freeform: Shape 48"/>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50" name="Freeform: Shape 49"/>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20" name="Freeform: Shape 19"/>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sp>
        <p:nvSpPr>
          <p:cNvPr id="118" name="Flowchart: Terminator 117"/>
          <p:cNvSpPr>
            <a:spLocks noChangeAspect="1"/>
          </p:cNvSpPr>
          <p:nvPr/>
        </p:nvSpPr>
        <p:spPr>
          <a:xfrm>
            <a:off x="215757" y="4059314"/>
            <a:ext cx="5085707" cy="995602"/>
          </a:xfrm>
          <a:prstGeom prst="flowChartTerminator">
            <a:avLst/>
          </a:prstGeom>
          <a:solidFill>
            <a:srgbClr val="FFFF00"/>
          </a:solidFill>
          <a:ln w="38100">
            <a:solidFill>
              <a:schemeClr val="bg1">
                <a:lumMod val="65000"/>
              </a:schemeClr>
            </a:solidFill>
            <a:prstDash val="sysDot"/>
          </a:ln>
          <a:effectLst>
            <a:outerShdw blurRad="50800" dist="38100" dir="16200000" rotWithShape="0">
              <a:prstClr val="black">
                <a:alpha val="40000"/>
              </a:prstClr>
            </a:outerShdw>
          </a:effectLst>
        </p:spPr>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500" b="1" i="0" u="none" strike="noStrike" kern="1200" cap="none" spc="0" normalizeH="0" baseline="0" noProof="0" dirty="0" err="1">
                <a:ln w="0"/>
                <a:solidFill>
                  <a:srgbClr val="1C3400"/>
                </a:solidFill>
                <a:effectLst/>
                <a:uLnTx/>
                <a:uFillTx/>
                <a:latin typeface="Cambria" panose="02040503050406030204" pitchFamily="18" charset="0"/>
                <a:ea typeface="Cambria" panose="02040503050406030204" pitchFamily="18" charset="0"/>
                <a:cs typeface="+mn-cs"/>
              </a:rPr>
              <a:t>Có</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rác</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và</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chất</a:t>
            </a:r>
            <a:r>
              <a:rPr kumimoji="0" lang="en-US" sz="3500" b="1" i="0" u="none" strike="noStrike" kern="1200" cap="none" spc="0" normalizeH="0" noProof="0" dirty="0">
                <a:ln w="0"/>
                <a:solidFill>
                  <a:srgbClr val="1C3400"/>
                </a:solidFill>
                <a:effectLst/>
                <a:uLnTx/>
                <a:uFillTx/>
                <a:latin typeface="Cambria" panose="02040503050406030204" pitchFamily="18" charset="0"/>
                <a:ea typeface="Cambria" panose="02040503050406030204" pitchFamily="18" charset="0"/>
                <a:cs typeface="+mn-cs"/>
              </a:rPr>
              <a:t> </a:t>
            </a:r>
            <a:r>
              <a:rPr kumimoji="0" lang="en-US" sz="3500" b="1" i="0" u="none" strike="noStrike" kern="1200" cap="none" spc="0" normalizeH="0" noProof="0" dirty="0" err="1">
                <a:ln w="0"/>
                <a:solidFill>
                  <a:srgbClr val="1C3400"/>
                </a:solidFill>
                <a:effectLst/>
                <a:uLnTx/>
                <a:uFillTx/>
                <a:latin typeface="Cambria" panose="02040503050406030204" pitchFamily="18" charset="0"/>
                <a:ea typeface="Cambria" panose="02040503050406030204" pitchFamily="18" charset="0"/>
                <a:cs typeface="+mn-cs"/>
              </a:rPr>
              <a:t>bẩn</a:t>
            </a:r>
            <a:endParaRPr kumimoji="0" lang="en-US" sz="3500" b="1" i="0" u="none" strike="noStrike" kern="1200" cap="none" spc="0" normalizeH="0" baseline="0" noProof="0" dirty="0">
              <a:ln w="0"/>
              <a:solidFill>
                <a:srgbClr val="1C3400"/>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2"/>
          <a:stretch>
            <a:fillRect/>
          </a:stretch>
        </p:blipFill>
        <p:spPr>
          <a:xfrm>
            <a:off x="552503" y="740060"/>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18"/>
                                        </p:tgtEl>
                                        <p:attrNameLst>
                                          <p:attrName>style.visibility</p:attrName>
                                        </p:attrNameLst>
                                      </p:cBhvr>
                                      <p:to>
                                        <p:strVal val="visible"/>
                                      </p:to>
                                    </p:set>
                                    <p:animEffect transition="in" filter="strips(downLeft)">
                                      <p:cBhvr>
                                        <p:cTn id="12"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sp>
        <p:nvSpPr>
          <p:cNvPr id="5" name="Rectangle: Rounded Corners 4"/>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pic>
        <p:nvPicPr>
          <p:cNvPr id="3" name="Picture 2"/>
          <p:cNvPicPr>
            <a:picLocks noChangeAspect="1"/>
          </p:cNvPicPr>
          <p:nvPr/>
        </p:nvPicPr>
        <p:blipFill>
          <a:blip r:embed="rId1"/>
          <a:stretch>
            <a:fillRect/>
          </a:stretch>
        </p:blipFill>
        <p:spPr>
          <a:xfrm>
            <a:off x="810107" y="1191106"/>
            <a:ext cx="5179796" cy="2764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Rectangle: Rounded Corners 6"/>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Nước</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thải</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chưa</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được</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xử</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lý</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từ</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nhà</a:t>
            </a: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máy</a:t>
            </a:r>
            <a:endParaRPr kumimoji="1" lang="zh-CN" altLang="en-US" sz="36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Arial" panose="020B0604020202020204" pitchFamily="34" charset="0"/>
            </a:endParaRPr>
          </a:p>
        </p:txBody>
      </p:sp>
      <p:pic>
        <p:nvPicPr>
          <p:cNvPr id="10" name="Picture 9"/>
          <p:cNvPicPr>
            <a:picLocks noChangeAspect="1"/>
          </p:cNvPicPr>
          <p:nvPr/>
        </p:nvPicPr>
        <p:blipFill>
          <a:blip r:embed="rId2"/>
          <a:stretch>
            <a:fillRect/>
          </a:stretch>
        </p:blipFill>
        <p:spPr>
          <a:xfrm>
            <a:off x="6189002" y="1367801"/>
            <a:ext cx="5126781" cy="25261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Rectangle: Rounded Corners 10"/>
          <p:cNvSpPr/>
          <p:nvPr/>
        </p:nvSpPr>
        <p:spPr>
          <a:xfrm>
            <a:off x="6390526" y="4387429"/>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Con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người</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phun</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thuốc</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trừ</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sâu</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chứa</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chất</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độc</a:t>
            </a:r>
            <a:r>
              <a:rPr kumimoji="0" lang="en-US" sz="32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hại</a:t>
            </a:r>
            <a:endParaRPr kumimoji="1" lang="zh-CN" altLang="en-US" sz="32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1"/>
          <a:stretch>
            <a:fillRect/>
          </a:stretch>
        </p:blipFill>
        <p:spPr>
          <a:xfrm>
            <a:off x="-87630" y="1294765"/>
            <a:ext cx="5198745" cy="4820285"/>
          </a:xfrm>
          <a:prstGeom prst="rect">
            <a:avLst/>
          </a:prstGeom>
        </p:spPr>
      </p:pic>
      <p:grpSp>
        <p:nvGrpSpPr>
          <p:cNvPr id="17" name="组合 16"/>
          <p:cNvGrpSpPr/>
          <p:nvPr/>
        </p:nvGrpSpPr>
        <p:grpSpPr>
          <a:xfrm>
            <a:off x="5038725" y="1483360"/>
            <a:ext cx="6991047" cy="871855"/>
            <a:chOff x="8605" y="1545"/>
            <a:chExt cx="10383" cy="1373"/>
          </a:xfrm>
        </p:grpSpPr>
        <p:sp>
          <p:nvSpPr>
            <p:cNvPr id="8" name="圆角矩形 7"/>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1" name="椭圆 10"/>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6" name="AutoShape 25"/>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gây ra ô nhiễm nguồn nước, liên hệ thực tế ở gia đình và địa phương.</a:t>
              </a:r>
              <a:endPar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endParaRPr>
            </a:p>
          </p:txBody>
        </p:sp>
      </p:grpSp>
      <p:grpSp>
        <p:nvGrpSpPr>
          <p:cNvPr id="18" name="组合 17"/>
          <p:cNvGrpSpPr/>
          <p:nvPr/>
        </p:nvGrpSpPr>
        <p:grpSpPr>
          <a:xfrm>
            <a:off x="5086349" y="2600325"/>
            <a:ext cx="6924675" cy="1238250"/>
            <a:chOff x="8605" y="4498"/>
            <a:chExt cx="9612" cy="1950"/>
          </a:xfrm>
        </p:grpSpPr>
        <p:sp>
          <p:nvSpPr>
            <p:cNvPr id="9" name="圆角矩形 8"/>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2" name="椭圆 11"/>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4" name="AutoShape 25"/>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just" defTabSz="323215" rtl="0" eaLnBrk="1" fontAlgn="auto" latinLnBrk="0" hangingPunct="1">
                <a:spcBef>
                  <a:spcPts val="850"/>
                </a:spcBef>
                <a:spcAft>
                  <a:spcPts val="0"/>
                </a:spcAft>
                <a:buClrTx/>
                <a:buSzTx/>
                <a:buFontTx/>
                <a:buNone/>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sự cần thiết phải bảo vệ nguồn nước (nêu được tác hại của nước không sạch) và phải sử dụng tiết kiệm nước.</a:t>
              </a:r>
              <a:endPar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endParaRPr>
            </a:p>
          </p:txBody>
        </p:sp>
      </p:grpSp>
      <p:grpSp>
        <p:nvGrpSpPr>
          <p:cNvPr id="19" name="组合 18"/>
          <p:cNvGrpSpPr/>
          <p:nvPr/>
        </p:nvGrpSpPr>
        <p:grpSpPr>
          <a:xfrm>
            <a:off x="5038725" y="4210685"/>
            <a:ext cx="6867525" cy="1113790"/>
            <a:chOff x="8605" y="7861"/>
            <a:chExt cx="9612" cy="1754"/>
          </a:xfrm>
        </p:grpSpPr>
        <p:sp>
          <p:nvSpPr>
            <p:cNvPr id="10" name="圆角矩形 9"/>
            <p:cNvSpPr/>
            <p:nvPr/>
          </p:nvSpPr>
          <p:spPr>
            <a:xfrm>
              <a:off x="9443" y="7861"/>
              <a:ext cx="8774"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3"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15" name="AutoShape 25"/>
            <p:cNvSpPr/>
            <p:nvPr/>
          </p:nvSpPr>
          <p:spPr bwMode="auto">
            <a:xfrm>
              <a:off x="9712" y="7861"/>
              <a:ext cx="8438"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Thực hiện được và vận động những người xung quanh (gia đình và địa phương) cùng bảo vệ nguồn nước và sử dụng nước tiết kiệm.</a:t>
              </a:r>
              <a:endPar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endParaRPr>
            </a:p>
          </p:txBody>
        </p:sp>
      </p:grpSp>
      <p:pic>
        <p:nvPicPr>
          <p:cNvPr id="4" name="Picture 3"/>
          <p:cNvPicPr>
            <a:picLocks noChangeAspect="1"/>
          </p:cNvPicPr>
          <p:nvPr/>
        </p:nvPicPr>
        <p:blipFill>
          <a:blip r:embed="rId2"/>
          <a:stretch>
            <a:fillRect/>
          </a:stretch>
        </p:blipFill>
        <p:spPr>
          <a:xfrm>
            <a:off x="2380920" y="0"/>
            <a:ext cx="7620660" cy="1329043"/>
          </a:xfrm>
          <a:prstGeom prst="rect">
            <a:avLst/>
          </a:prstGeom>
        </p:spPr>
      </p:pic>
      <p:grpSp>
        <p:nvGrpSpPr>
          <p:cNvPr id="5" name="组合 18"/>
          <p:cNvGrpSpPr/>
          <p:nvPr/>
        </p:nvGrpSpPr>
        <p:grpSpPr>
          <a:xfrm>
            <a:off x="5124450" y="5648960"/>
            <a:ext cx="6781883" cy="1113790"/>
            <a:chOff x="8605" y="7861"/>
            <a:chExt cx="10132" cy="1754"/>
          </a:xfrm>
        </p:grpSpPr>
        <p:sp>
          <p:nvSpPr>
            <p:cNvPr id="6" name="圆角矩形 9"/>
            <p:cNvSpPr/>
            <p:nvPr/>
          </p:nvSpPr>
          <p:spPr>
            <a:xfrm>
              <a:off x="9443" y="7861"/>
              <a:ext cx="9237" cy="1754"/>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0" name="椭圆 12"/>
            <p:cNvSpPr/>
            <p:nvPr/>
          </p:nvSpPr>
          <p:spPr>
            <a:xfrm>
              <a:off x="8605" y="8288"/>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pitchFamily="34" charset="0"/>
                <a:ea typeface="楷体"/>
                <a:cs typeface="Calibri" panose="020F0502020204030204" pitchFamily="34" charset="0"/>
              </a:endParaRPr>
            </a:p>
          </p:txBody>
        </p:sp>
        <p:sp>
          <p:nvSpPr>
            <p:cNvPr id="21" name="AutoShape 25"/>
            <p:cNvSpPr/>
            <p:nvPr/>
          </p:nvSpPr>
          <p:spPr bwMode="auto">
            <a:xfrm>
              <a:off x="9712" y="7861"/>
              <a:ext cx="9025"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marL="0" marR="0" lvl="0" indent="0" algn="l" defTabSz="323215" rtl="0" eaLnBrk="1" fontAlgn="auto" latinLnBrk="0" hangingPunct="1">
                <a:spcBef>
                  <a:spcPts val="850"/>
                </a:spcBef>
                <a:spcAft>
                  <a:spcPts val="0"/>
                </a:spcAft>
                <a:buClrTx/>
                <a:buSzTx/>
                <a:buFontTx/>
                <a:buNone/>
                <a:defRPr/>
              </a:pPr>
              <a:r>
                <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Trình bày được một số cách làm sạch nước, liên hệ thực tế về cách làm sạch nước ở gia đình và địa phương.</a:t>
              </a:r>
              <a:endParaRPr kumimoji="0" lang="vi-VN" altLang="zh-CN" sz="2400" b="1" i="0" u="none" strike="noStrike" kern="1200" cap="none" spc="0" normalizeH="0" baseline="0" noProof="0" dirty="0">
                <a:ln>
                  <a:noFill/>
                </a:ln>
                <a:solidFill>
                  <a:srgbClr val="2573B1"/>
                </a:solidFill>
                <a:effectLst/>
                <a:uLnTx/>
                <a:uFillTx/>
                <a:latin typeface="Calibri" panose="020F0502020204030204" pitchFamily="34" charset="0"/>
                <a:ea typeface="百变马丁" panose="02010601030101010101" charset="-122"/>
                <a:cs typeface="Calibri" panose="020F0502020204030204" pitchFamily="34" charset="0"/>
                <a:sym typeface="Arial" panose="020B0604020202020204" pitchFamily="34" charset="0"/>
              </a:endParaRPr>
            </a:p>
          </p:txBody>
        </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sp>
        <p:nvSpPr>
          <p:cNvPr id="5" name="Rectangle: Rounded Corners 4"/>
          <p:cNvSpPr>
            <a:spLocks noChangeAspect="1"/>
          </p:cNvSpPr>
          <p:nvPr/>
        </p:nvSpPr>
        <p:spPr>
          <a:xfrm>
            <a:off x="2332233" y="-71919"/>
            <a:ext cx="7459038" cy="818380"/>
          </a:xfrm>
          <a:prstGeom prst="roundRect">
            <a:avLst/>
          </a:prstGeom>
          <a:solidFill>
            <a:schemeClr val="accent5">
              <a:lumMod val="20000"/>
              <a:lumOff val="80000"/>
            </a:schemeClr>
          </a:solidFill>
          <a:effectLst>
            <a:glow rad="101600">
              <a:schemeClr val="accent1">
                <a:satMod val="175000"/>
                <a:alpha val="40000"/>
              </a:schemeClr>
            </a:glow>
          </a:effectLst>
        </p:spPr>
        <p:txBody>
          <a:bodyPr wrap="square" lIns="91440" tIns="45720" rIns="91440" bIns="4572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nguyên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nhân</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gây</a:t>
            </a:r>
            <a:r>
              <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rPr>
              <a:t> ô </a:t>
            </a:r>
            <a:r>
              <a:rPr kumimoji="0" lang="en-US" sz="3200" b="1" i="0" u="none" strike="noStrike" kern="1200" cap="none" spc="0" normalizeH="0" baseline="0" noProof="0" dirty="0" err="1">
                <a:ln w="0"/>
                <a:solidFill>
                  <a:srgbClr val="ED127C"/>
                </a:solidFill>
                <a:effectLst/>
                <a:uLnTx/>
                <a:uFillTx/>
                <a:latin typeface="Cambria" panose="02040503050406030204" pitchFamily="18" charset="0"/>
                <a:ea typeface="Cambria" panose="02040503050406030204" pitchFamily="18" charset="0"/>
                <a:cs typeface="+mn-cs"/>
              </a:rPr>
              <a:t>nhiễm</a:t>
            </a:r>
            <a:endParaRPr kumimoji="0" lang="en-US" sz="3200" b="1" i="0" u="none" strike="noStrike" kern="1200" cap="none" spc="0" normalizeH="0" baseline="0" noProof="0" dirty="0">
              <a:ln w="0"/>
              <a:solidFill>
                <a:srgbClr val="ED127C"/>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p:cNvSpPr/>
          <p:nvPr/>
        </p:nvSpPr>
        <p:spPr>
          <a:xfrm>
            <a:off x="657546" y="4438800"/>
            <a:ext cx="5291192" cy="1181163"/>
          </a:xfrm>
          <a:custGeom>
            <a:avLst/>
            <a:gdLst>
              <a:gd name="connsiteX0" fmla="*/ 0 w 5291192"/>
              <a:gd name="connsiteY0" fmla="*/ 196864 h 1181163"/>
              <a:gd name="connsiteX1" fmla="*/ 196864 w 5291192"/>
              <a:gd name="connsiteY1" fmla="*/ 0 h 1181163"/>
              <a:gd name="connsiteX2" fmla="*/ 5094328 w 5291192"/>
              <a:gd name="connsiteY2" fmla="*/ 0 h 1181163"/>
              <a:gd name="connsiteX3" fmla="*/ 5291192 w 5291192"/>
              <a:gd name="connsiteY3" fmla="*/ 196864 h 1181163"/>
              <a:gd name="connsiteX4" fmla="*/ 5291192 w 5291192"/>
              <a:gd name="connsiteY4" fmla="*/ 984299 h 1181163"/>
              <a:gd name="connsiteX5" fmla="*/ 5094328 w 5291192"/>
              <a:gd name="connsiteY5" fmla="*/ 1181163 h 1181163"/>
              <a:gd name="connsiteX6" fmla="*/ 196864 w 5291192"/>
              <a:gd name="connsiteY6" fmla="*/ 1181163 h 1181163"/>
              <a:gd name="connsiteX7" fmla="*/ 0 w 5291192"/>
              <a:gd name="connsiteY7" fmla="*/ 984299 h 1181163"/>
              <a:gd name="connsiteX8" fmla="*/ 0 w 5291192"/>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1192" h="1181163" fill="none" extrusionOk="0">
                <a:moveTo>
                  <a:pt x="0" y="196864"/>
                </a:moveTo>
                <a:cubicBezTo>
                  <a:pt x="-17390" y="80866"/>
                  <a:pt x="102034" y="15816"/>
                  <a:pt x="196864" y="0"/>
                </a:cubicBezTo>
                <a:cubicBezTo>
                  <a:pt x="1616040" y="-61902"/>
                  <a:pt x="4279922" y="-101778"/>
                  <a:pt x="5094328" y="0"/>
                </a:cubicBezTo>
                <a:cubicBezTo>
                  <a:pt x="5196300" y="-2117"/>
                  <a:pt x="5302281" y="73362"/>
                  <a:pt x="5291192" y="196864"/>
                </a:cubicBezTo>
                <a:cubicBezTo>
                  <a:pt x="5312085" y="531372"/>
                  <a:pt x="5285893" y="827650"/>
                  <a:pt x="5291192" y="984299"/>
                </a:cubicBezTo>
                <a:cubicBezTo>
                  <a:pt x="5287943" y="1091434"/>
                  <a:pt x="5199842" y="1166321"/>
                  <a:pt x="5094328" y="1181163"/>
                </a:cubicBezTo>
                <a:cubicBezTo>
                  <a:pt x="4123692" y="1038771"/>
                  <a:pt x="1821399" y="1292264"/>
                  <a:pt x="196864" y="1181163"/>
                </a:cubicBezTo>
                <a:cubicBezTo>
                  <a:pt x="81957" y="1184256"/>
                  <a:pt x="-1590" y="1100273"/>
                  <a:pt x="0" y="984299"/>
                </a:cubicBezTo>
                <a:cubicBezTo>
                  <a:pt x="-2077" y="865288"/>
                  <a:pt x="62760" y="327503"/>
                  <a:pt x="0" y="196864"/>
                </a:cubicBezTo>
                <a:close/>
              </a:path>
              <a:path w="5291192" h="1181163" stroke="0" extrusionOk="0">
                <a:moveTo>
                  <a:pt x="0" y="196864"/>
                </a:moveTo>
                <a:cubicBezTo>
                  <a:pt x="-10847" y="73804"/>
                  <a:pt x="84535" y="-6029"/>
                  <a:pt x="196864" y="0"/>
                </a:cubicBezTo>
                <a:cubicBezTo>
                  <a:pt x="799949" y="-164947"/>
                  <a:pt x="4344200" y="-52288"/>
                  <a:pt x="5094328" y="0"/>
                </a:cubicBezTo>
                <a:cubicBezTo>
                  <a:pt x="5202305" y="-11714"/>
                  <a:pt x="5276315" y="90521"/>
                  <a:pt x="5291192" y="196864"/>
                </a:cubicBezTo>
                <a:cubicBezTo>
                  <a:pt x="5279548" y="348354"/>
                  <a:pt x="5259075" y="689560"/>
                  <a:pt x="5291192" y="984299"/>
                </a:cubicBezTo>
                <a:cubicBezTo>
                  <a:pt x="5294287" y="1097019"/>
                  <a:pt x="5196482" y="1169206"/>
                  <a:pt x="5094328" y="1181163"/>
                </a:cubicBezTo>
                <a:cubicBezTo>
                  <a:pt x="4604524" y="1339704"/>
                  <a:pt x="198252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a:ln>
                  <a:noFill/>
                </a:ln>
                <a:solidFill>
                  <a:srgbClr val="000000"/>
                </a:solidFill>
                <a:effectLst/>
                <a:uLnTx/>
                <a:uFillTx/>
                <a:latin typeface="Arial" panose="020B0604020202020204"/>
                <a:ea typeface="楷体"/>
                <a:cs typeface="Arial" panose="020B0604020202020204" pitchFamily="34" charset="0"/>
              </a:rPr>
              <a:t>Con </a:t>
            </a:r>
            <a:r>
              <a:rPr kumimoji="0" lang="en-US" sz="36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người</a:t>
            </a:r>
            <a:r>
              <a:rPr kumimoji="0" lang="en-US" sz="36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vứt</a:t>
            </a:r>
            <a:r>
              <a:rPr kumimoji="0" lang="en-US" sz="36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rác</a:t>
            </a:r>
            <a:r>
              <a:rPr kumimoji="0" lang="en-US" sz="36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xuống</a:t>
            </a:r>
            <a:r>
              <a:rPr kumimoji="0" lang="en-US" sz="36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6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hồ</a:t>
            </a:r>
            <a:endParaRPr kumimoji="1" lang="zh-CN" altLang="en-US" sz="36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Arial" panose="020B0604020202020204" pitchFamily="34" charset="0"/>
            </a:endParaRPr>
          </a:p>
        </p:txBody>
      </p:sp>
      <p:sp>
        <p:nvSpPr>
          <p:cNvPr id="11" name="Rectangle: Rounded Corners 10"/>
          <p:cNvSpPr/>
          <p:nvPr/>
        </p:nvSpPr>
        <p:spPr>
          <a:xfrm>
            <a:off x="7171362" y="4294962"/>
            <a:ext cx="4253501" cy="1181163"/>
          </a:xfrm>
          <a:custGeom>
            <a:avLst/>
            <a:gdLst>
              <a:gd name="connsiteX0" fmla="*/ 0 w 4253501"/>
              <a:gd name="connsiteY0" fmla="*/ 196864 h 1181163"/>
              <a:gd name="connsiteX1" fmla="*/ 196864 w 4253501"/>
              <a:gd name="connsiteY1" fmla="*/ 0 h 1181163"/>
              <a:gd name="connsiteX2" fmla="*/ 4056637 w 4253501"/>
              <a:gd name="connsiteY2" fmla="*/ 0 h 1181163"/>
              <a:gd name="connsiteX3" fmla="*/ 4253501 w 4253501"/>
              <a:gd name="connsiteY3" fmla="*/ 196864 h 1181163"/>
              <a:gd name="connsiteX4" fmla="*/ 4253501 w 4253501"/>
              <a:gd name="connsiteY4" fmla="*/ 984299 h 1181163"/>
              <a:gd name="connsiteX5" fmla="*/ 4056637 w 4253501"/>
              <a:gd name="connsiteY5" fmla="*/ 1181163 h 1181163"/>
              <a:gd name="connsiteX6" fmla="*/ 196864 w 4253501"/>
              <a:gd name="connsiteY6" fmla="*/ 1181163 h 1181163"/>
              <a:gd name="connsiteX7" fmla="*/ 0 w 4253501"/>
              <a:gd name="connsiteY7" fmla="*/ 984299 h 1181163"/>
              <a:gd name="connsiteX8" fmla="*/ 0 w 4253501"/>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3501" h="1181163" fill="none" extrusionOk="0">
                <a:moveTo>
                  <a:pt x="0" y="196864"/>
                </a:moveTo>
                <a:cubicBezTo>
                  <a:pt x="-17390" y="80866"/>
                  <a:pt x="102034" y="15816"/>
                  <a:pt x="196864" y="0"/>
                </a:cubicBezTo>
                <a:cubicBezTo>
                  <a:pt x="2098279" y="-61902"/>
                  <a:pt x="2315206" y="-101778"/>
                  <a:pt x="4056637" y="0"/>
                </a:cubicBezTo>
                <a:cubicBezTo>
                  <a:pt x="4158609" y="-2117"/>
                  <a:pt x="4264590" y="73362"/>
                  <a:pt x="4253501" y="196864"/>
                </a:cubicBezTo>
                <a:cubicBezTo>
                  <a:pt x="4274394" y="531372"/>
                  <a:pt x="4248202" y="827650"/>
                  <a:pt x="4253501" y="984299"/>
                </a:cubicBezTo>
                <a:cubicBezTo>
                  <a:pt x="4250252" y="1091434"/>
                  <a:pt x="4162151" y="1166321"/>
                  <a:pt x="4056637" y="1181163"/>
                </a:cubicBezTo>
                <a:cubicBezTo>
                  <a:pt x="2555909" y="1038771"/>
                  <a:pt x="1990528" y="1292264"/>
                  <a:pt x="196864" y="1181163"/>
                </a:cubicBezTo>
                <a:cubicBezTo>
                  <a:pt x="81957" y="1184256"/>
                  <a:pt x="-1590" y="1100273"/>
                  <a:pt x="0" y="984299"/>
                </a:cubicBezTo>
                <a:cubicBezTo>
                  <a:pt x="-2077" y="865288"/>
                  <a:pt x="62760" y="327503"/>
                  <a:pt x="0" y="196864"/>
                </a:cubicBezTo>
                <a:close/>
              </a:path>
              <a:path w="4253501" h="1181163" stroke="0" extrusionOk="0">
                <a:moveTo>
                  <a:pt x="0" y="196864"/>
                </a:moveTo>
                <a:cubicBezTo>
                  <a:pt x="-10847" y="73804"/>
                  <a:pt x="84535" y="-6029"/>
                  <a:pt x="196864" y="0"/>
                </a:cubicBezTo>
                <a:cubicBezTo>
                  <a:pt x="1495244" y="-164947"/>
                  <a:pt x="2535986" y="-52288"/>
                  <a:pt x="4056637" y="0"/>
                </a:cubicBezTo>
                <a:cubicBezTo>
                  <a:pt x="4164614" y="-11714"/>
                  <a:pt x="4238624" y="90521"/>
                  <a:pt x="4253501" y="196864"/>
                </a:cubicBezTo>
                <a:cubicBezTo>
                  <a:pt x="4241857" y="348354"/>
                  <a:pt x="4221384" y="689560"/>
                  <a:pt x="4253501" y="984299"/>
                </a:cubicBezTo>
                <a:cubicBezTo>
                  <a:pt x="4256596" y="1097019"/>
                  <a:pt x="4158791" y="1169206"/>
                  <a:pt x="4056637" y="1181163"/>
                </a:cubicBezTo>
                <a:cubicBezTo>
                  <a:pt x="2147064" y="1339704"/>
                  <a:pt x="1141232"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err="1">
                <a:ln>
                  <a:noFill/>
                </a:ln>
                <a:solidFill>
                  <a:srgbClr val="000000"/>
                </a:solidFill>
                <a:effectLst/>
                <a:uLnTx/>
                <a:uFillTx/>
                <a:latin typeface="Arial" panose="020B0604020202020204"/>
                <a:ea typeface="楷体"/>
                <a:cs typeface="Arial" panose="020B0604020202020204" pitchFamily="34" charset="0"/>
              </a:rPr>
              <a:t>Lũ</a:t>
            </a:r>
            <a:r>
              <a:rPr kumimoji="0" lang="en-US" sz="32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lụt</a:t>
            </a:r>
            <a:r>
              <a:rPr kumimoji="0" lang="en-US" sz="32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gây</a:t>
            </a:r>
            <a:r>
              <a:rPr kumimoji="0" lang="en-US" sz="3200" b="0" i="0" u="none" strike="noStrike" kern="1200" cap="none" spc="0" normalizeH="0" noProof="0" dirty="0">
                <a:ln>
                  <a:noFill/>
                </a:ln>
                <a:solidFill>
                  <a:srgbClr val="000000"/>
                </a:solidFill>
                <a:effectLst/>
                <a:uLnTx/>
                <a:uFillTx/>
                <a:latin typeface="Arial" panose="020B0604020202020204"/>
                <a:ea typeface="楷体"/>
                <a:cs typeface="Arial" panose="020B0604020202020204" pitchFamily="34" charset="0"/>
              </a:rPr>
              <a:t> </a:t>
            </a:r>
            <a:r>
              <a:rPr kumimoji="0" lang="en-US" sz="3200" b="0" i="0" u="none" strike="noStrike" kern="1200" cap="none" spc="0" normalizeH="0" noProof="0" dirty="0" err="1">
                <a:ln>
                  <a:noFill/>
                </a:ln>
                <a:solidFill>
                  <a:srgbClr val="000000"/>
                </a:solidFill>
                <a:effectLst/>
                <a:uLnTx/>
                <a:uFillTx/>
                <a:latin typeface="Arial" panose="020B0604020202020204"/>
                <a:ea typeface="楷体"/>
                <a:cs typeface="Arial" panose="020B0604020202020204" pitchFamily="34" charset="0"/>
              </a:rPr>
              <a:t>ra</a:t>
            </a:r>
            <a:endParaRPr kumimoji="1" lang="zh-CN" altLang="en-US" sz="3200" b="0"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Arial" panose="020B0604020202020204" pitchFamily="34" charset="0"/>
            </a:endParaRPr>
          </a:p>
        </p:txBody>
      </p:sp>
      <p:pic>
        <p:nvPicPr>
          <p:cNvPr id="4" name="Picture 3"/>
          <p:cNvPicPr>
            <a:picLocks noChangeAspect="1"/>
          </p:cNvPicPr>
          <p:nvPr/>
        </p:nvPicPr>
        <p:blipFill>
          <a:blip r:embed="rId1"/>
          <a:stretch>
            <a:fillRect/>
          </a:stretch>
        </p:blipFill>
        <p:spPr>
          <a:xfrm>
            <a:off x="655244" y="1161301"/>
            <a:ext cx="5210175" cy="2686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a:picLocks noChangeAspect="1"/>
          </p:cNvPicPr>
          <p:nvPr/>
        </p:nvPicPr>
        <p:blipFill>
          <a:blip r:embed="rId2"/>
          <a:stretch>
            <a:fillRect/>
          </a:stretch>
        </p:blipFill>
        <p:spPr>
          <a:xfrm>
            <a:off x="6239625" y="1279078"/>
            <a:ext cx="5131168" cy="2584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流程图: 终止 5"/>
          <p:cNvSpPr/>
          <p:nvPr/>
        </p:nvSpPr>
        <p:spPr>
          <a:xfrm>
            <a:off x="503434" y="307440"/>
            <a:ext cx="11239928" cy="627829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grpSp>
        <p:nvGrpSpPr>
          <p:cNvPr id="3" name="Graphic 4"/>
          <p:cNvGrpSpPr/>
          <p:nvPr/>
        </p:nvGrpSpPr>
        <p:grpSpPr>
          <a:xfrm>
            <a:off x="914401" y="547037"/>
            <a:ext cx="7787530" cy="4887992"/>
            <a:chOff x="5610688" y="1031736"/>
            <a:chExt cx="5879305" cy="3980523"/>
          </a:xfrm>
        </p:grpSpPr>
        <p:sp>
          <p:nvSpPr>
            <p:cNvPr id="8" name="Freeform: Shape 7"/>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9" name="Freeform: Shape 8"/>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0" name="Graphic 4"/>
            <p:cNvGrpSpPr/>
            <p:nvPr/>
          </p:nvGrpSpPr>
          <p:grpSpPr>
            <a:xfrm>
              <a:off x="5610688" y="1031736"/>
              <a:ext cx="5879305" cy="3980523"/>
              <a:chOff x="5610688" y="1031736"/>
              <a:chExt cx="5879305" cy="3980523"/>
            </a:xfrm>
            <a:solidFill>
              <a:srgbClr val="1A1A1A"/>
            </a:solidFill>
          </p:grpSpPr>
          <p:sp>
            <p:nvSpPr>
              <p:cNvPr id="12" name="Freeform: Shape 11"/>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p:cNvSpPr txBox="1"/>
          <p:nvPr/>
        </p:nvSpPr>
        <p:spPr>
          <a:xfrm>
            <a:off x="1258974" y="1148516"/>
            <a:ext cx="7093916" cy="3785652"/>
          </a:xfrm>
          <a:prstGeom prst="rect">
            <a:avLst/>
          </a:prstGeom>
          <a:noFill/>
        </p:spPr>
        <p:txBody>
          <a:bodyPr wrap="square" rtlCol="0">
            <a:spAutoFit/>
          </a:bodyPr>
          <a:lstStyle/>
          <a:p>
            <a:pPr algn="just"/>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ô </a:t>
            </a:r>
            <a:r>
              <a:rPr lang="en-US" sz="4000" b="1" i="1" dirty="0" err="1">
                <a:latin typeface="Calibri" panose="020F0502020204030204" pitchFamily="34" charset="0"/>
                <a:cs typeface="Calibri" panose="020F0502020204030204" pitchFamily="34" charset="0"/>
              </a:rPr>
              <a:t>nhiễm</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nguồn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nước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và</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nhiên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với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các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nguyên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nhân</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trực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tiếp</a:t>
            </a:r>
            <a:r>
              <a:rPr lang="en-US" sz="4000" b="1" i="1" dirty="0">
                <a:latin typeface="Calibri" panose="020F0502020204030204" pitchFamily="34" charset="0"/>
                <a:cs typeface="Calibri" panose="020F0502020204030204" pitchFamily="34" charset="0"/>
              </a:rPr>
              <a:t> do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gây</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ra</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thì</a:t>
            </a:r>
            <a:r>
              <a:rPr lang="en-US" sz="4000" b="1" i="1" dirty="0">
                <a:latin typeface="Calibri" panose="020F0502020204030204" pitchFamily="34" charset="0"/>
                <a:cs typeface="Calibri" panose="020F0502020204030204" pitchFamily="34" charset="0"/>
              </a:rPr>
              <a:t> con </a:t>
            </a:r>
            <a:r>
              <a:rPr lang="en-US" sz="4000" b="1" i="1" dirty="0" err="1">
                <a:latin typeface="Calibri" panose="020F0502020204030204" pitchFamily="34" charset="0"/>
                <a:cs typeface="Calibri" panose="020F0502020204030204" pitchFamily="34" charset="0"/>
              </a:rPr>
              <a:t>người</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có</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thể</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chủ</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động</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khắc</a:t>
            </a:r>
            <a:r>
              <a:rPr lang="en-US" sz="4000" b="1" i="1" dirty="0">
                <a:latin typeface="Calibri" panose="020F0502020204030204" pitchFamily="34" charset="0"/>
                <a:cs typeface="Calibri" panose="020F0502020204030204" pitchFamily="34" charset="0"/>
              </a:rPr>
              <a:t> </a:t>
            </a:r>
            <a:r>
              <a:rPr lang="en-US" sz="4000" b="1" i="1" dirty="0" err="1">
                <a:latin typeface="Calibri" panose="020F0502020204030204" pitchFamily="34" charset="0"/>
                <a:cs typeface="Calibri" panose="020F0502020204030204" pitchFamily="34" charset="0"/>
              </a:rPr>
              <a:t>phục</a:t>
            </a:r>
            <a:r>
              <a:rPr lang="en-US" sz="4000" b="1" i="1" dirty="0">
                <a:latin typeface="Calibri" panose="020F0502020204030204" pitchFamily="34" charset="0"/>
                <a:cs typeface="Calibri" panose="020F0502020204030204" pitchFamily="34" charset="0"/>
              </a:rPr>
              <a:t>.</a:t>
            </a:r>
            <a:endParaRPr lang="en-US" sz="4000" b="1" i="1" dirty="0">
              <a:latin typeface="Calibri" panose="020F0502020204030204" pitchFamily="34" charset="0"/>
              <a:cs typeface="Calibri" panose="020F0502020204030204" pitchFamily="34" charset="0"/>
            </a:endParaRPr>
          </a:p>
        </p:txBody>
      </p:sp>
      <p:grpSp>
        <p:nvGrpSpPr>
          <p:cNvPr id="19" name="Group 18"/>
          <p:cNvGrpSpPr/>
          <p:nvPr/>
        </p:nvGrpSpPr>
        <p:grpSpPr>
          <a:xfrm>
            <a:off x="7708036" y="2072572"/>
            <a:ext cx="3285947" cy="3794598"/>
            <a:chOff x="8408633" y="1992570"/>
            <a:chExt cx="3507011" cy="3833036"/>
          </a:xfrm>
        </p:grpSpPr>
        <p:grpSp>
          <p:nvGrpSpPr>
            <p:cNvPr id="20" name="Graphic 4"/>
            <p:cNvGrpSpPr/>
            <p:nvPr/>
          </p:nvGrpSpPr>
          <p:grpSpPr>
            <a:xfrm>
              <a:off x="8408633" y="1992570"/>
              <a:ext cx="3507011" cy="3821123"/>
              <a:chOff x="8408633" y="1992570"/>
              <a:chExt cx="3507011" cy="3821123"/>
            </a:xfrm>
          </p:grpSpPr>
          <p:grpSp>
            <p:nvGrpSpPr>
              <p:cNvPr id="22" name="Graphic 4"/>
              <p:cNvGrpSpPr/>
              <p:nvPr/>
            </p:nvGrpSpPr>
            <p:grpSpPr>
              <a:xfrm>
                <a:off x="10886512" y="3334328"/>
                <a:ext cx="1029133" cy="1810218"/>
                <a:chOff x="10886512" y="3334328"/>
                <a:chExt cx="1029133" cy="1810218"/>
              </a:xfrm>
            </p:grpSpPr>
            <p:sp>
              <p:nvSpPr>
                <p:cNvPr id="97" name="Freeform: Shape 96"/>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endParaRPr lang="en-US"/>
                </a:p>
              </p:txBody>
            </p:sp>
            <p:sp>
              <p:nvSpPr>
                <p:cNvPr id="98" name="Freeform: Shape 97"/>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endParaRPr lang="en-US"/>
                </a:p>
              </p:txBody>
            </p:sp>
            <p:sp>
              <p:nvSpPr>
                <p:cNvPr id="99" name="Freeform: Shape 98"/>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endParaRPr lang="en-US"/>
                </a:p>
              </p:txBody>
            </p:sp>
            <p:sp>
              <p:nvSpPr>
                <p:cNvPr id="100" name="Freeform: Shape 99"/>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endParaRPr lang="en-US"/>
                </a:p>
              </p:txBody>
            </p:sp>
            <p:sp>
              <p:nvSpPr>
                <p:cNvPr id="101" name="Freeform: Shape 100"/>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endParaRPr lang="en-US"/>
                </a:p>
              </p:txBody>
            </p:sp>
            <p:sp>
              <p:nvSpPr>
                <p:cNvPr id="102" name="Freeform: Shape 101"/>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endParaRPr lang="en-US"/>
                </a:p>
              </p:txBody>
            </p:sp>
            <p:sp>
              <p:nvSpPr>
                <p:cNvPr id="103" name="Freeform: Shape 102"/>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endParaRPr lang="en-US"/>
                </a:p>
              </p:txBody>
            </p:sp>
            <p:sp>
              <p:nvSpPr>
                <p:cNvPr id="104" name="Freeform: Shape 103"/>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endParaRPr lang="en-US"/>
                </a:p>
              </p:txBody>
            </p:sp>
            <p:sp>
              <p:nvSpPr>
                <p:cNvPr id="105" name="Freeform: Shape 104"/>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endParaRPr lang="en-US"/>
                </a:p>
              </p:txBody>
            </p:sp>
          </p:grpSp>
          <p:sp>
            <p:nvSpPr>
              <p:cNvPr id="23" name="Freeform: Shape 22"/>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endParaRPr lang="en-US"/>
              </a:p>
            </p:txBody>
          </p:sp>
          <p:sp>
            <p:nvSpPr>
              <p:cNvPr id="24" name="Freeform: Shape 23"/>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endParaRPr lang="en-US"/>
              </a:p>
            </p:txBody>
          </p:sp>
          <p:sp>
            <p:nvSpPr>
              <p:cNvPr id="25" name="Freeform: Shape 24"/>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endParaRPr lang="en-US"/>
              </a:p>
            </p:txBody>
          </p:sp>
          <p:sp>
            <p:nvSpPr>
              <p:cNvPr id="26" name="Freeform: Shape 25"/>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endParaRPr lang="en-US"/>
              </a:p>
            </p:txBody>
          </p:sp>
          <p:sp>
            <p:nvSpPr>
              <p:cNvPr id="27" name="Freeform: Shape 26"/>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endParaRPr lang="en-US"/>
              </a:p>
            </p:txBody>
          </p:sp>
          <p:sp>
            <p:nvSpPr>
              <p:cNvPr id="28" name="Freeform: Shape 27"/>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endParaRPr lang="en-US"/>
              </a:p>
            </p:txBody>
          </p:sp>
          <p:grpSp>
            <p:nvGrpSpPr>
              <p:cNvPr id="29" name="Graphic 4"/>
              <p:cNvGrpSpPr/>
              <p:nvPr/>
            </p:nvGrpSpPr>
            <p:grpSpPr>
              <a:xfrm>
                <a:off x="8408633" y="3314331"/>
                <a:ext cx="2021128" cy="2499362"/>
                <a:chOff x="8408633" y="3314331"/>
                <a:chExt cx="2021128" cy="2499362"/>
              </a:xfrm>
            </p:grpSpPr>
            <p:grpSp>
              <p:nvGrpSpPr>
                <p:cNvPr id="86" name="Graphic 4"/>
                <p:cNvGrpSpPr/>
                <p:nvPr/>
              </p:nvGrpSpPr>
              <p:grpSpPr>
                <a:xfrm>
                  <a:off x="8408633" y="3314331"/>
                  <a:ext cx="532978" cy="711598"/>
                  <a:chOff x="8408633" y="3314331"/>
                  <a:chExt cx="532978" cy="711598"/>
                </a:xfrm>
              </p:grpSpPr>
              <p:sp>
                <p:nvSpPr>
                  <p:cNvPr id="90" name="Freeform: Shape 89"/>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endParaRPr lang="en-US"/>
                  </a:p>
                </p:txBody>
              </p:sp>
              <p:sp>
                <p:nvSpPr>
                  <p:cNvPr id="91" name="Freeform: Shape 90"/>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endParaRPr lang="en-US"/>
                  </a:p>
                </p:txBody>
              </p:sp>
              <p:sp>
                <p:nvSpPr>
                  <p:cNvPr id="92" name="Freeform: Shape 91"/>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endParaRPr lang="en-US"/>
                  </a:p>
                </p:txBody>
              </p:sp>
              <p:sp>
                <p:nvSpPr>
                  <p:cNvPr id="93" name="Freeform: Shape 92"/>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endParaRPr lang="en-US"/>
                  </a:p>
                </p:txBody>
              </p:sp>
              <p:sp>
                <p:nvSpPr>
                  <p:cNvPr id="94" name="Freeform: Shape 93"/>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endParaRPr lang="en-US"/>
                  </a:p>
                </p:txBody>
              </p:sp>
              <p:sp>
                <p:nvSpPr>
                  <p:cNvPr id="95" name="Freeform: Shape 94"/>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endParaRPr lang="en-US"/>
                  </a:p>
                </p:txBody>
              </p:sp>
              <p:sp>
                <p:nvSpPr>
                  <p:cNvPr id="96" name="Freeform: Shape 95"/>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endParaRPr lang="en-US"/>
                  </a:p>
                </p:txBody>
              </p:sp>
            </p:grpSp>
            <p:sp>
              <p:nvSpPr>
                <p:cNvPr id="87" name="Freeform: Shape 86"/>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endParaRPr lang="en-US"/>
                </a:p>
              </p:txBody>
            </p:sp>
            <p:sp>
              <p:nvSpPr>
                <p:cNvPr id="88" name="Freeform: Shape 87"/>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endParaRPr lang="en-US"/>
                </a:p>
              </p:txBody>
            </p:sp>
            <p:sp>
              <p:nvSpPr>
                <p:cNvPr id="89" name="Freeform: Shape 88"/>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endParaRPr lang="en-US"/>
                </a:p>
              </p:txBody>
            </p:sp>
          </p:grpSp>
          <p:grpSp>
            <p:nvGrpSpPr>
              <p:cNvPr id="30" name="Graphic 4"/>
              <p:cNvGrpSpPr/>
              <p:nvPr/>
            </p:nvGrpSpPr>
            <p:grpSpPr>
              <a:xfrm>
                <a:off x="9635854" y="2992117"/>
                <a:ext cx="2029993" cy="751396"/>
                <a:chOff x="9635854" y="2992117"/>
                <a:chExt cx="2029993" cy="751396"/>
              </a:xfrm>
            </p:grpSpPr>
            <p:grpSp>
              <p:nvGrpSpPr>
                <p:cNvPr id="80" name="Graphic 4"/>
                <p:cNvGrpSpPr/>
                <p:nvPr/>
              </p:nvGrpSpPr>
              <p:grpSpPr>
                <a:xfrm>
                  <a:off x="9635854" y="3377070"/>
                  <a:ext cx="399749" cy="366442"/>
                  <a:chOff x="9635854" y="3377070"/>
                  <a:chExt cx="399749" cy="366442"/>
                </a:xfrm>
              </p:grpSpPr>
              <p:sp>
                <p:nvSpPr>
                  <p:cNvPr id="84" name="Freeform: Shape 83"/>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endParaRPr lang="en-US"/>
                  </a:p>
                </p:txBody>
              </p:sp>
              <p:sp>
                <p:nvSpPr>
                  <p:cNvPr id="85" name="Freeform: Shape 84"/>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endParaRPr lang="en-US"/>
                  </a:p>
                </p:txBody>
              </p:sp>
            </p:grpSp>
            <p:grpSp>
              <p:nvGrpSpPr>
                <p:cNvPr id="81" name="Graphic 4"/>
                <p:cNvGrpSpPr/>
                <p:nvPr/>
              </p:nvGrpSpPr>
              <p:grpSpPr>
                <a:xfrm>
                  <a:off x="11305110" y="2992117"/>
                  <a:ext cx="360737" cy="419012"/>
                  <a:chOff x="11305110" y="2992117"/>
                  <a:chExt cx="360737" cy="419012"/>
                </a:xfrm>
              </p:grpSpPr>
              <p:sp>
                <p:nvSpPr>
                  <p:cNvPr id="82" name="Freeform: Shape 81"/>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endParaRPr lang="en-US"/>
                  </a:p>
                </p:txBody>
              </p:sp>
              <p:sp>
                <p:nvSpPr>
                  <p:cNvPr id="83" name="Freeform: Shape 82"/>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endParaRPr lang="en-US"/>
                  </a:p>
                </p:txBody>
              </p:sp>
            </p:grpSp>
          </p:grpSp>
          <p:sp>
            <p:nvSpPr>
              <p:cNvPr id="31" name="Freeform: Shape 30"/>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endParaRPr lang="en-US"/>
              </a:p>
            </p:txBody>
          </p:sp>
          <p:grpSp>
            <p:nvGrpSpPr>
              <p:cNvPr id="32" name="Graphic 4"/>
              <p:cNvGrpSpPr/>
              <p:nvPr/>
            </p:nvGrpSpPr>
            <p:grpSpPr>
              <a:xfrm>
                <a:off x="9879743" y="2828220"/>
                <a:ext cx="1476782" cy="856672"/>
                <a:chOff x="9879743" y="2828220"/>
                <a:chExt cx="1476782" cy="856672"/>
              </a:xfrm>
            </p:grpSpPr>
            <p:grpSp>
              <p:nvGrpSpPr>
                <p:cNvPr id="59" name="Graphic 4"/>
                <p:cNvGrpSpPr/>
                <p:nvPr/>
              </p:nvGrpSpPr>
              <p:grpSpPr>
                <a:xfrm>
                  <a:off x="9879743" y="2828220"/>
                  <a:ext cx="1476782" cy="697584"/>
                  <a:chOff x="9879743" y="2828220"/>
                  <a:chExt cx="1476782" cy="697584"/>
                </a:xfrm>
                <a:solidFill>
                  <a:srgbClr val="201D29"/>
                </a:solidFill>
              </p:grpSpPr>
              <p:pic>
                <p:nvPicPr>
                  <p:cNvPr id="74" name="Picture 73"/>
                  <p:cNvPicPr>
                    <a:picLocks noChangeAspect="1"/>
                  </p:cNvPicPr>
                  <p:nvPr/>
                </p:nvPicPr>
                <p:blipFill>
                  <a:blip r:embed="rId1"/>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5" name="Graphic 4"/>
                  <p:cNvGrpSpPr/>
                  <p:nvPr/>
                </p:nvGrpSpPr>
                <p:grpSpPr>
                  <a:xfrm>
                    <a:off x="10121718" y="2828220"/>
                    <a:ext cx="898324" cy="433217"/>
                    <a:chOff x="10121718" y="2828220"/>
                    <a:chExt cx="898324" cy="433217"/>
                  </a:xfrm>
                  <a:solidFill>
                    <a:srgbClr val="201D29"/>
                  </a:solidFill>
                </p:grpSpPr>
                <p:sp>
                  <p:nvSpPr>
                    <p:cNvPr id="76" name="Freeform: Shape 75"/>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endParaRPr lang="en-US"/>
                    </a:p>
                  </p:txBody>
                </p:sp>
                <p:sp>
                  <p:nvSpPr>
                    <p:cNvPr id="77" name="Freeform: Shape 76"/>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endParaRPr lang="en-US"/>
                    </a:p>
                  </p:txBody>
                </p:sp>
                <p:sp>
                  <p:nvSpPr>
                    <p:cNvPr id="78" name="Freeform: Shape 77"/>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endParaRPr lang="en-US"/>
                    </a:p>
                  </p:txBody>
                </p:sp>
                <p:sp>
                  <p:nvSpPr>
                    <p:cNvPr id="79" name="Freeform: Shape 78"/>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endParaRPr lang="en-US"/>
                    </a:p>
                  </p:txBody>
                </p:sp>
              </p:grpSp>
            </p:grpSp>
            <p:grpSp>
              <p:nvGrpSpPr>
                <p:cNvPr id="60" name="Graphic 4"/>
                <p:cNvGrpSpPr/>
                <p:nvPr/>
              </p:nvGrpSpPr>
              <p:grpSpPr>
                <a:xfrm>
                  <a:off x="10005654" y="3276357"/>
                  <a:ext cx="408535" cy="408535"/>
                  <a:chOff x="10005654" y="3276357"/>
                  <a:chExt cx="408535" cy="408535"/>
                </a:xfrm>
              </p:grpSpPr>
              <p:sp>
                <p:nvSpPr>
                  <p:cNvPr id="70" name="Freeform: Shape 69"/>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71" name="Graphic 4"/>
                  <p:cNvGrpSpPr/>
                  <p:nvPr/>
                </p:nvGrpSpPr>
                <p:grpSpPr>
                  <a:xfrm>
                    <a:off x="10120136" y="3358194"/>
                    <a:ext cx="140329" cy="178839"/>
                    <a:chOff x="10120136" y="3358194"/>
                    <a:chExt cx="140329" cy="178839"/>
                  </a:xfrm>
                  <a:solidFill>
                    <a:srgbClr val="ED866D"/>
                  </a:solidFill>
                </p:grpSpPr>
                <p:sp>
                  <p:nvSpPr>
                    <p:cNvPr id="72" name="Freeform: Shape 71"/>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endParaRPr lang="en-US"/>
                    </a:p>
                  </p:txBody>
                </p:sp>
                <p:sp>
                  <p:nvSpPr>
                    <p:cNvPr id="73" name="Freeform: Shape 72"/>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endParaRPr lang="en-US"/>
                    </a:p>
                  </p:txBody>
                </p:sp>
              </p:grpSp>
            </p:grpSp>
            <p:grpSp>
              <p:nvGrpSpPr>
                <p:cNvPr id="61" name="Graphic 4"/>
                <p:cNvGrpSpPr/>
                <p:nvPr/>
              </p:nvGrpSpPr>
              <p:grpSpPr>
                <a:xfrm>
                  <a:off x="10905127" y="3090208"/>
                  <a:ext cx="408535" cy="408535"/>
                  <a:chOff x="10905127" y="3090208"/>
                  <a:chExt cx="408535" cy="408535"/>
                </a:xfrm>
              </p:grpSpPr>
              <p:sp>
                <p:nvSpPr>
                  <p:cNvPr id="66" name="Freeform: Shape 65"/>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endParaRPr lang="en-US"/>
                  </a:p>
                </p:txBody>
              </p:sp>
              <p:grpSp>
                <p:nvGrpSpPr>
                  <p:cNvPr id="67" name="Graphic 4"/>
                  <p:cNvGrpSpPr/>
                  <p:nvPr/>
                </p:nvGrpSpPr>
                <p:grpSpPr>
                  <a:xfrm>
                    <a:off x="11031599" y="3210302"/>
                    <a:ext cx="143478" cy="146291"/>
                    <a:chOff x="11031599" y="3210302"/>
                    <a:chExt cx="143478" cy="146291"/>
                  </a:xfrm>
                  <a:solidFill>
                    <a:srgbClr val="ED866D"/>
                  </a:solidFill>
                </p:grpSpPr>
                <p:sp>
                  <p:nvSpPr>
                    <p:cNvPr id="68" name="Freeform: Shape 67"/>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endParaRPr lang="en-US"/>
                    </a:p>
                  </p:txBody>
                </p:sp>
                <p:sp>
                  <p:nvSpPr>
                    <p:cNvPr id="69" name="Freeform: Shape 68"/>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endParaRPr lang="en-US"/>
                    </a:p>
                  </p:txBody>
                </p:sp>
              </p:grpSp>
            </p:grpSp>
            <p:sp>
              <p:nvSpPr>
                <p:cNvPr id="62" name="Freeform: Shape 61"/>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endParaRPr lang="en-US"/>
                </a:p>
              </p:txBody>
            </p:sp>
            <p:grpSp>
              <p:nvGrpSpPr>
                <p:cNvPr id="63" name="Graphic 4"/>
                <p:cNvGrpSpPr/>
                <p:nvPr/>
              </p:nvGrpSpPr>
              <p:grpSpPr>
                <a:xfrm>
                  <a:off x="10444022" y="3251788"/>
                  <a:ext cx="347239" cy="279569"/>
                  <a:chOff x="10444022" y="3251788"/>
                  <a:chExt cx="347239" cy="279569"/>
                </a:xfrm>
              </p:grpSpPr>
              <p:sp>
                <p:nvSpPr>
                  <p:cNvPr id="64" name="Freeform: Shape 63"/>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endParaRPr lang="en-US"/>
                  </a:p>
                </p:txBody>
              </p:sp>
              <p:sp>
                <p:nvSpPr>
                  <p:cNvPr id="65" name="Freeform: Shape 64"/>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endParaRPr lang="en-US"/>
                  </a:p>
                </p:txBody>
              </p:sp>
            </p:grpSp>
          </p:grpSp>
          <p:sp>
            <p:nvSpPr>
              <p:cNvPr id="33" name="Freeform: Shape 32"/>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endParaRPr lang="en-US"/>
              </a:p>
            </p:txBody>
          </p:sp>
          <p:sp>
            <p:nvSpPr>
              <p:cNvPr id="34" name="Freeform: Shape 33"/>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endParaRPr lang="en-US"/>
              </a:p>
            </p:txBody>
          </p:sp>
          <p:sp>
            <p:nvSpPr>
              <p:cNvPr id="35" name="Freeform: Shape 34"/>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endParaRPr lang="en-US"/>
              </a:p>
            </p:txBody>
          </p:sp>
          <p:sp>
            <p:nvSpPr>
              <p:cNvPr id="36" name="Freeform: Shape 35"/>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endParaRPr lang="en-US"/>
              </a:p>
            </p:txBody>
          </p:sp>
          <p:sp>
            <p:nvSpPr>
              <p:cNvPr id="37" name="Freeform: Shape 36"/>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endParaRPr lang="en-US"/>
              </a:p>
            </p:txBody>
          </p:sp>
          <p:sp>
            <p:nvSpPr>
              <p:cNvPr id="38" name="Freeform: Shape 37"/>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endParaRPr lang="en-US"/>
              </a:p>
            </p:txBody>
          </p:sp>
          <p:sp>
            <p:nvSpPr>
              <p:cNvPr id="39" name="Freeform: Shape 38"/>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endParaRPr lang="en-US"/>
              </a:p>
            </p:txBody>
          </p:sp>
          <p:sp>
            <p:nvSpPr>
              <p:cNvPr id="40" name="Freeform: Shape 39"/>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endParaRPr lang="en-US"/>
              </a:p>
            </p:txBody>
          </p:sp>
          <p:sp>
            <p:nvSpPr>
              <p:cNvPr id="41" name="Freeform: Shape 40"/>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endParaRPr lang="en-US"/>
              </a:p>
            </p:txBody>
          </p:sp>
          <p:sp>
            <p:nvSpPr>
              <p:cNvPr id="42" name="Freeform: Shape 41"/>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endParaRPr lang="en-US"/>
              </a:p>
            </p:txBody>
          </p:sp>
          <p:sp>
            <p:nvSpPr>
              <p:cNvPr id="43" name="Freeform: Shape 42"/>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endParaRPr lang="en-US"/>
              </a:p>
            </p:txBody>
          </p:sp>
          <p:grpSp>
            <p:nvGrpSpPr>
              <p:cNvPr id="44" name="Graphic 4"/>
              <p:cNvGrpSpPr/>
              <p:nvPr/>
            </p:nvGrpSpPr>
            <p:grpSpPr>
              <a:xfrm>
                <a:off x="10359780" y="4436934"/>
                <a:ext cx="1039758" cy="1174386"/>
                <a:chOff x="10359780" y="4436934"/>
                <a:chExt cx="1039758" cy="1174386"/>
              </a:xfrm>
            </p:grpSpPr>
            <p:sp>
              <p:nvSpPr>
                <p:cNvPr id="56" name="Freeform: Shape 55"/>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endParaRPr lang="en-US"/>
                </a:p>
              </p:txBody>
            </p:sp>
            <p:sp>
              <p:nvSpPr>
                <p:cNvPr id="57" name="Freeform: Shape 56"/>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endParaRPr lang="en-US"/>
                </a:p>
              </p:txBody>
            </p:sp>
            <p:sp>
              <p:nvSpPr>
                <p:cNvPr id="58" name="Freeform: Shape 57"/>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endParaRPr lang="en-US"/>
                </a:p>
              </p:txBody>
            </p:sp>
          </p:grpSp>
          <p:sp>
            <p:nvSpPr>
              <p:cNvPr id="45" name="Freeform: Shape 44"/>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endParaRPr lang="en-US"/>
              </a:p>
            </p:txBody>
          </p:sp>
          <p:grpSp>
            <p:nvGrpSpPr>
              <p:cNvPr id="46" name="Graphic 4"/>
              <p:cNvGrpSpPr/>
              <p:nvPr/>
            </p:nvGrpSpPr>
            <p:grpSpPr>
              <a:xfrm>
                <a:off x="10426167" y="4902574"/>
                <a:ext cx="1283977" cy="728388"/>
                <a:chOff x="10426167" y="4902574"/>
                <a:chExt cx="1283977" cy="728388"/>
              </a:xfrm>
            </p:grpSpPr>
            <p:grpSp>
              <p:nvGrpSpPr>
                <p:cNvPr id="52" name="Graphic 4"/>
                <p:cNvGrpSpPr/>
                <p:nvPr/>
              </p:nvGrpSpPr>
              <p:grpSpPr>
                <a:xfrm>
                  <a:off x="10426167" y="5056265"/>
                  <a:ext cx="515768" cy="574697"/>
                  <a:chOff x="10426167" y="5056265"/>
                  <a:chExt cx="515768" cy="574697"/>
                </a:xfrm>
              </p:grpSpPr>
              <p:sp>
                <p:nvSpPr>
                  <p:cNvPr id="54" name="Freeform: Shape 53"/>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endParaRPr lang="en-US"/>
                  </a:p>
                </p:txBody>
              </p:sp>
              <p:sp>
                <p:nvSpPr>
                  <p:cNvPr id="55" name="Freeform: Shape 54"/>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endParaRPr lang="en-US"/>
                  </a:p>
                </p:txBody>
              </p:sp>
            </p:grpSp>
            <p:sp>
              <p:nvSpPr>
                <p:cNvPr id="53" name="Freeform: Shape 52"/>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endParaRPr lang="en-US"/>
                </a:p>
              </p:txBody>
            </p:sp>
          </p:grpSp>
          <p:sp>
            <p:nvSpPr>
              <p:cNvPr id="47" name="Freeform: Shape 46"/>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endParaRPr lang="en-US"/>
              </a:p>
            </p:txBody>
          </p:sp>
          <p:sp>
            <p:nvSpPr>
              <p:cNvPr id="48" name="Freeform: Shape 47"/>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endParaRPr lang="en-US"/>
              </a:p>
            </p:txBody>
          </p:sp>
          <p:sp>
            <p:nvSpPr>
              <p:cNvPr id="49" name="Freeform: Shape 48"/>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endParaRPr lang="en-US"/>
              </a:p>
            </p:txBody>
          </p:sp>
          <p:sp>
            <p:nvSpPr>
              <p:cNvPr id="50" name="Freeform: Shape 49"/>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endParaRPr lang="en-US"/>
              </a:p>
            </p:txBody>
          </p:sp>
          <p:sp>
            <p:nvSpPr>
              <p:cNvPr id="51" name="Freeform: Shape 50"/>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endParaRPr lang="en-US"/>
              </a:p>
            </p:txBody>
          </p:sp>
        </p:grpSp>
        <p:sp>
          <p:nvSpPr>
            <p:cNvPr id="21" name="Freeform: Shape 20"/>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endParaRPr lang="en-US"/>
            </a:p>
          </p:txBody>
        </p:sp>
      </p:grpSp>
      <p:grpSp>
        <p:nvGrpSpPr>
          <p:cNvPr id="109" name="组合 15"/>
          <p:cNvGrpSpPr/>
          <p:nvPr/>
        </p:nvGrpSpPr>
        <p:grpSpPr>
          <a:xfrm rot="1182294">
            <a:off x="10390648" y="415895"/>
            <a:ext cx="1559153" cy="1459563"/>
            <a:chOff x="10101876" y="4297860"/>
            <a:chExt cx="1826037" cy="1763786"/>
          </a:xfrm>
        </p:grpSpPr>
        <p:sp>
          <p:nvSpPr>
            <p:cNvPr id="110" name="Freeform 26"/>
            <p:cNvSpPr>
              <a:spLocks noEditPoints="1"/>
            </p:cNvSpPr>
            <p:nvPr/>
          </p:nvSpPr>
          <p:spPr bwMode="auto">
            <a:xfrm>
              <a:off x="10122627" y="4297860"/>
              <a:ext cx="1745111" cy="1763786"/>
            </a:xfrm>
            <a:custGeom>
              <a:avLst/>
              <a:gdLst>
                <a:gd name="T0" fmla="*/ 341 w 356"/>
                <a:gd name="T1" fmla="*/ 95 h 359"/>
                <a:gd name="T2" fmla="*/ 210 w 356"/>
                <a:gd name="T3" fmla="*/ 14 h 359"/>
                <a:gd name="T4" fmla="*/ 60 w 356"/>
                <a:gd name="T5" fmla="*/ 72 h 359"/>
                <a:gd name="T6" fmla="*/ 43 w 356"/>
                <a:gd name="T7" fmla="*/ 111 h 359"/>
                <a:gd name="T8" fmla="*/ 37 w 356"/>
                <a:gd name="T9" fmla="*/ 119 h 359"/>
                <a:gd name="T10" fmla="*/ 13 w 356"/>
                <a:gd name="T11" fmla="*/ 165 h 359"/>
                <a:gd name="T12" fmla="*/ 41 w 356"/>
                <a:gd name="T13" fmla="*/ 301 h 359"/>
                <a:gd name="T14" fmla="*/ 213 w 356"/>
                <a:gd name="T15" fmla="*/ 343 h 359"/>
                <a:gd name="T16" fmla="*/ 337 w 356"/>
                <a:gd name="T17" fmla="*/ 217 h 359"/>
                <a:gd name="T18" fmla="*/ 341 w 356"/>
                <a:gd name="T19" fmla="*/ 95 h 359"/>
                <a:gd name="T20" fmla="*/ 278 w 356"/>
                <a:gd name="T21" fmla="*/ 170 h 359"/>
                <a:gd name="T22" fmla="*/ 278 w 356"/>
                <a:gd name="T23" fmla="*/ 159 h 359"/>
                <a:gd name="T24" fmla="*/ 279 w 356"/>
                <a:gd name="T25" fmla="*/ 153 h 359"/>
                <a:gd name="T26" fmla="*/ 280 w 356"/>
                <a:gd name="T27" fmla="*/ 144 h 359"/>
                <a:gd name="T28" fmla="*/ 278 w 356"/>
                <a:gd name="T29" fmla="*/ 170 h 359"/>
                <a:gd name="T30" fmla="*/ 274 w 356"/>
                <a:gd name="T31" fmla="*/ 226 h 359"/>
                <a:gd name="T32" fmla="*/ 276 w 356"/>
                <a:gd name="T33" fmla="*/ 220 h 359"/>
                <a:gd name="T34" fmla="*/ 278 w 356"/>
                <a:gd name="T35" fmla="*/ 211 h 359"/>
                <a:gd name="T36" fmla="*/ 297 w 356"/>
                <a:gd name="T37" fmla="*/ 179 h 359"/>
                <a:gd name="T38" fmla="*/ 298 w 356"/>
                <a:gd name="T39" fmla="*/ 175 h 359"/>
                <a:gd name="T40" fmla="*/ 291 w 356"/>
                <a:gd name="T41" fmla="*/ 199 h 359"/>
                <a:gd name="T42" fmla="*/ 274 w 356"/>
                <a:gd name="T43" fmla="*/ 226 h 359"/>
                <a:gd name="T44" fmla="*/ 325 w 356"/>
                <a:gd name="T45" fmla="*/ 117 h 359"/>
                <a:gd name="T46" fmla="*/ 281 w 356"/>
                <a:gd name="T47" fmla="*/ 54 h 359"/>
                <a:gd name="T48" fmla="*/ 325 w 356"/>
                <a:gd name="T49" fmla="*/ 117 h 359"/>
                <a:gd name="T50" fmla="*/ 31 w 356"/>
                <a:gd name="T51" fmla="*/ 188 h 359"/>
                <a:gd name="T52" fmla="*/ 34 w 356"/>
                <a:gd name="T53" fmla="*/ 188 h 359"/>
                <a:gd name="T54" fmla="*/ 34 w 356"/>
                <a:gd name="T55" fmla="*/ 189 h 359"/>
                <a:gd name="T56" fmla="*/ 42 w 356"/>
                <a:gd name="T57" fmla="*/ 198 h 359"/>
                <a:gd name="T58" fmla="*/ 43 w 356"/>
                <a:gd name="T59" fmla="*/ 198 h 359"/>
                <a:gd name="T60" fmla="*/ 31 w 356"/>
                <a:gd name="T61" fmla="*/ 235 h 359"/>
                <a:gd name="T62" fmla="*/ 31 w 356"/>
                <a:gd name="T63" fmla="*/ 188 h 359"/>
                <a:gd name="T64" fmla="*/ 66 w 356"/>
                <a:gd name="T65" fmla="*/ 296 h 359"/>
                <a:gd name="T66" fmla="*/ 44 w 356"/>
                <a:gd name="T67" fmla="*/ 270 h 359"/>
                <a:gd name="T68" fmla="*/ 50 w 356"/>
                <a:gd name="T69" fmla="*/ 270 h 359"/>
                <a:gd name="T70" fmla="*/ 67 w 356"/>
                <a:gd name="T71" fmla="*/ 285 h 359"/>
                <a:gd name="T72" fmla="*/ 132 w 356"/>
                <a:gd name="T73" fmla="*/ 310 h 359"/>
                <a:gd name="T74" fmla="*/ 159 w 356"/>
                <a:gd name="T75" fmla="*/ 313 h 359"/>
                <a:gd name="T76" fmla="*/ 165 w 356"/>
                <a:gd name="T77" fmla="*/ 313 h 359"/>
                <a:gd name="T78" fmla="*/ 262 w 356"/>
                <a:gd name="T79" fmla="*/ 296 h 359"/>
                <a:gd name="T80" fmla="*/ 253 w 356"/>
                <a:gd name="T81" fmla="*/ 303 h 359"/>
                <a:gd name="T82" fmla="*/ 66 w 356"/>
                <a:gd name="T83" fmla="*/ 296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56" h="359">
                  <a:moveTo>
                    <a:pt x="341" y="95"/>
                  </a:moveTo>
                  <a:cubicBezTo>
                    <a:pt x="320" y="41"/>
                    <a:pt x="266" y="14"/>
                    <a:pt x="210" y="14"/>
                  </a:cubicBezTo>
                  <a:cubicBezTo>
                    <a:pt x="154" y="0"/>
                    <a:pt x="92" y="22"/>
                    <a:pt x="60" y="72"/>
                  </a:cubicBezTo>
                  <a:cubicBezTo>
                    <a:pt x="52" y="84"/>
                    <a:pt x="47" y="97"/>
                    <a:pt x="43" y="111"/>
                  </a:cubicBezTo>
                  <a:cubicBezTo>
                    <a:pt x="41" y="114"/>
                    <a:pt x="39" y="116"/>
                    <a:pt x="37" y="119"/>
                  </a:cubicBezTo>
                  <a:cubicBezTo>
                    <a:pt x="25" y="133"/>
                    <a:pt x="13" y="149"/>
                    <a:pt x="13" y="165"/>
                  </a:cubicBezTo>
                  <a:cubicBezTo>
                    <a:pt x="0" y="211"/>
                    <a:pt x="9" y="264"/>
                    <a:pt x="41" y="301"/>
                  </a:cubicBezTo>
                  <a:cubicBezTo>
                    <a:pt x="82" y="349"/>
                    <a:pt x="155" y="359"/>
                    <a:pt x="213" y="343"/>
                  </a:cubicBezTo>
                  <a:cubicBezTo>
                    <a:pt x="276" y="327"/>
                    <a:pt x="325" y="279"/>
                    <a:pt x="337" y="217"/>
                  </a:cubicBezTo>
                  <a:cubicBezTo>
                    <a:pt x="354" y="179"/>
                    <a:pt x="356" y="136"/>
                    <a:pt x="341" y="95"/>
                  </a:cubicBezTo>
                  <a:close/>
                  <a:moveTo>
                    <a:pt x="278" y="170"/>
                  </a:moveTo>
                  <a:cubicBezTo>
                    <a:pt x="278" y="166"/>
                    <a:pt x="278" y="163"/>
                    <a:pt x="278" y="159"/>
                  </a:cubicBezTo>
                  <a:cubicBezTo>
                    <a:pt x="279" y="157"/>
                    <a:pt x="279" y="155"/>
                    <a:pt x="279" y="153"/>
                  </a:cubicBezTo>
                  <a:cubicBezTo>
                    <a:pt x="280" y="150"/>
                    <a:pt x="280" y="147"/>
                    <a:pt x="280" y="144"/>
                  </a:cubicBezTo>
                  <a:cubicBezTo>
                    <a:pt x="281" y="153"/>
                    <a:pt x="280" y="162"/>
                    <a:pt x="278" y="170"/>
                  </a:cubicBezTo>
                  <a:close/>
                  <a:moveTo>
                    <a:pt x="274" y="226"/>
                  </a:moveTo>
                  <a:cubicBezTo>
                    <a:pt x="275" y="224"/>
                    <a:pt x="276" y="222"/>
                    <a:pt x="276" y="220"/>
                  </a:cubicBezTo>
                  <a:cubicBezTo>
                    <a:pt x="277" y="217"/>
                    <a:pt x="277" y="214"/>
                    <a:pt x="278" y="211"/>
                  </a:cubicBezTo>
                  <a:cubicBezTo>
                    <a:pt x="286" y="202"/>
                    <a:pt x="293" y="191"/>
                    <a:pt x="297" y="179"/>
                  </a:cubicBezTo>
                  <a:cubicBezTo>
                    <a:pt x="298" y="178"/>
                    <a:pt x="298" y="176"/>
                    <a:pt x="298" y="175"/>
                  </a:cubicBezTo>
                  <a:cubicBezTo>
                    <a:pt x="297" y="183"/>
                    <a:pt x="295" y="191"/>
                    <a:pt x="291" y="199"/>
                  </a:cubicBezTo>
                  <a:cubicBezTo>
                    <a:pt x="287" y="209"/>
                    <a:pt x="281" y="218"/>
                    <a:pt x="274" y="226"/>
                  </a:cubicBezTo>
                  <a:close/>
                  <a:moveTo>
                    <a:pt x="325" y="117"/>
                  </a:moveTo>
                  <a:cubicBezTo>
                    <a:pt x="315" y="93"/>
                    <a:pt x="299" y="71"/>
                    <a:pt x="281" y="54"/>
                  </a:cubicBezTo>
                  <a:cubicBezTo>
                    <a:pt x="304" y="69"/>
                    <a:pt x="318" y="91"/>
                    <a:pt x="325" y="117"/>
                  </a:cubicBezTo>
                  <a:close/>
                  <a:moveTo>
                    <a:pt x="31" y="188"/>
                  </a:moveTo>
                  <a:cubicBezTo>
                    <a:pt x="32" y="188"/>
                    <a:pt x="33" y="188"/>
                    <a:pt x="34" y="188"/>
                  </a:cubicBezTo>
                  <a:cubicBezTo>
                    <a:pt x="34" y="189"/>
                    <a:pt x="34" y="189"/>
                    <a:pt x="34" y="189"/>
                  </a:cubicBezTo>
                  <a:cubicBezTo>
                    <a:pt x="34" y="193"/>
                    <a:pt x="38" y="197"/>
                    <a:pt x="42" y="198"/>
                  </a:cubicBezTo>
                  <a:cubicBezTo>
                    <a:pt x="43" y="198"/>
                    <a:pt x="43" y="198"/>
                    <a:pt x="43" y="198"/>
                  </a:cubicBezTo>
                  <a:cubicBezTo>
                    <a:pt x="36" y="210"/>
                    <a:pt x="32" y="223"/>
                    <a:pt x="31" y="235"/>
                  </a:cubicBezTo>
                  <a:cubicBezTo>
                    <a:pt x="28" y="220"/>
                    <a:pt x="28" y="204"/>
                    <a:pt x="31" y="188"/>
                  </a:cubicBezTo>
                  <a:close/>
                  <a:moveTo>
                    <a:pt x="66" y="296"/>
                  </a:moveTo>
                  <a:cubicBezTo>
                    <a:pt x="57" y="289"/>
                    <a:pt x="50" y="280"/>
                    <a:pt x="44" y="270"/>
                  </a:cubicBezTo>
                  <a:cubicBezTo>
                    <a:pt x="46" y="270"/>
                    <a:pt x="48" y="270"/>
                    <a:pt x="50" y="270"/>
                  </a:cubicBezTo>
                  <a:cubicBezTo>
                    <a:pt x="55" y="275"/>
                    <a:pt x="61" y="280"/>
                    <a:pt x="67" y="285"/>
                  </a:cubicBezTo>
                  <a:cubicBezTo>
                    <a:pt x="84" y="298"/>
                    <a:pt x="109" y="314"/>
                    <a:pt x="132" y="310"/>
                  </a:cubicBezTo>
                  <a:cubicBezTo>
                    <a:pt x="139" y="315"/>
                    <a:pt x="150" y="315"/>
                    <a:pt x="159" y="313"/>
                  </a:cubicBezTo>
                  <a:cubicBezTo>
                    <a:pt x="161" y="313"/>
                    <a:pt x="163" y="313"/>
                    <a:pt x="165" y="313"/>
                  </a:cubicBezTo>
                  <a:cubicBezTo>
                    <a:pt x="198" y="318"/>
                    <a:pt x="232" y="312"/>
                    <a:pt x="262" y="296"/>
                  </a:cubicBezTo>
                  <a:cubicBezTo>
                    <a:pt x="259" y="298"/>
                    <a:pt x="256" y="301"/>
                    <a:pt x="253" y="303"/>
                  </a:cubicBezTo>
                  <a:cubicBezTo>
                    <a:pt x="198" y="338"/>
                    <a:pt x="117" y="340"/>
                    <a:pt x="66" y="296"/>
                  </a:cubicBezTo>
                  <a:close/>
                </a:path>
              </a:pathLst>
            </a:custGeom>
            <a:solidFill>
              <a:srgbClr val="F9E78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1" name="Freeform 27"/>
            <p:cNvSpPr>
              <a:spLocks noEditPoints="1"/>
            </p:cNvSpPr>
            <p:nvPr/>
          </p:nvSpPr>
          <p:spPr bwMode="auto">
            <a:xfrm>
              <a:off x="10809465" y="5343682"/>
              <a:ext cx="377658" cy="354833"/>
            </a:xfrm>
            <a:custGeom>
              <a:avLst/>
              <a:gdLst>
                <a:gd name="T0" fmla="*/ 75 w 77"/>
                <a:gd name="T1" fmla="*/ 21 h 72"/>
                <a:gd name="T2" fmla="*/ 77 w 77"/>
                <a:gd name="T3" fmla="*/ 14 h 72"/>
                <a:gd name="T4" fmla="*/ 73 w 77"/>
                <a:gd name="T5" fmla="*/ 8 h 72"/>
                <a:gd name="T6" fmla="*/ 36 w 77"/>
                <a:gd name="T7" fmla="*/ 12 h 72"/>
                <a:gd name="T8" fmla="*/ 28 w 77"/>
                <a:gd name="T9" fmla="*/ 17 h 72"/>
                <a:gd name="T10" fmla="*/ 28 w 77"/>
                <a:gd name="T11" fmla="*/ 17 h 72"/>
                <a:gd name="T12" fmla="*/ 27 w 77"/>
                <a:gd name="T13" fmla="*/ 16 h 72"/>
                <a:gd name="T14" fmla="*/ 22 w 77"/>
                <a:gd name="T15" fmla="*/ 13 h 72"/>
                <a:gd name="T16" fmla="*/ 21 w 77"/>
                <a:gd name="T17" fmla="*/ 12 h 72"/>
                <a:gd name="T18" fmla="*/ 10 w 77"/>
                <a:gd name="T19" fmla="*/ 12 h 72"/>
                <a:gd name="T20" fmla="*/ 1 w 77"/>
                <a:gd name="T21" fmla="*/ 18 h 72"/>
                <a:gd name="T22" fmla="*/ 14 w 77"/>
                <a:gd name="T23" fmla="*/ 56 h 72"/>
                <a:gd name="T24" fmla="*/ 30 w 77"/>
                <a:gd name="T25" fmla="*/ 70 h 72"/>
                <a:gd name="T26" fmla="*/ 36 w 77"/>
                <a:gd name="T27" fmla="*/ 69 h 72"/>
                <a:gd name="T28" fmla="*/ 36 w 77"/>
                <a:gd name="T29" fmla="*/ 70 h 72"/>
                <a:gd name="T30" fmla="*/ 43 w 77"/>
                <a:gd name="T31" fmla="*/ 69 h 72"/>
                <a:gd name="T32" fmla="*/ 53 w 77"/>
                <a:gd name="T33" fmla="*/ 69 h 72"/>
                <a:gd name="T34" fmla="*/ 68 w 77"/>
                <a:gd name="T35" fmla="*/ 42 h 72"/>
                <a:gd name="T36" fmla="*/ 73 w 77"/>
                <a:gd name="T37" fmla="*/ 34 h 72"/>
                <a:gd name="T38" fmla="*/ 73 w 77"/>
                <a:gd name="T39" fmla="*/ 29 h 72"/>
                <a:gd name="T40" fmla="*/ 73 w 77"/>
                <a:gd name="T41" fmla="*/ 29 h 72"/>
                <a:gd name="T42" fmla="*/ 75 w 77"/>
                <a:gd name="T43" fmla="*/ 21 h 72"/>
                <a:gd name="T44" fmla="*/ 55 w 77"/>
                <a:gd name="T45" fmla="*/ 23 h 72"/>
                <a:gd name="T46" fmla="*/ 55 w 77"/>
                <a:gd name="T47" fmla="*/ 22 h 72"/>
                <a:gd name="T48" fmla="*/ 48 w 77"/>
                <a:gd name="T49" fmla="*/ 17 h 72"/>
                <a:gd name="T50" fmla="*/ 52 w 77"/>
                <a:gd name="T51" fmla="*/ 16 h 72"/>
                <a:gd name="T52" fmla="*/ 66 w 77"/>
                <a:gd name="T53" fmla="*/ 17 h 72"/>
                <a:gd name="T54" fmla="*/ 65 w 77"/>
                <a:gd name="T55" fmla="*/ 20 h 72"/>
                <a:gd name="T56" fmla="*/ 55 w 77"/>
                <a:gd name="T57" fmla="*/ 23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 h="72">
                  <a:moveTo>
                    <a:pt x="75" y="21"/>
                  </a:moveTo>
                  <a:cubicBezTo>
                    <a:pt x="76" y="19"/>
                    <a:pt x="77" y="17"/>
                    <a:pt x="77" y="14"/>
                  </a:cubicBezTo>
                  <a:cubicBezTo>
                    <a:pt x="77" y="11"/>
                    <a:pt x="76" y="9"/>
                    <a:pt x="73" y="8"/>
                  </a:cubicBezTo>
                  <a:cubicBezTo>
                    <a:pt x="64" y="4"/>
                    <a:pt x="40" y="0"/>
                    <a:pt x="36" y="12"/>
                  </a:cubicBezTo>
                  <a:cubicBezTo>
                    <a:pt x="32" y="11"/>
                    <a:pt x="29" y="12"/>
                    <a:pt x="28" y="17"/>
                  </a:cubicBezTo>
                  <a:cubicBezTo>
                    <a:pt x="28" y="17"/>
                    <a:pt x="28" y="17"/>
                    <a:pt x="28" y="17"/>
                  </a:cubicBezTo>
                  <a:cubicBezTo>
                    <a:pt x="27" y="17"/>
                    <a:pt x="27" y="16"/>
                    <a:pt x="27" y="16"/>
                  </a:cubicBezTo>
                  <a:cubicBezTo>
                    <a:pt x="27" y="12"/>
                    <a:pt x="24" y="11"/>
                    <a:pt x="22" y="13"/>
                  </a:cubicBezTo>
                  <a:cubicBezTo>
                    <a:pt x="21" y="12"/>
                    <a:pt x="21" y="12"/>
                    <a:pt x="21" y="12"/>
                  </a:cubicBezTo>
                  <a:cubicBezTo>
                    <a:pt x="18" y="8"/>
                    <a:pt x="13" y="8"/>
                    <a:pt x="10" y="12"/>
                  </a:cubicBezTo>
                  <a:cubicBezTo>
                    <a:pt x="6" y="11"/>
                    <a:pt x="2" y="13"/>
                    <a:pt x="1" y="18"/>
                  </a:cubicBezTo>
                  <a:cubicBezTo>
                    <a:pt x="0" y="33"/>
                    <a:pt x="3" y="47"/>
                    <a:pt x="14" y="56"/>
                  </a:cubicBezTo>
                  <a:cubicBezTo>
                    <a:pt x="17" y="62"/>
                    <a:pt x="22" y="67"/>
                    <a:pt x="30" y="70"/>
                  </a:cubicBezTo>
                  <a:cubicBezTo>
                    <a:pt x="32" y="71"/>
                    <a:pt x="34" y="70"/>
                    <a:pt x="36" y="69"/>
                  </a:cubicBezTo>
                  <a:cubicBezTo>
                    <a:pt x="36" y="70"/>
                    <a:pt x="36" y="70"/>
                    <a:pt x="36" y="70"/>
                  </a:cubicBezTo>
                  <a:cubicBezTo>
                    <a:pt x="38" y="71"/>
                    <a:pt x="41" y="71"/>
                    <a:pt x="43" y="69"/>
                  </a:cubicBezTo>
                  <a:cubicBezTo>
                    <a:pt x="46" y="72"/>
                    <a:pt x="50" y="71"/>
                    <a:pt x="53" y="69"/>
                  </a:cubicBezTo>
                  <a:cubicBezTo>
                    <a:pt x="61" y="62"/>
                    <a:pt x="66" y="52"/>
                    <a:pt x="68" y="42"/>
                  </a:cubicBezTo>
                  <a:cubicBezTo>
                    <a:pt x="71" y="40"/>
                    <a:pt x="73" y="37"/>
                    <a:pt x="73" y="34"/>
                  </a:cubicBezTo>
                  <a:cubicBezTo>
                    <a:pt x="74" y="32"/>
                    <a:pt x="73" y="30"/>
                    <a:pt x="73" y="29"/>
                  </a:cubicBezTo>
                  <a:cubicBezTo>
                    <a:pt x="73" y="29"/>
                    <a:pt x="73" y="29"/>
                    <a:pt x="73" y="29"/>
                  </a:cubicBezTo>
                  <a:cubicBezTo>
                    <a:pt x="74" y="26"/>
                    <a:pt x="75" y="23"/>
                    <a:pt x="75" y="21"/>
                  </a:cubicBezTo>
                  <a:close/>
                  <a:moveTo>
                    <a:pt x="55" y="23"/>
                  </a:moveTo>
                  <a:cubicBezTo>
                    <a:pt x="55" y="22"/>
                    <a:pt x="55" y="22"/>
                    <a:pt x="55" y="22"/>
                  </a:cubicBezTo>
                  <a:cubicBezTo>
                    <a:pt x="53" y="19"/>
                    <a:pt x="51" y="17"/>
                    <a:pt x="48" y="17"/>
                  </a:cubicBezTo>
                  <a:cubicBezTo>
                    <a:pt x="49" y="16"/>
                    <a:pt x="50" y="16"/>
                    <a:pt x="52" y="16"/>
                  </a:cubicBezTo>
                  <a:cubicBezTo>
                    <a:pt x="56" y="15"/>
                    <a:pt x="61" y="16"/>
                    <a:pt x="66" y="17"/>
                  </a:cubicBezTo>
                  <a:cubicBezTo>
                    <a:pt x="66" y="18"/>
                    <a:pt x="65" y="19"/>
                    <a:pt x="65" y="20"/>
                  </a:cubicBezTo>
                  <a:cubicBezTo>
                    <a:pt x="62" y="18"/>
                    <a:pt x="57" y="19"/>
                    <a:pt x="55" y="23"/>
                  </a:cubicBezTo>
                  <a:close/>
                </a:path>
              </a:pathLst>
            </a:custGeom>
            <a:solidFill>
              <a:srgbClr val="E580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2" name="Freeform 118"/>
            <p:cNvSpPr>
              <a:spLocks noEditPoints="1"/>
            </p:cNvSpPr>
            <p:nvPr/>
          </p:nvSpPr>
          <p:spPr bwMode="auto">
            <a:xfrm>
              <a:off x="10101876" y="4316535"/>
              <a:ext cx="1826037" cy="1740961"/>
            </a:xfrm>
            <a:custGeom>
              <a:avLst/>
              <a:gdLst>
                <a:gd name="T0" fmla="*/ 256 w 372"/>
                <a:gd name="T1" fmla="*/ 37 h 354"/>
                <a:gd name="T2" fmla="*/ 123 w 372"/>
                <a:gd name="T3" fmla="*/ 21 h 354"/>
                <a:gd name="T4" fmla="*/ 17 w 372"/>
                <a:gd name="T5" fmla="*/ 149 h 354"/>
                <a:gd name="T6" fmla="*/ 66 w 372"/>
                <a:gd name="T7" fmla="*/ 301 h 354"/>
                <a:gd name="T8" fmla="*/ 249 w 372"/>
                <a:gd name="T9" fmla="*/ 333 h 354"/>
                <a:gd name="T10" fmla="*/ 369 w 372"/>
                <a:gd name="T11" fmla="*/ 167 h 354"/>
                <a:gd name="T12" fmla="*/ 256 w 372"/>
                <a:gd name="T13" fmla="*/ 37 h 354"/>
                <a:gd name="T14" fmla="*/ 302 w 372"/>
                <a:gd name="T15" fmla="*/ 275 h 354"/>
                <a:gd name="T16" fmla="*/ 141 w 372"/>
                <a:gd name="T17" fmla="*/ 316 h 354"/>
                <a:gd name="T18" fmla="*/ 30 w 372"/>
                <a:gd name="T19" fmla="*/ 175 h 354"/>
                <a:gd name="T20" fmla="*/ 116 w 372"/>
                <a:gd name="T21" fmla="*/ 42 h 354"/>
                <a:gd name="T22" fmla="*/ 239 w 372"/>
                <a:gd name="T23" fmla="*/ 38 h 354"/>
                <a:gd name="T24" fmla="*/ 237 w 372"/>
                <a:gd name="T25" fmla="*/ 38 h 354"/>
                <a:gd name="T26" fmla="*/ 235 w 372"/>
                <a:gd name="T27" fmla="*/ 54 h 354"/>
                <a:gd name="T28" fmla="*/ 268 w 372"/>
                <a:gd name="T29" fmla="*/ 59 h 354"/>
                <a:gd name="T30" fmla="*/ 270 w 372"/>
                <a:gd name="T31" fmla="*/ 61 h 354"/>
                <a:gd name="T32" fmla="*/ 276 w 372"/>
                <a:gd name="T33" fmla="*/ 61 h 354"/>
                <a:gd name="T34" fmla="*/ 312 w 372"/>
                <a:gd name="T35" fmla="*/ 79 h 354"/>
                <a:gd name="T36" fmla="*/ 346 w 372"/>
                <a:gd name="T37" fmla="*/ 136 h 354"/>
                <a:gd name="T38" fmla="*/ 302 w 372"/>
                <a:gd name="T39" fmla="*/ 275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2" h="354">
                  <a:moveTo>
                    <a:pt x="256" y="37"/>
                  </a:moveTo>
                  <a:cubicBezTo>
                    <a:pt x="218" y="8"/>
                    <a:pt x="170" y="0"/>
                    <a:pt x="123" y="21"/>
                  </a:cubicBezTo>
                  <a:cubicBezTo>
                    <a:pt x="71" y="44"/>
                    <a:pt x="32" y="95"/>
                    <a:pt x="17" y="149"/>
                  </a:cubicBezTo>
                  <a:cubicBezTo>
                    <a:pt x="0" y="207"/>
                    <a:pt x="19" y="264"/>
                    <a:pt x="66" y="301"/>
                  </a:cubicBezTo>
                  <a:cubicBezTo>
                    <a:pt x="116" y="339"/>
                    <a:pt x="189" y="354"/>
                    <a:pt x="249" y="333"/>
                  </a:cubicBezTo>
                  <a:cubicBezTo>
                    <a:pt x="318" y="309"/>
                    <a:pt x="365" y="239"/>
                    <a:pt x="369" y="167"/>
                  </a:cubicBezTo>
                  <a:cubicBezTo>
                    <a:pt x="372" y="99"/>
                    <a:pt x="323" y="39"/>
                    <a:pt x="256" y="37"/>
                  </a:cubicBezTo>
                  <a:close/>
                  <a:moveTo>
                    <a:pt x="302" y="275"/>
                  </a:moveTo>
                  <a:cubicBezTo>
                    <a:pt x="260" y="320"/>
                    <a:pt x="199" y="332"/>
                    <a:pt x="141" y="316"/>
                  </a:cubicBezTo>
                  <a:cubicBezTo>
                    <a:pt x="75" y="296"/>
                    <a:pt x="23" y="248"/>
                    <a:pt x="30" y="175"/>
                  </a:cubicBezTo>
                  <a:cubicBezTo>
                    <a:pt x="35" y="122"/>
                    <a:pt x="72" y="71"/>
                    <a:pt x="116" y="42"/>
                  </a:cubicBezTo>
                  <a:cubicBezTo>
                    <a:pt x="157" y="17"/>
                    <a:pt x="201" y="17"/>
                    <a:pt x="239" y="38"/>
                  </a:cubicBezTo>
                  <a:cubicBezTo>
                    <a:pt x="238" y="38"/>
                    <a:pt x="238" y="38"/>
                    <a:pt x="237" y="38"/>
                  </a:cubicBezTo>
                  <a:cubicBezTo>
                    <a:pt x="229" y="39"/>
                    <a:pt x="225" y="52"/>
                    <a:pt x="235" y="54"/>
                  </a:cubicBezTo>
                  <a:cubicBezTo>
                    <a:pt x="246" y="55"/>
                    <a:pt x="257" y="57"/>
                    <a:pt x="268" y="59"/>
                  </a:cubicBezTo>
                  <a:cubicBezTo>
                    <a:pt x="269" y="60"/>
                    <a:pt x="269" y="61"/>
                    <a:pt x="270" y="61"/>
                  </a:cubicBezTo>
                  <a:cubicBezTo>
                    <a:pt x="272" y="63"/>
                    <a:pt x="274" y="63"/>
                    <a:pt x="276" y="61"/>
                  </a:cubicBezTo>
                  <a:cubicBezTo>
                    <a:pt x="289" y="65"/>
                    <a:pt x="301" y="70"/>
                    <a:pt x="312" y="79"/>
                  </a:cubicBezTo>
                  <a:cubicBezTo>
                    <a:pt x="331" y="93"/>
                    <a:pt x="341" y="113"/>
                    <a:pt x="346" y="136"/>
                  </a:cubicBezTo>
                  <a:cubicBezTo>
                    <a:pt x="356" y="185"/>
                    <a:pt x="335" y="239"/>
                    <a:pt x="302" y="275"/>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3" name="Freeform 119"/>
            <p:cNvSpPr>
              <a:spLocks noEditPoints="1"/>
            </p:cNvSpPr>
            <p:nvPr/>
          </p:nvSpPr>
          <p:spPr bwMode="auto">
            <a:xfrm>
              <a:off x="10469158" y="5078076"/>
              <a:ext cx="1006396" cy="688914"/>
            </a:xfrm>
            <a:custGeom>
              <a:avLst/>
              <a:gdLst>
                <a:gd name="T0" fmla="*/ 193 w 205"/>
                <a:gd name="T1" fmla="*/ 4 h 140"/>
                <a:gd name="T2" fmla="*/ 163 w 205"/>
                <a:gd name="T3" fmla="*/ 36 h 140"/>
                <a:gd name="T4" fmla="*/ 150 w 205"/>
                <a:gd name="T5" fmla="*/ 43 h 140"/>
                <a:gd name="T6" fmla="*/ 144 w 205"/>
                <a:gd name="T7" fmla="*/ 45 h 140"/>
                <a:gd name="T8" fmla="*/ 110 w 205"/>
                <a:gd name="T9" fmla="*/ 52 h 140"/>
                <a:gd name="T10" fmla="*/ 12 w 205"/>
                <a:gd name="T11" fmla="*/ 19 h 140"/>
                <a:gd name="T12" fmla="*/ 3 w 205"/>
                <a:gd name="T13" fmla="*/ 26 h 140"/>
                <a:gd name="T14" fmla="*/ 64 w 205"/>
                <a:gd name="T15" fmla="*/ 65 h 140"/>
                <a:gd name="T16" fmla="*/ 114 w 205"/>
                <a:gd name="T17" fmla="*/ 139 h 140"/>
                <a:gd name="T18" fmla="*/ 158 w 205"/>
                <a:gd name="T19" fmla="*/ 58 h 140"/>
                <a:gd name="T20" fmla="*/ 172 w 205"/>
                <a:gd name="T21" fmla="*/ 51 h 140"/>
                <a:gd name="T22" fmla="*/ 205 w 205"/>
                <a:gd name="T23" fmla="*/ 9 h 140"/>
                <a:gd name="T24" fmla="*/ 193 w 205"/>
                <a:gd name="T25" fmla="*/ 4 h 140"/>
                <a:gd name="T26" fmla="*/ 115 w 205"/>
                <a:gd name="T27" fmla="*/ 123 h 140"/>
                <a:gd name="T28" fmla="*/ 73 w 205"/>
                <a:gd name="T29" fmla="*/ 67 h 140"/>
                <a:gd name="T30" fmla="*/ 108 w 205"/>
                <a:gd name="T31" fmla="*/ 69 h 140"/>
                <a:gd name="T32" fmla="*/ 106 w 205"/>
                <a:gd name="T33" fmla="*/ 105 h 140"/>
                <a:gd name="T34" fmla="*/ 114 w 205"/>
                <a:gd name="T35" fmla="*/ 105 h 140"/>
                <a:gd name="T36" fmla="*/ 112 w 205"/>
                <a:gd name="T37" fmla="*/ 69 h 140"/>
                <a:gd name="T38" fmla="*/ 142 w 205"/>
                <a:gd name="T39" fmla="*/ 64 h 140"/>
                <a:gd name="T40" fmla="*/ 115 w 205"/>
                <a:gd name="T41" fmla="*/ 123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5" h="140">
                  <a:moveTo>
                    <a:pt x="193" y="4"/>
                  </a:moveTo>
                  <a:cubicBezTo>
                    <a:pt x="182" y="14"/>
                    <a:pt x="177" y="28"/>
                    <a:pt x="163" y="36"/>
                  </a:cubicBezTo>
                  <a:cubicBezTo>
                    <a:pt x="159" y="39"/>
                    <a:pt x="155" y="41"/>
                    <a:pt x="150" y="43"/>
                  </a:cubicBezTo>
                  <a:cubicBezTo>
                    <a:pt x="148" y="43"/>
                    <a:pt x="146" y="44"/>
                    <a:pt x="144" y="45"/>
                  </a:cubicBezTo>
                  <a:cubicBezTo>
                    <a:pt x="133" y="49"/>
                    <a:pt x="122" y="51"/>
                    <a:pt x="110" y="52"/>
                  </a:cubicBezTo>
                  <a:cubicBezTo>
                    <a:pt x="76" y="54"/>
                    <a:pt x="37" y="44"/>
                    <a:pt x="12" y="19"/>
                  </a:cubicBezTo>
                  <a:cubicBezTo>
                    <a:pt x="8" y="15"/>
                    <a:pt x="0" y="20"/>
                    <a:pt x="3" y="26"/>
                  </a:cubicBezTo>
                  <a:cubicBezTo>
                    <a:pt x="17" y="47"/>
                    <a:pt x="40" y="59"/>
                    <a:pt x="64" y="65"/>
                  </a:cubicBezTo>
                  <a:cubicBezTo>
                    <a:pt x="61" y="97"/>
                    <a:pt x="75" y="140"/>
                    <a:pt x="114" y="139"/>
                  </a:cubicBezTo>
                  <a:cubicBezTo>
                    <a:pt x="152" y="137"/>
                    <a:pt x="158" y="89"/>
                    <a:pt x="158" y="58"/>
                  </a:cubicBezTo>
                  <a:cubicBezTo>
                    <a:pt x="163" y="56"/>
                    <a:pt x="167" y="54"/>
                    <a:pt x="172" y="51"/>
                  </a:cubicBezTo>
                  <a:cubicBezTo>
                    <a:pt x="185" y="43"/>
                    <a:pt x="205" y="26"/>
                    <a:pt x="205" y="9"/>
                  </a:cubicBezTo>
                  <a:cubicBezTo>
                    <a:pt x="205" y="3"/>
                    <a:pt x="198" y="0"/>
                    <a:pt x="193" y="4"/>
                  </a:cubicBezTo>
                  <a:close/>
                  <a:moveTo>
                    <a:pt x="115" y="123"/>
                  </a:moveTo>
                  <a:cubicBezTo>
                    <a:pt x="87" y="130"/>
                    <a:pt x="77" y="90"/>
                    <a:pt x="73" y="67"/>
                  </a:cubicBezTo>
                  <a:cubicBezTo>
                    <a:pt x="85" y="68"/>
                    <a:pt x="97" y="69"/>
                    <a:pt x="108" y="69"/>
                  </a:cubicBezTo>
                  <a:cubicBezTo>
                    <a:pt x="107" y="81"/>
                    <a:pt x="106" y="93"/>
                    <a:pt x="106" y="105"/>
                  </a:cubicBezTo>
                  <a:cubicBezTo>
                    <a:pt x="106" y="110"/>
                    <a:pt x="114" y="110"/>
                    <a:pt x="114" y="105"/>
                  </a:cubicBezTo>
                  <a:cubicBezTo>
                    <a:pt x="115" y="93"/>
                    <a:pt x="113" y="81"/>
                    <a:pt x="112" y="69"/>
                  </a:cubicBezTo>
                  <a:cubicBezTo>
                    <a:pt x="122" y="68"/>
                    <a:pt x="132" y="67"/>
                    <a:pt x="142" y="64"/>
                  </a:cubicBezTo>
                  <a:cubicBezTo>
                    <a:pt x="141" y="87"/>
                    <a:pt x="138" y="117"/>
                    <a:pt x="115" y="123"/>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4" name="Freeform 120"/>
            <p:cNvSpPr/>
            <p:nvPr/>
          </p:nvSpPr>
          <p:spPr bwMode="auto">
            <a:xfrm>
              <a:off x="10601961" y="4995074"/>
              <a:ext cx="83002" cy="107902"/>
            </a:xfrm>
            <a:custGeom>
              <a:avLst/>
              <a:gdLst>
                <a:gd name="T0" fmla="*/ 17 w 17"/>
                <a:gd name="T1" fmla="*/ 5 h 22"/>
                <a:gd name="T2" fmla="*/ 14 w 17"/>
                <a:gd name="T3" fmla="*/ 2 h 22"/>
                <a:gd name="T4" fmla="*/ 12 w 17"/>
                <a:gd name="T5" fmla="*/ 1 h 22"/>
                <a:gd name="T6" fmla="*/ 8 w 17"/>
                <a:gd name="T7" fmla="*/ 0 h 22"/>
                <a:gd name="T8" fmla="*/ 7 w 17"/>
                <a:gd name="T9" fmla="*/ 1 h 22"/>
                <a:gd name="T10" fmla="*/ 5 w 17"/>
                <a:gd name="T11" fmla="*/ 1 h 22"/>
                <a:gd name="T12" fmla="*/ 1 w 17"/>
                <a:gd name="T13" fmla="*/ 4 h 22"/>
                <a:gd name="T14" fmla="*/ 0 w 17"/>
                <a:gd name="T15" fmla="*/ 12 h 22"/>
                <a:gd name="T16" fmla="*/ 2 w 17"/>
                <a:gd name="T17" fmla="*/ 19 h 22"/>
                <a:gd name="T18" fmla="*/ 4 w 17"/>
                <a:gd name="T19" fmla="*/ 21 h 22"/>
                <a:gd name="T20" fmla="*/ 7 w 17"/>
                <a:gd name="T21" fmla="*/ 22 h 22"/>
                <a:gd name="T22" fmla="*/ 10 w 17"/>
                <a:gd name="T23" fmla="*/ 21 h 22"/>
                <a:gd name="T24" fmla="*/ 13 w 17"/>
                <a:gd name="T25" fmla="*/ 19 h 22"/>
                <a:gd name="T26" fmla="*/ 14 w 17"/>
                <a:gd name="T27" fmla="*/ 17 h 22"/>
                <a:gd name="T28" fmla="*/ 16 w 17"/>
                <a:gd name="T29" fmla="*/ 13 h 22"/>
                <a:gd name="T30" fmla="*/ 17 w 17"/>
                <a:gd name="T31"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 h="22">
                  <a:moveTo>
                    <a:pt x="17" y="5"/>
                  </a:moveTo>
                  <a:cubicBezTo>
                    <a:pt x="17" y="4"/>
                    <a:pt x="15" y="2"/>
                    <a:pt x="14" y="2"/>
                  </a:cubicBezTo>
                  <a:cubicBezTo>
                    <a:pt x="13" y="1"/>
                    <a:pt x="13" y="1"/>
                    <a:pt x="12" y="1"/>
                  </a:cubicBezTo>
                  <a:cubicBezTo>
                    <a:pt x="11" y="0"/>
                    <a:pt x="10" y="0"/>
                    <a:pt x="8" y="0"/>
                  </a:cubicBezTo>
                  <a:cubicBezTo>
                    <a:pt x="8" y="0"/>
                    <a:pt x="7" y="1"/>
                    <a:pt x="7" y="1"/>
                  </a:cubicBezTo>
                  <a:cubicBezTo>
                    <a:pt x="6" y="1"/>
                    <a:pt x="6" y="1"/>
                    <a:pt x="5" y="1"/>
                  </a:cubicBezTo>
                  <a:cubicBezTo>
                    <a:pt x="3" y="2"/>
                    <a:pt x="2" y="3"/>
                    <a:pt x="1" y="4"/>
                  </a:cubicBezTo>
                  <a:cubicBezTo>
                    <a:pt x="0" y="7"/>
                    <a:pt x="0" y="9"/>
                    <a:pt x="0" y="12"/>
                  </a:cubicBezTo>
                  <a:cubicBezTo>
                    <a:pt x="0" y="14"/>
                    <a:pt x="0" y="17"/>
                    <a:pt x="2" y="19"/>
                  </a:cubicBezTo>
                  <a:cubicBezTo>
                    <a:pt x="2" y="20"/>
                    <a:pt x="3" y="21"/>
                    <a:pt x="4" y="21"/>
                  </a:cubicBezTo>
                  <a:cubicBezTo>
                    <a:pt x="5" y="21"/>
                    <a:pt x="6" y="22"/>
                    <a:pt x="7" y="22"/>
                  </a:cubicBezTo>
                  <a:cubicBezTo>
                    <a:pt x="8" y="22"/>
                    <a:pt x="9" y="21"/>
                    <a:pt x="10" y="21"/>
                  </a:cubicBezTo>
                  <a:cubicBezTo>
                    <a:pt x="12" y="20"/>
                    <a:pt x="13" y="20"/>
                    <a:pt x="13" y="19"/>
                  </a:cubicBezTo>
                  <a:cubicBezTo>
                    <a:pt x="14" y="17"/>
                    <a:pt x="14" y="17"/>
                    <a:pt x="14" y="17"/>
                  </a:cubicBezTo>
                  <a:cubicBezTo>
                    <a:pt x="15" y="16"/>
                    <a:pt x="15" y="14"/>
                    <a:pt x="16" y="13"/>
                  </a:cubicBezTo>
                  <a:cubicBezTo>
                    <a:pt x="17" y="10"/>
                    <a:pt x="17" y="8"/>
                    <a:pt x="17" y="5"/>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
          <p:nvSpPr>
            <p:cNvPr id="115" name="Freeform 121"/>
            <p:cNvSpPr/>
            <p:nvPr/>
          </p:nvSpPr>
          <p:spPr bwMode="auto">
            <a:xfrm>
              <a:off x="11126947" y="4872646"/>
              <a:ext cx="265605" cy="215804"/>
            </a:xfrm>
            <a:custGeom>
              <a:avLst/>
              <a:gdLst>
                <a:gd name="T0" fmla="*/ 52 w 54"/>
                <a:gd name="T1" fmla="*/ 33 h 44"/>
                <a:gd name="T2" fmla="*/ 34 w 54"/>
                <a:gd name="T3" fmla="*/ 26 h 44"/>
                <a:gd name="T4" fmla="*/ 20 w 54"/>
                <a:gd name="T5" fmla="*/ 25 h 44"/>
                <a:gd name="T6" fmla="*/ 44 w 54"/>
                <a:gd name="T7" fmla="*/ 9 h 44"/>
                <a:gd name="T8" fmla="*/ 41 w 54"/>
                <a:gd name="T9" fmla="*/ 1 h 44"/>
                <a:gd name="T10" fmla="*/ 2 w 54"/>
                <a:gd name="T11" fmla="*/ 28 h 44"/>
                <a:gd name="T12" fmla="*/ 8 w 54"/>
                <a:gd name="T13" fmla="*/ 38 h 44"/>
                <a:gd name="T14" fmla="*/ 30 w 54"/>
                <a:gd name="T15" fmla="*/ 40 h 44"/>
                <a:gd name="T16" fmla="*/ 49 w 54"/>
                <a:gd name="T17" fmla="*/ 42 h 44"/>
                <a:gd name="T18" fmla="*/ 52 w 5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4" h="44">
                  <a:moveTo>
                    <a:pt x="52" y="33"/>
                  </a:moveTo>
                  <a:cubicBezTo>
                    <a:pt x="48" y="28"/>
                    <a:pt x="40" y="27"/>
                    <a:pt x="34" y="26"/>
                  </a:cubicBezTo>
                  <a:cubicBezTo>
                    <a:pt x="29" y="25"/>
                    <a:pt x="25" y="25"/>
                    <a:pt x="20" y="25"/>
                  </a:cubicBezTo>
                  <a:cubicBezTo>
                    <a:pt x="26" y="17"/>
                    <a:pt x="35" y="12"/>
                    <a:pt x="44" y="9"/>
                  </a:cubicBezTo>
                  <a:cubicBezTo>
                    <a:pt x="49" y="7"/>
                    <a:pt x="45" y="0"/>
                    <a:pt x="41" y="1"/>
                  </a:cubicBezTo>
                  <a:cubicBezTo>
                    <a:pt x="25" y="4"/>
                    <a:pt x="10" y="12"/>
                    <a:pt x="2" y="28"/>
                  </a:cubicBezTo>
                  <a:cubicBezTo>
                    <a:pt x="0" y="32"/>
                    <a:pt x="3" y="37"/>
                    <a:pt x="8" y="38"/>
                  </a:cubicBezTo>
                  <a:cubicBezTo>
                    <a:pt x="15" y="38"/>
                    <a:pt x="23" y="39"/>
                    <a:pt x="30" y="40"/>
                  </a:cubicBezTo>
                  <a:cubicBezTo>
                    <a:pt x="36" y="41"/>
                    <a:pt x="43" y="44"/>
                    <a:pt x="49" y="42"/>
                  </a:cubicBezTo>
                  <a:cubicBezTo>
                    <a:pt x="54" y="41"/>
                    <a:pt x="54" y="36"/>
                    <a:pt x="52" y="33"/>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grpSp>
      <p:grpSp>
        <p:nvGrpSpPr>
          <p:cNvPr id="116" name="组合 2"/>
          <p:cNvGrpSpPr/>
          <p:nvPr/>
        </p:nvGrpSpPr>
        <p:grpSpPr>
          <a:xfrm>
            <a:off x="0" y="6109909"/>
            <a:ext cx="12191999" cy="783792"/>
            <a:chOff x="-223793" y="6027003"/>
            <a:chExt cx="12515307" cy="830998"/>
          </a:xfrm>
        </p:grpSpPr>
        <p:pic>
          <p:nvPicPr>
            <p:cNvPr id="117" name="图片 3"/>
            <p:cNvPicPr>
              <a:picLocks noChangeAspect="1"/>
            </p:cNvPicPr>
            <p:nvPr/>
          </p:nvPicPr>
          <p:blipFill>
            <a:blip r:embed="rId2">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18" name="图片 4"/>
            <p:cNvPicPr>
              <a:picLocks noChangeAspect="1"/>
            </p:cNvPicPr>
            <p:nvPr/>
          </p:nvPicPr>
          <p:blipFill>
            <a:blip r:embed="rId2">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19" name="图片 5"/>
            <p:cNvPicPr>
              <a:picLocks noChangeAspect="1"/>
            </p:cNvPicPr>
            <p:nvPr/>
          </p:nvPicPr>
          <p:blipFill>
            <a:blip r:embed="rId2">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20" name="图片 7"/>
            <p:cNvPicPr>
              <a:picLocks noChangeAspect="1"/>
            </p:cNvPicPr>
            <p:nvPr/>
          </p:nvPicPr>
          <p:blipFill>
            <a:blip r:embed="rId2">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21" name="图片 8"/>
            <p:cNvPicPr>
              <a:picLocks noChangeAspect="1"/>
            </p:cNvPicPr>
            <p:nvPr/>
          </p:nvPicPr>
          <p:blipFill>
            <a:blip r:embed="rId2">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22" name="图片 9"/>
            <p:cNvPicPr>
              <a:picLocks noChangeAspect="1"/>
            </p:cNvPicPr>
            <p:nvPr/>
          </p:nvPicPr>
          <p:blipFill>
            <a:blip r:embed="rId2">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23" name="图片 10"/>
            <p:cNvPicPr>
              <a:picLocks noChangeAspect="1"/>
            </p:cNvPicPr>
            <p:nvPr/>
          </p:nvPicPr>
          <p:blipFill>
            <a:blip r:embed="rId2">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randombar(horizontal)">
                                      <p:cBhvr>
                                        <p:cTn id="7" dur="500"/>
                                        <p:tgtEl>
                                          <p:spTgt spid="10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p:cNvGrpSpPr/>
          <p:nvPr/>
        </p:nvGrpSpPr>
        <p:grpSpPr>
          <a:xfrm>
            <a:off x="575353" y="928450"/>
            <a:ext cx="8116584" cy="2159589"/>
            <a:chOff x="1451314" y="2141289"/>
            <a:chExt cx="4985615" cy="2159589"/>
          </a:xfrm>
        </p:grpSpPr>
        <p:pic>
          <p:nvPicPr>
            <p:cNvPr id="6" name="图片 15"/>
            <p:cNvPicPr>
              <a:picLocks noChangeAspect="1"/>
            </p:cNvPicPr>
            <p:nvPr/>
          </p:nvPicPr>
          <p:blipFill>
            <a:blip r:embed="rId2"/>
            <a:stretch>
              <a:fillRect/>
            </a:stretch>
          </p:blipFill>
          <p:spPr>
            <a:xfrm>
              <a:off x="1451314" y="2141289"/>
              <a:ext cx="4985615" cy="2107129"/>
            </a:xfrm>
            <a:prstGeom prst="rect">
              <a:avLst/>
            </a:prstGeom>
          </p:spPr>
        </p:pic>
        <p:grpSp>
          <p:nvGrpSpPr>
            <p:cNvPr id="7" name="组合 16"/>
            <p:cNvGrpSpPr/>
            <p:nvPr/>
          </p:nvGrpSpPr>
          <p:grpSpPr>
            <a:xfrm>
              <a:off x="1892259" y="2285173"/>
              <a:ext cx="4254026" cy="2015705"/>
              <a:chOff x="1149752" y="3194073"/>
              <a:chExt cx="4254026" cy="2015705"/>
            </a:xfrm>
          </p:grpSpPr>
          <p:sp>
            <p:nvSpPr>
              <p:cNvPr id="11" name="文本框 25"/>
              <p:cNvSpPr txBox="1"/>
              <p:nvPr/>
            </p:nvSpPr>
            <p:spPr>
              <a:xfrm>
                <a:off x="1633976" y="3455452"/>
                <a:ext cx="3769802" cy="1754326"/>
              </a:xfrm>
              <a:prstGeom prst="rect">
                <a:avLst/>
              </a:prstGeom>
              <a:noFill/>
            </p:spPr>
            <p:txBody>
              <a:bodyPr wrap="square" rtlCol="0">
                <a:spAutoFit/>
              </a:bodyPr>
              <a:lstStyle/>
              <a:p>
                <a:pPr algn="just"/>
                <a:r>
                  <a:rPr kumimoji="1" lang="en-US" altLang="zh-CN" sz="3600" b="1" dirty="0" err="1">
                    <a:ea typeface="Microsoft YaHei" panose="020B0503020204020204" charset="-122"/>
                    <a:cs typeface="HappyZcool-2016" charset="-122"/>
                  </a:rPr>
                  <a:t>Nêu</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các</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nguyên</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nhân</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khác</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gây</a:t>
                </a:r>
                <a:r>
                  <a:rPr kumimoji="1" lang="en-US" altLang="zh-CN" sz="3600" b="1" dirty="0">
                    <a:ea typeface="Microsoft YaHei" panose="020B0503020204020204" charset="-122"/>
                    <a:cs typeface="HappyZcool-2016" charset="-122"/>
                  </a:rPr>
                  <a:t> ô </a:t>
                </a:r>
                <a:r>
                  <a:rPr kumimoji="1" lang="en-US" altLang="zh-CN" sz="3600" b="1" dirty="0" err="1">
                    <a:ea typeface="Microsoft YaHei" panose="020B0503020204020204" charset="-122"/>
                    <a:cs typeface="HappyZcool-2016" charset="-122"/>
                  </a:rPr>
                  <a:t>nhiễm</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nguồn</a:t>
                </a:r>
                <a:r>
                  <a:rPr kumimoji="1" lang="en-US" altLang="zh-CN" sz="3600" b="1" dirty="0">
                    <a:ea typeface="Microsoft YaHei" panose="020B0503020204020204" charset="-122"/>
                    <a:cs typeface="HappyZcool-2016" charset="-122"/>
                  </a:rPr>
                  <a:t> </a:t>
                </a:r>
                <a:r>
                  <a:rPr kumimoji="1" lang="en-US" altLang="zh-CN" sz="3600" b="1" dirty="0" err="1">
                    <a:ea typeface="Microsoft YaHei" panose="020B0503020204020204" charset="-122"/>
                    <a:cs typeface="HappyZcool-2016" charset="-122"/>
                  </a:rPr>
                  <a:t>nước</a:t>
                </a:r>
                <a:endParaRPr kumimoji="1" lang="zh-CN" altLang="en-US" sz="3600" b="1" dirty="0">
                  <a:ea typeface="Microsoft YaHei" panose="020B0503020204020204" charset="-122"/>
                  <a:cs typeface="HappyZcool-2016" charset="-122"/>
                </a:endParaRPr>
              </a:p>
            </p:txBody>
          </p:sp>
          <p:grpSp>
            <p:nvGrpSpPr>
              <p:cNvPr id="106" name="组合 18"/>
              <p:cNvGrpSpPr/>
              <p:nvPr/>
            </p:nvGrpSpPr>
            <p:grpSpPr>
              <a:xfrm rot="19663740">
                <a:off x="1149752" y="3194073"/>
                <a:ext cx="658851" cy="858557"/>
                <a:chOff x="10760136" y="3941730"/>
                <a:chExt cx="1054422" cy="1374032"/>
              </a:xfrm>
            </p:grpSpPr>
            <p:sp>
              <p:nvSpPr>
                <p:cNvPr id="107" name="Freeform 108"/>
                <p:cNvSpPr/>
                <p:nvPr/>
              </p:nvSpPr>
              <p:spPr bwMode="auto">
                <a:xfrm>
                  <a:off x="10760136" y="4230940"/>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109"/>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4" name="Freeform 110"/>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5" name="Freeform 111"/>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6" name="Freeform 112"/>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7" name="Freeform 113"/>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grpSp>
        <p:nvGrpSpPr>
          <p:cNvPr id="141" name="组合 2"/>
          <p:cNvGrpSpPr/>
          <p:nvPr/>
        </p:nvGrpSpPr>
        <p:grpSpPr>
          <a:xfrm>
            <a:off x="0" y="6109909"/>
            <a:ext cx="12191999" cy="783792"/>
            <a:chOff x="-223793" y="6027003"/>
            <a:chExt cx="12515307" cy="830998"/>
          </a:xfrm>
        </p:grpSpPr>
        <p:pic>
          <p:nvPicPr>
            <p:cNvPr id="142" name="图片 3"/>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nhân</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khác</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gây</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ô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nhiễm</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nguồn</a:t>
            </a:r>
            <a:r>
              <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mn-ea"/>
                <a:cs typeface="+mn-cs"/>
              </a:rPr>
              <a:t>nước</a:t>
            </a:r>
            <a:endParaRPr kumimoji="0" lang="en-US" sz="4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7170" name="Picture 2" descr="Giải thích hiện tượng núi lửa phun trào"/>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74670" y="1436991"/>
            <a:ext cx="5494934" cy="34021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p:cNvSpPr/>
          <p:nvPr/>
        </p:nvSpPr>
        <p:spPr>
          <a:xfrm>
            <a:off x="1407559" y="5137442"/>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Arial" panose="020B0604020202020204"/>
                <a:ea typeface="楷体"/>
                <a:cs typeface="Arial" panose="020B0604020202020204" pitchFamily="34" charset="0"/>
              </a:rPr>
              <a:t>Núi</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lửa</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phun</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trào</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pic>
        <p:nvPicPr>
          <p:cNvPr id="7172" name="Picture 4" descr="Mưa axit và tác hại của mưa axit - Mưa axit và tác hại của mưa axit - Diễn  đàn vật lý kỹ thuật - Vật lý kỹ thuậ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459" y="1547651"/>
            <a:ext cx="5260369" cy="32569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p:cNvSpPr/>
          <p:nvPr/>
        </p:nvSpPr>
        <p:spPr>
          <a:xfrm>
            <a:off x="7346022" y="5168264"/>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Arial" panose="020B0604020202020204"/>
                <a:ea typeface="楷体"/>
                <a:cs typeface="Arial" panose="020B0604020202020204" pitchFamily="34" charset="0"/>
              </a:rPr>
              <a:t>Mưa</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xít</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barn(inVertical)">
                                      <p:cBhvr>
                                        <p:cTn id="15" dur="500"/>
                                        <p:tgtEl>
                                          <p:spTgt spid="717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6" presetClass="entr" presetSubtype="21" fill="hold" nodeType="withEffect">
                                  <p:stCondLst>
                                    <p:cond delay="0"/>
                                  </p:stCondLst>
                                  <p:childTnLst>
                                    <p:set>
                                      <p:cBhvr>
                                        <p:cTn id="22" dur="1" fill="hold">
                                          <p:stCondLst>
                                            <p:cond delay="0"/>
                                          </p:stCondLst>
                                        </p:cTn>
                                        <p:tgtEl>
                                          <p:spTgt spid="7172"/>
                                        </p:tgtEl>
                                        <p:attrNameLst>
                                          <p:attrName>style.visibility</p:attrName>
                                        </p:attrNameLst>
                                      </p:cBhvr>
                                      <p:to>
                                        <p:strVal val="visible"/>
                                      </p:to>
                                    </p:set>
                                    <p:animEffect transition="in" filter="barn(inVertical)">
                                      <p:cBhvr>
                                        <p:cTn id="23"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p:cNvSpPr/>
          <p:nvPr/>
        </p:nvSpPr>
        <p:spPr>
          <a:xfrm>
            <a:off x="1089061" y="311980"/>
            <a:ext cx="10715946" cy="71899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Nguyên</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nhân</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khác</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gây</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ô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nhiễm</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nguồn</a:t>
            </a: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nước</a:t>
            </a:r>
            <a:endPar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endParaRPr>
          </a:p>
        </p:txBody>
      </p:sp>
      <p:pic>
        <p:nvPicPr>
          <p:cNvPr id="8194" name="Picture 2" descr="Top 4 cách xử lý ống nước bị rò rỉ tại nhà hiệu quả 99%"/>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98825" y="1237286"/>
            <a:ext cx="7178727" cy="42285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p:cNvSpPr/>
          <p:nvPr/>
        </p:nvSpPr>
        <p:spPr>
          <a:xfrm>
            <a:off x="4325420" y="5702157"/>
            <a:ext cx="4407615" cy="1037689"/>
          </a:xfrm>
          <a:custGeom>
            <a:avLst/>
            <a:gdLst>
              <a:gd name="connsiteX0" fmla="*/ 0 w 4407615"/>
              <a:gd name="connsiteY0" fmla="*/ 172952 h 1037689"/>
              <a:gd name="connsiteX1" fmla="*/ 172952 w 4407615"/>
              <a:gd name="connsiteY1" fmla="*/ 0 h 1037689"/>
              <a:gd name="connsiteX2" fmla="*/ 4234663 w 4407615"/>
              <a:gd name="connsiteY2" fmla="*/ 0 h 1037689"/>
              <a:gd name="connsiteX3" fmla="*/ 4407615 w 4407615"/>
              <a:gd name="connsiteY3" fmla="*/ 172952 h 1037689"/>
              <a:gd name="connsiteX4" fmla="*/ 4407615 w 4407615"/>
              <a:gd name="connsiteY4" fmla="*/ 864737 h 1037689"/>
              <a:gd name="connsiteX5" fmla="*/ 4234663 w 4407615"/>
              <a:gd name="connsiteY5" fmla="*/ 1037689 h 1037689"/>
              <a:gd name="connsiteX6" fmla="*/ 172952 w 4407615"/>
              <a:gd name="connsiteY6" fmla="*/ 1037689 h 1037689"/>
              <a:gd name="connsiteX7" fmla="*/ 0 w 4407615"/>
              <a:gd name="connsiteY7" fmla="*/ 864737 h 1037689"/>
              <a:gd name="connsiteX8" fmla="*/ 0 w 4407615"/>
              <a:gd name="connsiteY8" fmla="*/ 172952 h 1037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037689" fill="none" extrusionOk="0">
                <a:moveTo>
                  <a:pt x="0" y="172952"/>
                </a:moveTo>
                <a:cubicBezTo>
                  <a:pt x="-12035" y="72400"/>
                  <a:pt x="79660" y="2534"/>
                  <a:pt x="172952" y="0"/>
                </a:cubicBezTo>
                <a:cubicBezTo>
                  <a:pt x="1351185" y="-61902"/>
                  <a:pt x="2594465" y="-101778"/>
                  <a:pt x="4234663" y="0"/>
                </a:cubicBezTo>
                <a:cubicBezTo>
                  <a:pt x="4329042" y="-357"/>
                  <a:pt x="4418453" y="62990"/>
                  <a:pt x="4407615" y="172952"/>
                </a:cubicBezTo>
                <a:cubicBezTo>
                  <a:pt x="4345369" y="455360"/>
                  <a:pt x="4447344" y="766073"/>
                  <a:pt x="4407615" y="864737"/>
                </a:cubicBezTo>
                <a:cubicBezTo>
                  <a:pt x="4390804" y="952026"/>
                  <a:pt x="4329410" y="1034122"/>
                  <a:pt x="4234663" y="1037689"/>
                </a:cubicBezTo>
                <a:cubicBezTo>
                  <a:pt x="2698777" y="895297"/>
                  <a:pt x="1575399" y="1148790"/>
                  <a:pt x="172952" y="1037689"/>
                </a:cubicBezTo>
                <a:cubicBezTo>
                  <a:pt x="76053" y="1038380"/>
                  <a:pt x="-1761" y="968285"/>
                  <a:pt x="0" y="864737"/>
                </a:cubicBezTo>
                <a:cubicBezTo>
                  <a:pt x="-18097" y="561806"/>
                  <a:pt x="-8439" y="383831"/>
                  <a:pt x="0" y="172952"/>
                </a:cubicBezTo>
                <a:close/>
              </a:path>
              <a:path w="4407615" h="1037689" stroke="0" extrusionOk="0">
                <a:moveTo>
                  <a:pt x="0" y="172952"/>
                </a:moveTo>
                <a:cubicBezTo>
                  <a:pt x="-788" y="76392"/>
                  <a:pt x="70059" y="-12335"/>
                  <a:pt x="172952" y="0"/>
                </a:cubicBezTo>
                <a:cubicBezTo>
                  <a:pt x="1932233" y="-164947"/>
                  <a:pt x="2807710" y="-52288"/>
                  <a:pt x="4234663" y="0"/>
                </a:cubicBezTo>
                <a:cubicBezTo>
                  <a:pt x="4329576" y="-9495"/>
                  <a:pt x="4392605" y="79836"/>
                  <a:pt x="4407615" y="172952"/>
                </a:cubicBezTo>
                <a:cubicBezTo>
                  <a:pt x="4417818" y="365237"/>
                  <a:pt x="4449609" y="771158"/>
                  <a:pt x="4407615" y="864737"/>
                </a:cubicBezTo>
                <a:cubicBezTo>
                  <a:pt x="4411258" y="964959"/>
                  <a:pt x="4328168" y="1034024"/>
                  <a:pt x="4234663" y="1037689"/>
                </a:cubicBezTo>
                <a:cubicBezTo>
                  <a:pt x="2987612" y="1196230"/>
                  <a:pt x="1611020" y="895853"/>
                  <a:pt x="172952" y="1037689"/>
                </a:cubicBezTo>
                <a:cubicBezTo>
                  <a:pt x="77022" y="1044902"/>
                  <a:pt x="18010" y="953994"/>
                  <a:pt x="0" y="864737"/>
                </a:cubicBezTo>
                <a:cubicBezTo>
                  <a:pt x="10635" y="672329"/>
                  <a:pt x="-12286" y="278023"/>
                  <a:pt x="0" y="172952"/>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Arial" panose="020B0604020202020204"/>
                <a:ea typeface="楷体"/>
                <a:cs typeface="Arial" panose="020B0604020202020204" pitchFamily="34" charset="0"/>
              </a:rPr>
              <a:t>Rò</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rỉ</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ống</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barn(inVertical)">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3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descr="A picture containing text, table, indoor, toy&#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72026" y="2563270"/>
            <a:ext cx="5982441" cy="3672430"/>
          </a:xfrm>
          <a:prstGeom prst="rect">
            <a:avLst/>
          </a:prstGeom>
        </p:spPr>
      </p:pic>
      <p:grpSp>
        <p:nvGrpSpPr>
          <p:cNvPr id="5" name="组合 14"/>
          <p:cNvGrpSpPr/>
          <p:nvPr/>
        </p:nvGrpSpPr>
        <p:grpSpPr>
          <a:xfrm>
            <a:off x="575353" y="441790"/>
            <a:ext cx="7828907" cy="2581968"/>
            <a:chOff x="1451314" y="2141289"/>
            <a:chExt cx="4985615" cy="2107129"/>
          </a:xfrm>
        </p:grpSpPr>
        <p:pic>
          <p:nvPicPr>
            <p:cNvPr id="6" name="图片 15"/>
            <p:cNvPicPr>
              <a:picLocks noChangeAspect="1"/>
            </p:cNvPicPr>
            <p:nvPr/>
          </p:nvPicPr>
          <p:blipFill>
            <a:blip r:embed="rId2"/>
            <a:stretch>
              <a:fillRect/>
            </a:stretch>
          </p:blipFill>
          <p:spPr>
            <a:xfrm>
              <a:off x="1451314" y="2141289"/>
              <a:ext cx="4985615" cy="2107129"/>
            </a:xfrm>
            <a:prstGeom prst="rect">
              <a:avLst/>
            </a:prstGeom>
          </p:spPr>
        </p:pic>
        <p:grpSp>
          <p:nvGrpSpPr>
            <p:cNvPr id="7" name="组合 16"/>
            <p:cNvGrpSpPr/>
            <p:nvPr/>
          </p:nvGrpSpPr>
          <p:grpSpPr>
            <a:xfrm>
              <a:off x="1908762" y="2341318"/>
              <a:ext cx="4237523" cy="1406516"/>
              <a:chOff x="1166255" y="3250218"/>
              <a:chExt cx="4237523" cy="1406516"/>
            </a:xfrm>
          </p:grpSpPr>
          <p:sp>
            <p:nvSpPr>
              <p:cNvPr id="11" name="文本框 25"/>
              <p:cNvSpPr txBox="1"/>
              <p:nvPr/>
            </p:nvSpPr>
            <p:spPr>
              <a:xfrm>
                <a:off x="1633976" y="3338067"/>
                <a:ext cx="3769802" cy="13186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1" lang="en-US" altLang="zh-CN" sz="3300" b="1" i="0" u="none" strike="noStrike" kern="1200" cap="none" spc="0" normalizeH="0" baseline="0" noProof="0" dirty="0" err="1">
                    <a:ln>
                      <a:noFill/>
                    </a:ln>
                    <a:solidFill>
                      <a:prstClr val="black"/>
                    </a:solidFill>
                    <a:effectLst/>
                    <a:uLnTx/>
                    <a:uFillTx/>
                    <a:latin typeface="Arial" panose="020B0604020202020204"/>
                    <a:ea typeface="Microsoft YaHei" panose="020B0503020204020204" charset="-122"/>
                    <a:cs typeface="HappyZcool-2016" charset="-122"/>
                  </a:rPr>
                  <a:t>Kể</a:t>
                </a:r>
                <a:r>
                  <a:rPr kumimoji="1" lang="en-US" altLang="zh-CN" sz="3300" b="1"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việc</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làm</a:t>
                </a:r>
                <a:r>
                  <a:rPr kumimoji="1" lang="en-US" altLang="zh-CN" sz="3300" b="1" dirty="0">
                    <a:solidFill>
                      <a:prstClr val="black"/>
                    </a:solidFill>
                    <a:latin typeface="Arial" panose="020B0604020202020204"/>
                    <a:ea typeface="Microsoft YaHei" panose="020B0503020204020204" charset="-122"/>
                    <a:cs typeface="HappyZcool-2016" charset="-122"/>
                  </a:rPr>
                  <a:t> ở </a:t>
                </a:r>
                <a:r>
                  <a:rPr kumimoji="1" lang="en-US" altLang="zh-CN" sz="3300" b="1" dirty="0" err="1">
                    <a:solidFill>
                      <a:prstClr val="black"/>
                    </a:solidFill>
                    <a:latin typeface="Arial" panose="020B0604020202020204"/>
                    <a:ea typeface="Microsoft YaHei" panose="020B0503020204020204" charset="-122"/>
                    <a:cs typeface="HappyZcool-2016" charset="-122"/>
                  </a:rPr>
                  <a:t>gia</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đình</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hoặc</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địa</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phương</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em</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đã</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và</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đang</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gây</a:t>
                </a:r>
                <a:r>
                  <a:rPr kumimoji="1" lang="en-US" altLang="zh-CN" sz="3300" b="1" dirty="0">
                    <a:solidFill>
                      <a:prstClr val="black"/>
                    </a:solidFill>
                    <a:latin typeface="Arial" panose="020B0604020202020204"/>
                    <a:ea typeface="Microsoft YaHei" panose="020B0503020204020204" charset="-122"/>
                    <a:cs typeface="HappyZcool-2016" charset="-122"/>
                  </a:rPr>
                  <a:t> ô </a:t>
                </a:r>
                <a:r>
                  <a:rPr kumimoji="1" lang="en-US" altLang="zh-CN" sz="3300" b="1" dirty="0" err="1">
                    <a:solidFill>
                      <a:prstClr val="black"/>
                    </a:solidFill>
                    <a:latin typeface="Arial" panose="020B0604020202020204"/>
                    <a:ea typeface="Microsoft YaHei" panose="020B0503020204020204" charset="-122"/>
                    <a:cs typeface="HappyZcool-2016" charset="-122"/>
                  </a:rPr>
                  <a:t>nhiễm</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nguồn</a:t>
                </a:r>
                <a:r>
                  <a:rPr kumimoji="1" lang="en-US" altLang="zh-CN" sz="3300" b="1" dirty="0">
                    <a:solidFill>
                      <a:prstClr val="black"/>
                    </a:solidFill>
                    <a:latin typeface="Arial" panose="020B0604020202020204"/>
                    <a:ea typeface="Microsoft YaHei" panose="020B0503020204020204" charset="-122"/>
                    <a:cs typeface="HappyZcool-2016" charset="-122"/>
                  </a:rPr>
                  <a:t> </a:t>
                </a:r>
                <a:r>
                  <a:rPr kumimoji="1" lang="en-US" altLang="zh-CN" sz="3300" b="1" dirty="0" err="1">
                    <a:solidFill>
                      <a:prstClr val="black"/>
                    </a:solidFill>
                    <a:latin typeface="Arial" panose="020B0604020202020204"/>
                    <a:ea typeface="Microsoft YaHei" panose="020B0503020204020204" charset="-122"/>
                    <a:cs typeface="HappyZcool-2016" charset="-122"/>
                  </a:rPr>
                  <a:t>nước</a:t>
                </a:r>
                <a:r>
                  <a:rPr kumimoji="1" lang="en-US" altLang="zh-CN" sz="3300" b="1" dirty="0">
                    <a:solidFill>
                      <a:prstClr val="black"/>
                    </a:solidFill>
                    <a:latin typeface="Arial" panose="020B0604020202020204"/>
                    <a:ea typeface="Microsoft YaHei" panose="020B0503020204020204" charset="-122"/>
                    <a:cs typeface="HappyZcool-2016" charset="-122"/>
                  </a:rPr>
                  <a:t>.</a:t>
                </a:r>
                <a:endParaRPr kumimoji="1" lang="zh-CN" altLang="en-US" sz="3300" b="1" i="0" u="none" strike="noStrike" kern="1200" cap="none" spc="0" normalizeH="0" baseline="0" noProof="0" dirty="0">
                  <a:ln>
                    <a:noFill/>
                  </a:ln>
                  <a:solidFill>
                    <a:prstClr val="black"/>
                  </a:solidFill>
                  <a:effectLst/>
                  <a:uLnTx/>
                  <a:uFillTx/>
                  <a:latin typeface="Arial" panose="020B0604020202020204"/>
                  <a:ea typeface="Microsoft YaHei" panose="020B0503020204020204" charset="-122"/>
                  <a:cs typeface="HappyZcool-2016" charset="-122"/>
                </a:endParaRPr>
              </a:p>
            </p:txBody>
          </p:sp>
          <p:grpSp>
            <p:nvGrpSpPr>
              <p:cNvPr id="106" name="组合 18"/>
              <p:cNvGrpSpPr/>
              <p:nvPr/>
            </p:nvGrpSpPr>
            <p:grpSpPr>
              <a:xfrm rot="19663740">
                <a:off x="1166255" y="3250218"/>
                <a:ext cx="444216" cy="845387"/>
                <a:chOff x="10766631" y="3941730"/>
                <a:chExt cx="710920" cy="1352954"/>
              </a:xfrm>
            </p:grpSpPr>
            <p:sp>
              <p:nvSpPr>
                <p:cNvPr id="107" name="Freeform 108"/>
                <p:cNvSpPr/>
                <p:nvPr/>
              </p:nvSpPr>
              <p:spPr bwMode="auto">
                <a:xfrm>
                  <a:off x="10766631" y="4209862"/>
                  <a:ext cx="664176"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08" name="Freeform 109"/>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4" name="Freeform 110"/>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5" name="Freeform 111"/>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sp>
              <p:nvSpPr>
                <p:cNvPr id="126" name="Freeform 112"/>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楷体"/>
                    <a:cs typeface="+mn-cs"/>
                  </a:endParaRPr>
                </a:p>
              </p:txBody>
            </p:sp>
          </p:grpSp>
        </p:grpSp>
      </p:grpSp>
      <p:grpSp>
        <p:nvGrpSpPr>
          <p:cNvPr id="141" name="组合 2"/>
          <p:cNvGrpSpPr/>
          <p:nvPr/>
        </p:nvGrpSpPr>
        <p:grpSpPr>
          <a:xfrm>
            <a:off x="0" y="6109909"/>
            <a:ext cx="12191999" cy="783792"/>
            <a:chOff x="-223793" y="6027003"/>
            <a:chExt cx="12515307" cy="830998"/>
          </a:xfrm>
        </p:grpSpPr>
        <p:pic>
          <p:nvPicPr>
            <p:cNvPr id="142" name="图片 3"/>
            <p:cNvPicPr>
              <a:picLocks noChangeAspect="1"/>
            </p:cNvPicPr>
            <p:nvPr/>
          </p:nvPicPr>
          <p:blipFill>
            <a:blip r:embed="rId3">
              <a:clrChange>
                <a:clrFrom>
                  <a:srgbClr val="FFFFFF"/>
                </a:clrFrom>
                <a:clrTo>
                  <a:srgbClr val="FFFFFF">
                    <a:alpha val="0"/>
                  </a:srgbClr>
                </a:clrTo>
              </a:clrChange>
            </a:blip>
            <a:stretch>
              <a:fillRect/>
            </a:stretch>
          </p:blipFill>
          <p:spPr>
            <a:xfrm>
              <a:off x="8339918" y="6161352"/>
              <a:ext cx="1778001" cy="683759"/>
            </a:xfrm>
            <a:prstGeom prst="rect">
              <a:avLst/>
            </a:prstGeom>
          </p:spPr>
        </p:pic>
        <p:pic>
          <p:nvPicPr>
            <p:cNvPr id="143" name="图片 4"/>
            <p:cNvPicPr>
              <a:picLocks noChangeAspect="1"/>
            </p:cNvPicPr>
            <p:nvPr/>
          </p:nvPicPr>
          <p:blipFill>
            <a:blip r:embed="rId3">
              <a:clrChange>
                <a:clrFrom>
                  <a:srgbClr val="FFFFFF"/>
                </a:clrFrom>
                <a:clrTo>
                  <a:srgbClr val="FFFFFF">
                    <a:alpha val="0"/>
                  </a:srgbClr>
                </a:clrTo>
              </a:clrChange>
            </a:blip>
            <a:stretch>
              <a:fillRect/>
            </a:stretch>
          </p:blipFill>
          <p:spPr>
            <a:xfrm>
              <a:off x="1523943" y="6145230"/>
              <a:ext cx="1778001" cy="683759"/>
            </a:xfrm>
            <a:prstGeom prst="rect">
              <a:avLst/>
            </a:prstGeom>
          </p:spPr>
        </p:pic>
        <p:pic>
          <p:nvPicPr>
            <p:cNvPr id="144" name="图片 5"/>
            <p:cNvPicPr>
              <a:picLocks noChangeAspect="1"/>
            </p:cNvPicPr>
            <p:nvPr/>
          </p:nvPicPr>
          <p:blipFill>
            <a:blip r:embed="rId3">
              <a:clrChange>
                <a:clrFrom>
                  <a:srgbClr val="FFFFFF"/>
                </a:clrFrom>
                <a:clrTo>
                  <a:srgbClr val="FFFFFF">
                    <a:alpha val="0"/>
                  </a:srgbClr>
                </a:clrTo>
              </a:clrChange>
            </a:blip>
            <a:stretch>
              <a:fillRect/>
            </a:stretch>
          </p:blipFill>
          <p:spPr>
            <a:xfrm>
              <a:off x="-223793" y="6159753"/>
              <a:ext cx="1778001" cy="683759"/>
            </a:xfrm>
            <a:prstGeom prst="rect">
              <a:avLst/>
            </a:prstGeom>
          </p:spPr>
        </p:pic>
        <p:pic>
          <p:nvPicPr>
            <p:cNvPr id="145" name="图片 7"/>
            <p:cNvPicPr>
              <a:picLocks noChangeAspect="1"/>
            </p:cNvPicPr>
            <p:nvPr/>
          </p:nvPicPr>
          <p:blipFill>
            <a:blip r:embed="rId3">
              <a:clrChange>
                <a:clrFrom>
                  <a:srgbClr val="FFFFFF"/>
                </a:clrFrom>
                <a:clrTo>
                  <a:srgbClr val="FFFFFF">
                    <a:alpha val="0"/>
                  </a:srgbClr>
                </a:clrTo>
              </a:clrChange>
            </a:blip>
            <a:stretch>
              <a:fillRect/>
            </a:stretch>
          </p:blipFill>
          <p:spPr>
            <a:xfrm>
              <a:off x="10407387" y="6133429"/>
              <a:ext cx="1884127" cy="724572"/>
            </a:xfrm>
            <a:prstGeom prst="rect">
              <a:avLst/>
            </a:prstGeom>
          </p:spPr>
        </p:pic>
        <p:pic>
          <p:nvPicPr>
            <p:cNvPr id="146" name="图片 8"/>
            <p:cNvPicPr>
              <a:picLocks noChangeAspect="1"/>
            </p:cNvPicPr>
            <p:nvPr/>
          </p:nvPicPr>
          <p:blipFill>
            <a:blip r:embed="rId3">
              <a:clrChange>
                <a:clrFrom>
                  <a:srgbClr val="FFFFFF"/>
                </a:clrFrom>
                <a:clrTo>
                  <a:srgbClr val="FFFFFF">
                    <a:alpha val="0"/>
                  </a:srgbClr>
                </a:clrTo>
              </a:clrChange>
            </a:blip>
            <a:stretch>
              <a:fillRect/>
            </a:stretch>
          </p:blipFill>
          <p:spPr>
            <a:xfrm>
              <a:off x="3290134" y="6353420"/>
              <a:ext cx="1278560" cy="491691"/>
            </a:xfrm>
            <a:prstGeom prst="rect">
              <a:avLst/>
            </a:prstGeom>
          </p:spPr>
        </p:pic>
        <p:pic>
          <p:nvPicPr>
            <p:cNvPr id="147" name="图片 9"/>
            <p:cNvPicPr>
              <a:picLocks noChangeAspect="1"/>
            </p:cNvPicPr>
            <p:nvPr/>
          </p:nvPicPr>
          <p:blipFill>
            <a:blip r:embed="rId3">
              <a:clrChange>
                <a:clrFrom>
                  <a:srgbClr val="FFFFFF"/>
                </a:clrFrom>
                <a:clrTo>
                  <a:srgbClr val="FFFFFF">
                    <a:alpha val="0"/>
                  </a:srgbClr>
                </a:clrTo>
              </a:clrChange>
            </a:blip>
            <a:stretch>
              <a:fillRect/>
            </a:stretch>
          </p:blipFill>
          <p:spPr>
            <a:xfrm>
              <a:off x="4589781" y="6027003"/>
              <a:ext cx="2160868" cy="830997"/>
            </a:xfrm>
            <a:prstGeom prst="rect">
              <a:avLst/>
            </a:prstGeom>
          </p:spPr>
        </p:pic>
        <p:pic>
          <p:nvPicPr>
            <p:cNvPr id="148" name="图片 10"/>
            <p:cNvPicPr>
              <a:picLocks noChangeAspect="1"/>
            </p:cNvPicPr>
            <p:nvPr/>
          </p:nvPicPr>
          <p:blipFill>
            <a:blip r:embed="rId3">
              <a:clrChange>
                <a:clrFrom>
                  <a:srgbClr val="FFFFFF"/>
                </a:clrFrom>
                <a:clrTo>
                  <a:srgbClr val="FFFFFF">
                    <a:alpha val="0"/>
                  </a:srgbClr>
                </a:clrTo>
              </a:clrChange>
            </a:blip>
            <a:stretch>
              <a:fillRect/>
            </a:stretch>
          </p:blipFill>
          <p:spPr>
            <a:xfrm>
              <a:off x="6845235" y="6304742"/>
              <a:ext cx="1326871" cy="510270"/>
            </a:xfrm>
            <a:prstGeom prst="rect">
              <a:avLst/>
            </a:prstGeom>
          </p:spPr>
        </p:pic>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399195" y="874481"/>
            <a:ext cx="5784292" cy="3255730"/>
          </a:xfrm>
          <a:prstGeom prst="rect">
            <a:avLst/>
          </a:prstGeom>
        </p:spPr>
      </p:pic>
      <p:sp>
        <p:nvSpPr>
          <p:cNvPr id="5" name="Rectangle: Rounded Corners 4"/>
          <p:cNvSpPr/>
          <p:nvPr/>
        </p:nvSpPr>
        <p:spPr>
          <a:xfrm>
            <a:off x="1058238" y="456208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Arial" panose="020B0604020202020204"/>
                <a:ea typeface="楷体"/>
                <a:cs typeface="Arial" panose="020B0604020202020204" pitchFamily="34" charset="0"/>
              </a:rPr>
              <a:t>Bón</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nhiều</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phân</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cho</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cây</a:t>
            </a:r>
            <a:r>
              <a:rPr kumimoji="0" lang="en-US" sz="3600" b="1" i="0" u="none" strike="noStrike" kern="1200" cap="none" spc="0" normalizeH="0" noProof="0" dirty="0">
                <a:ln>
                  <a:noFill/>
                </a:ln>
                <a:solidFill>
                  <a:srgbClr val="FF0000"/>
                </a:solidFill>
                <a:effectLst/>
                <a:uLnTx/>
                <a:uFillTx/>
                <a:latin typeface="Arial" panose="020B0604020202020204"/>
                <a:ea typeface="楷体"/>
                <a:cs typeface="Arial" panose="020B0604020202020204" pitchFamily="34" charset="0"/>
              </a:rPr>
              <a:t> </a:t>
            </a:r>
            <a:r>
              <a:rPr kumimoji="0" lang="en-US" sz="3600" b="1" i="0" u="none" strike="noStrike" kern="1200" cap="none" spc="0" normalizeH="0" noProof="0" dirty="0" err="1">
                <a:ln>
                  <a:noFill/>
                </a:ln>
                <a:solidFill>
                  <a:srgbClr val="FF0000"/>
                </a:solidFill>
                <a:effectLst/>
                <a:uLnTx/>
                <a:uFillTx/>
                <a:latin typeface="Arial" panose="020B0604020202020204"/>
                <a:ea typeface="楷体"/>
                <a:cs typeface="Arial" panose="020B0604020202020204" pitchFamily="34" charset="0"/>
              </a:rPr>
              <a:t>trồng</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pic>
        <p:nvPicPr>
          <p:cNvPr id="9218" name="Picture 2" descr="Rác nghẹt cống, Sài Gòn ngập nướ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4659" y="873304"/>
            <a:ext cx="5060073" cy="321581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7284377" y="4510718"/>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err="1">
                <a:solidFill>
                  <a:srgbClr val="FF0000"/>
                </a:solidFill>
                <a:latin typeface="Arial" panose="020B0604020202020204"/>
                <a:ea typeface="楷体"/>
                <a:cs typeface="Arial" panose="020B0604020202020204" pitchFamily="34" charset="0"/>
              </a:rPr>
              <a:t>Đổ</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rác</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ra</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cống</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thoát</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nước</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wipe(down)">
                                      <p:cBhvr>
                                        <p:cTn id="18"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5" name="流程图: 终止 4"/>
          <p:cNvSpPr/>
          <p:nvPr/>
        </p:nvSpPr>
        <p:spPr>
          <a:xfrm>
            <a:off x="-3284220" y="2072005"/>
            <a:ext cx="8456295" cy="271335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sp>
        <p:nvSpPr>
          <p:cNvPr id="6" name="流程图: 终止 5"/>
          <p:cNvSpPr/>
          <p:nvPr/>
        </p:nvSpPr>
        <p:spPr>
          <a:xfrm>
            <a:off x="5646420" y="1098550"/>
            <a:ext cx="912241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2" name="图片 6" descr="777"/>
          <p:cNvPicPr>
            <a:picLocks noChangeAspect="1"/>
          </p:cNvPicPr>
          <p:nvPr/>
        </p:nvPicPr>
        <p:blipFill>
          <a:blip r:embed="rId1"/>
          <a:stretch>
            <a:fillRect/>
          </a:stretch>
        </p:blipFill>
        <p:spPr>
          <a:xfrm>
            <a:off x="116441" y="1179579"/>
            <a:ext cx="5149850" cy="5011420"/>
          </a:xfrm>
          <a:prstGeom prst="rect">
            <a:avLst/>
          </a:prstGeom>
        </p:spPr>
      </p:pic>
      <p:pic>
        <p:nvPicPr>
          <p:cNvPr id="7" name="Picture 6"/>
          <p:cNvPicPr>
            <a:picLocks noChangeAspect="1"/>
          </p:cNvPicPr>
          <p:nvPr/>
        </p:nvPicPr>
        <p:blipFill>
          <a:blip r:embed="rId2"/>
          <a:stretch>
            <a:fillRect/>
          </a:stretch>
        </p:blipFill>
        <p:spPr>
          <a:xfrm>
            <a:off x="5386786" y="2145753"/>
            <a:ext cx="7053683" cy="2523963"/>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p:cNvGrpSpPr/>
          <p:nvPr/>
        </p:nvGrpSpPr>
        <p:grpSpPr>
          <a:xfrm>
            <a:off x="226157" y="205484"/>
            <a:ext cx="8320310" cy="2568538"/>
            <a:chOff x="-2709109" y="150330"/>
            <a:chExt cx="9293463" cy="5102325"/>
          </a:xfrm>
        </p:grpSpPr>
        <p:sp>
          <p:nvSpPr>
            <p:cNvPr id="8" name="Bong bóng Lời nói: Hình bầu dục 53"/>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4000" b="0" i="0" u="none" strike="noStrike" kern="0" cap="none" spc="0" normalizeH="0" baseline="0" noProof="0" dirty="0">
                <a:ln>
                  <a:noFill/>
                </a:ln>
                <a:solidFill>
                  <a:srgbClr val="D6F4FF"/>
                </a:solidFill>
                <a:effectLst/>
                <a:uLnTx/>
                <a:uFillTx/>
                <a:latin typeface="Calibri" panose="020F0502020204030204"/>
                <a:ea typeface="+mn-ea"/>
                <a:cs typeface="+mn-cs"/>
                <a:sym typeface="Arial" panose="020B0604020202020204"/>
              </a:endParaRPr>
            </a:p>
          </p:txBody>
        </p:sp>
        <p:sp>
          <p:nvSpPr>
            <p:cNvPr id="9" name="Hộp Văn bản 54"/>
            <p:cNvSpPr txBox="1"/>
            <p:nvPr/>
          </p:nvSpPr>
          <p:spPr>
            <a:xfrm>
              <a:off x="-2399400" y="1287227"/>
              <a:ext cx="8492116" cy="385175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000" b="1" kern="0" dirty="0">
                  <a:solidFill>
                    <a:srgbClr val="000000"/>
                  </a:solidFill>
                  <a:latin typeface="Calibri" panose="020F0502020204030204"/>
                  <a:cs typeface="Arial" panose="020B0604020202020204"/>
                  <a:sym typeface="Arial" panose="020B0604020202020204"/>
                </a:rPr>
                <a:t>1. H</a:t>
              </a:r>
              <a:r>
                <a:rPr kumimoji="0" lang="vi-VN"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ãy kể những bệnh con người có thể mắc do việc sử dụng nước bị ô nhiễm.</a:t>
              </a:r>
              <a:endParaRPr kumimoji="0" lang="vi-VN"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endParaRPr>
            </a:p>
          </p:txBody>
        </p:sp>
      </p:grpSp>
      <p:grpSp>
        <p:nvGrpSpPr>
          <p:cNvPr id="13" name="Nhóm 52"/>
          <p:cNvGrpSpPr/>
          <p:nvPr/>
        </p:nvGrpSpPr>
        <p:grpSpPr>
          <a:xfrm>
            <a:off x="154112" y="3739793"/>
            <a:ext cx="7900828" cy="1726058"/>
            <a:chOff x="-2709109" y="150330"/>
            <a:chExt cx="9295286" cy="5102325"/>
          </a:xfrm>
        </p:grpSpPr>
        <p:sp>
          <p:nvSpPr>
            <p:cNvPr id="14" name="Bong bóng Lời nói: Hình bầu dục 53"/>
            <p:cNvSpPr/>
            <p:nvPr/>
          </p:nvSpPr>
          <p:spPr>
            <a:xfrm>
              <a:off x="-2709109" y="150330"/>
              <a:ext cx="9293463" cy="5102325"/>
            </a:xfrm>
            <a:prstGeom prst="wedgeEllipseCallout">
              <a:avLst>
                <a:gd name="adj1" fmla="val 50930"/>
                <a:gd name="adj2" fmla="val 49390"/>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4000" b="0" i="0" u="none" strike="noStrike" kern="0" cap="none" spc="0" normalizeH="0" baseline="0" noProof="0" dirty="0">
                <a:ln>
                  <a:noFill/>
                </a:ln>
                <a:solidFill>
                  <a:srgbClr val="D6F4FF"/>
                </a:solidFill>
                <a:effectLst/>
                <a:uLnTx/>
                <a:uFillTx/>
                <a:latin typeface="Calibri" panose="020F0502020204030204"/>
                <a:ea typeface="+mn-ea"/>
                <a:cs typeface="+mn-cs"/>
                <a:sym typeface="Arial" panose="020B0604020202020204"/>
              </a:endParaRPr>
            </a:p>
          </p:txBody>
        </p:sp>
        <p:sp>
          <p:nvSpPr>
            <p:cNvPr id="15" name="Hộp Văn bản 54"/>
            <p:cNvSpPr txBox="1"/>
            <p:nvPr/>
          </p:nvSpPr>
          <p:spPr>
            <a:xfrm>
              <a:off x="-2185249" y="1415759"/>
              <a:ext cx="8771426" cy="2092551"/>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Vì</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sao</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phải</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bảo</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vệ</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nguồn</a:t>
              </a:r>
              <a:r>
                <a:rPr kumimoji="0" lang="en-US"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mn-ea"/>
                  <a:cs typeface="Arial" panose="020B0604020202020204"/>
                  <a:sym typeface="Arial" panose="020B0604020202020204"/>
                </a:rPr>
                <a:t>nước</a:t>
              </a:r>
              <a:endParaRPr kumimoji="0" lang="vi-VN" sz="4000" b="1" i="0" u="none" strike="noStrike" kern="0" cap="none" spc="0" normalizeH="0" baseline="0" noProof="0" dirty="0">
                <a:ln>
                  <a:noFill/>
                </a:ln>
                <a:solidFill>
                  <a:srgbClr val="000000"/>
                </a:solidFill>
                <a:effectLst/>
                <a:uLnTx/>
                <a:uFillTx/>
                <a:latin typeface="Calibri" panose="020F0502020204030204"/>
                <a:ea typeface="+mn-ea"/>
                <a:cs typeface="Arial" panose="020B0604020202020204"/>
                <a:sym typeface="Arial" panose="020B0604020202020204"/>
              </a:endParaRPr>
            </a:p>
          </p:txBody>
        </p:sp>
      </p:grpSp>
      <p:pic>
        <p:nvPicPr>
          <p:cNvPr id="16" name="Picture 15"/>
          <p:cNvPicPr>
            <a:picLocks noChangeAspect="1"/>
          </p:cNvPicPr>
          <p:nvPr/>
        </p:nvPicPr>
        <p:blipFill>
          <a:blip r:embed="rId1"/>
          <a:stretch>
            <a:fillRect/>
          </a:stretch>
        </p:blipFill>
        <p:spPr>
          <a:xfrm>
            <a:off x="8001080" y="2383604"/>
            <a:ext cx="4386130" cy="399093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图片 5" descr="vvvv"/>
          <p:cNvPicPr>
            <a:picLocks noChangeAspect="1"/>
          </p:cNvPicPr>
          <p:nvPr/>
        </p:nvPicPr>
        <p:blipFill>
          <a:blip r:embed="rId1"/>
          <a:srcRect b="73034"/>
          <a:stretch>
            <a:fillRect/>
          </a:stretch>
        </p:blipFill>
        <p:spPr>
          <a:xfrm>
            <a:off x="0" y="5542280"/>
            <a:ext cx="12192000" cy="1371600"/>
          </a:xfrm>
          <a:prstGeom prst="rect">
            <a:avLst/>
          </a:prstGeom>
        </p:spPr>
      </p:pic>
      <p:sp>
        <p:nvSpPr>
          <p:cNvPr id="3" name="矩形 2"/>
          <p:cNvSpPr/>
          <p:nvPr/>
        </p:nvSpPr>
        <p:spPr>
          <a:xfrm>
            <a:off x="6737985" y="400050"/>
            <a:ext cx="4913630" cy="5791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楷体"/>
              <a:cs typeface="+mn-cs"/>
            </a:endParaRPr>
          </a:p>
        </p:txBody>
      </p:sp>
      <p:pic>
        <p:nvPicPr>
          <p:cNvPr id="4" name="图片 3" descr="ccxz"/>
          <p:cNvPicPr>
            <a:picLocks noChangeAspect="1"/>
          </p:cNvPicPr>
          <p:nvPr/>
        </p:nvPicPr>
        <p:blipFill>
          <a:blip r:embed="rId2"/>
          <a:srcRect l="22863" t="18799" r="11123" b="16087"/>
          <a:stretch>
            <a:fillRect/>
          </a:stretch>
        </p:blipFill>
        <p:spPr>
          <a:xfrm>
            <a:off x="786765" y="623570"/>
            <a:ext cx="5426075" cy="5344160"/>
          </a:xfrm>
          <a:prstGeom prst="rect">
            <a:avLst/>
          </a:prstGeom>
        </p:spPr>
      </p:pic>
      <p:pic>
        <p:nvPicPr>
          <p:cNvPr id="64" name="图片 63" descr="885"/>
          <p:cNvPicPr>
            <a:picLocks noChangeAspect="1"/>
          </p:cNvPicPr>
          <p:nvPr/>
        </p:nvPicPr>
        <p:blipFill>
          <a:blip r:embed="rId3"/>
          <a:stretch>
            <a:fillRect/>
          </a:stretch>
        </p:blipFill>
        <p:spPr>
          <a:xfrm>
            <a:off x="653415" y="4264660"/>
            <a:ext cx="2091690" cy="1277620"/>
          </a:xfrm>
          <a:prstGeom prst="rect">
            <a:avLst/>
          </a:prstGeom>
          <a:effectLst>
            <a:outerShdw blurRad="50800" dist="38100" dir="5400000" algn="t" rotWithShape="0">
              <a:prstClr val="black">
                <a:alpha val="40000"/>
              </a:prstClr>
            </a:outerShdw>
          </a:effectLst>
        </p:spPr>
      </p:pic>
      <p:pic>
        <p:nvPicPr>
          <p:cNvPr id="5" name="图片 4" descr="885"/>
          <p:cNvPicPr>
            <a:picLocks noChangeAspect="1"/>
          </p:cNvPicPr>
          <p:nvPr/>
        </p:nvPicPr>
        <p:blipFill>
          <a:blip r:embed="rId3"/>
          <a:stretch>
            <a:fillRect/>
          </a:stretch>
        </p:blipFill>
        <p:spPr>
          <a:xfrm>
            <a:off x="4218940" y="1678940"/>
            <a:ext cx="722630" cy="441325"/>
          </a:xfrm>
          <a:prstGeom prst="rect">
            <a:avLst/>
          </a:prstGeom>
          <a:effectLst>
            <a:outerShdw blurRad="50800" dist="38100" dir="5400000" algn="t" rotWithShape="0">
              <a:prstClr val="black">
                <a:alpha val="40000"/>
              </a:prstClr>
            </a:outerShdw>
          </a:effectLst>
        </p:spPr>
      </p:pic>
      <p:pic>
        <p:nvPicPr>
          <p:cNvPr id="7" name="Picture 6"/>
          <p:cNvPicPr>
            <a:picLocks noChangeAspect="1"/>
          </p:cNvPicPr>
          <p:nvPr/>
        </p:nvPicPr>
        <p:blipFill>
          <a:blip r:embed="rId4"/>
          <a:stretch>
            <a:fillRect/>
          </a:stretch>
        </p:blipFill>
        <p:spPr>
          <a:xfrm>
            <a:off x="6119858" y="806359"/>
            <a:ext cx="6072142" cy="5035732"/>
          </a:xfrm>
          <a:prstGeom prst="rect">
            <a:avLst/>
          </a:prstGeom>
        </p:spPr>
      </p:pic>
      <p:sp>
        <p:nvSpPr>
          <p:cNvPr id="2" name="TextBox 1"/>
          <p:cNvSpPr txBox="1"/>
          <p:nvPr/>
        </p:nvSpPr>
        <p:spPr>
          <a:xfrm>
            <a:off x="2327826" y="6381751"/>
            <a:ext cx="6181725" cy="369332"/>
          </a:xfrm>
          <a:prstGeom prst="rect">
            <a:avLst/>
          </a:prstGeom>
          <a:noFill/>
        </p:spPr>
        <p:txBody>
          <a:bodyPr wrap="square" rtlCol="0">
            <a:spAutoFit/>
          </a:bodyPr>
          <a:lstStyle/>
          <a:p>
            <a:r>
              <a:rPr lang="en-US" dirty="0" err="1">
                <a:solidFill>
                  <a:srgbClr val="002060"/>
                </a:solidFill>
                <a:latin typeface="Pattaya" panose="00000500000000000000" pitchFamily="2" charset="-34"/>
                <a:cs typeface="Pattaya" panose="00000500000000000000" pitchFamily="2" charset="-34"/>
              </a:rPr>
              <a:t>Hương</a:t>
            </a:r>
            <a:r>
              <a:rPr lang="en-US" dirty="0">
                <a:solidFill>
                  <a:srgbClr val="002060"/>
                </a:solidFill>
                <a:latin typeface="Pattaya" panose="00000500000000000000" pitchFamily="2" charset="-34"/>
                <a:cs typeface="Pattaya" panose="00000500000000000000" pitchFamily="2" charset="-34"/>
              </a:rPr>
              <a:t> </a:t>
            </a:r>
            <a:r>
              <a:rPr lang="en-US" dirty="0" err="1">
                <a:solidFill>
                  <a:srgbClr val="002060"/>
                </a:solidFill>
                <a:latin typeface="Pattaya" panose="00000500000000000000" pitchFamily="2" charset="-34"/>
                <a:cs typeface="Pattaya" panose="00000500000000000000" pitchFamily="2" charset="-34"/>
              </a:rPr>
              <a:t>Thảo</a:t>
            </a:r>
            <a:r>
              <a:rPr lang="en-US" dirty="0">
                <a:solidFill>
                  <a:srgbClr val="002060"/>
                </a:solidFill>
                <a:latin typeface="Pattaya" panose="00000500000000000000" pitchFamily="2" charset="-34"/>
                <a:cs typeface="Pattaya" panose="00000500000000000000" pitchFamily="2" charset="-34"/>
              </a:rPr>
              <a:t> – </a:t>
            </a:r>
            <a:r>
              <a:rPr lang="en-US" dirty="0" err="1">
                <a:solidFill>
                  <a:srgbClr val="002060"/>
                </a:solidFill>
                <a:latin typeface="Pattaya" panose="00000500000000000000" pitchFamily="2" charset="-34"/>
                <a:cs typeface="Pattaya" panose="00000500000000000000" pitchFamily="2" charset="-34"/>
              </a:rPr>
              <a:t>Zalo</a:t>
            </a:r>
            <a:r>
              <a:rPr lang="en-US" dirty="0">
                <a:solidFill>
                  <a:srgbClr val="002060"/>
                </a:solidFill>
                <a:latin typeface="Pattaya" panose="00000500000000000000" pitchFamily="2" charset="-34"/>
                <a:cs typeface="Pattaya" panose="00000500000000000000" pitchFamily="2" charset="-34"/>
              </a:rPr>
              <a:t> 0972.115.126</a:t>
            </a:r>
            <a:endParaRPr lang="en-US" dirty="0">
              <a:solidFill>
                <a:srgbClr val="002060"/>
              </a:solidFill>
              <a:latin typeface="Pattaya" panose="00000500000000000000" pitchFamily="2" charset="-34"/>
              <a:cs typeface="Pattaya" panose="00000500000000000000" pitchFamily="2" charset="-34"/>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53" presetClass="entr" presetSubtype="16"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66533" y="109440"/>
            <a:ext cx="12058933" cy="663911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random/>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p:cNvSpPr/>
          <p:nvPr/>
        </p:nvSpPr>
        <p:spPr>
          <a:xfrm>
            <a:off x="337641" y="1107996"/>
            <a:ext cx="11516718" cy="209754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a:rPr>
              <a:t>Các bệnh con người có thể mắc do sử dụng nước bị ô nhiễm: đau mắt, đau bụng, ghẻ lở,</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bệnh</a:t>
            </a:r>
            <a:r>
              <a:rPr lang="en-US" sz="4000" b="1" dirty="0">
                <a:solidFill>
                  <a:srgbClr val="002060"/>
                </a:solidFill>
                <a:latin typeface="Calibri" panose="020F0502020204030204"/>
              </a:rPr>
              <a:t> </a:t>
            </a:r>
            <a:r>
              <a:rPr lang="en-US" sz="4000" b="1" dirty="0" err="1">
                <a:solidFill>
                  <a:srgbClr val="002060"/>
                </a:solidFill>
                <a:latin typeface="Calibri" panose="020F0502020204030204"/>
              </a:rPr>
              <a:t>gan</a:t>
            </a:r>
            <a:r>
              <a:rPr lang="vi-VN" sz="4000" b="1" dirty="0">
                <a:solidFill>
                  <a:srgbClr val="002060"/>
                </a:solidFill>
                <a:latin typeface="Calibri" panose="020F0502020204030204"/>
              </a:rPr>
              <a:t>...</a:t>
            </a:r>
            <a:endParaRPr lang="vi-VN" sz="4000" b="1" dirty="0">
              <a:solidFill>
                <a:srgbClr val="002060"/>
              </a:solidFill>
              <a:latin typeface="Calibri" panose="020F0502020204030204"/>
            </a:endParaRPr>
          </a:p>
        </p:txBody>
      </p:sp>
      <p:sp>
        <p:nvSpPr>
          <p:cNvPr id="4" name="Rectangle: Rounded Corners 2"/>
          <p:cNvSpPr/>
          <p:nvPr/>
        </p:nvSpPr>
        <p:spPr>
          <a:xfrm>
            <a:off x="437511" y="3664004"/>
            <a:ext cx="11516718" cy="1938528"/>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a:solidFill>
                  <a:srgbClr val="002060"/>
                </a:solidFill>
                <a:latin typeface="Calibri" panose="020F0502020204030204"/>
              </a:rPr>
              <a:t>Nếu không bảo vệ nguồn nước thì con người dễ bị mắc bệnh về đường tiêu hoá, ngoài da và bệnh về mắt,... Vì vậy, cần phải bảo vệ nguồn nước.</a:t>
            </a:r>
            <a:endParaRPr kumimoji="0" lang="en-US" sz="40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p:cNvPicPr>
            <a:picLocks noChangeAspect="1"/>
          </p:cNvPicPr>
          <p:nvPr/>
        </p:nvPicPr>
        <p:blipFill>
          <a:blip r:embed="rId1"/>
          <a:stretch>
            <a:fillRect/>
          </a:stretch>
        </p:blipFill>
        <p:spPr>
          <a:xfrm>
            <a:off x="3311794" y="-105290"/>
            <a:ext cx="4993057" cy="1109568"/>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Rectangle: Rounded Corners 2"/>
          <p:cNvSpPr/>
          <p:nvPr/>
        </p:nvSpPr>
        <p:spPr>
          <a:xfrm>
            <a:off x="1006868" y="157866"/>
            <a:ext cx="10715946" cy="1311337"/>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rPr>
              <a:t>Quan </a:t>
            </a:r>
            <a:r>
              <a:rPr kumimoji="0" lang="en-US" sz="4400" b="1" i="0" u="none" strike="noStrike" kern="1200" cap="none" spc="0" normalizeH="0" baseline="0" noProof="0" dirty="0" err="1">
                <a:ln>
                  <a:noFill/>
                </a:ln>
                <a:solidFill>
                  <a:srgbClr val="002060"/>
                </a:solidFill>
                <a:effectLst/>
                <a:uLnTx/>
                <a:uFillTx/>
                <a:latin typeface="Calibri" panose="020F0502020204030204"/>
                <a:ea typeface="楷体"/>
                <a:cs typeface="+mn-cs"/>
              </a:rPr>
              <a:t>sát</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hình</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2,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cho</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biết</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việc</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làm</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để</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bảo</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vệ</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nguồn</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nước</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và</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nêu</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tác</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dụng</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của</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việc</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làm</a:t>
            </a:r>
            <a:r>
              <a:rPr kumimoji="0" lang="en-US" sz="4400" b="1" i="0" u="none" strike="noStrike" kern="1200" cap="none" spc="0" normalizeH="0" noProof="0" dirty="0">
                <a:ln>
                  <a:noFill/>
                </a:ln>
                <a:solidFill>
                  <a:srgbClr val="002060"/>
                </a:solidFill>
                <a:effectLst/>
                <a:uLnTx/>
                <a:uFillTx/>
                <a:latin typeface="Calibri" panose="020F0502020204030204"/>
                <a:ea typeface="楷体"/>
                <a:cs typeface="+mn-cs"/>
              </a:rPr>
              <a:t> </a:t>
            </a:r>
            <a:r>
              <a:rPr kumimoji="0" lang="en-US" sz="4400" b="1" i="0" u="none" strike="noStrike" kern="1200" cap="none" spc="0" normalizeH="0" noProof="0" dirty="0" err="1">
                <a:ln>
                  <a:noFill/>
                </a:ln>
                <a:solidFill>
                  <a:srgbClr val="002060"/>
                </a:solidFill>
                <a:effectLst/>
                <a:uLnTx/>
                <a:uFillTx/>
                <a:latin typeface="Calibri" panose="020F0502020204030204"/>
                <a:ea typeface="楷体"/>
                <a:cs typeface="+mn-cs"/>
              </a:rPr>
              <a:t>đó</a:t>
            </a:r>
            <a:endParaRPr kumimoji="0" lang="en-US" sz="4400" b="1" i="0" u="none" strike="noStrike" kern="1200" cap="none" spc="0" normalizeH="0" baseline="0" noProof="0" dirty="0">
              <a:ln>
                <a:noFill/>
              </a:ln>
              <a:solidFill>
                <a:srgbClr val="002060"/>
              </a:solidFill>
              <a:effectLst/>
              <a:uLnTx/>
              <a:uFillTx/>
              <a:latin typeface="Calibri" panose="020F0502020204030204"/>
              <a:ea typeface="楷体"/>
              <a:cs typeface="+mn-cs"/>
            </a:endParaRPr>
          </a:p>
        </p:txBody>
      </p:sp>
      <p:pic>
        <p:nvPicPr>
          <p:cNvPr id="5" name="Picture 4"/>
          <p:cNvPicPr>
            <a:picLocks noChangeAspect="1"/>
          </p:cNvPicPr>
          <p:nvPr/>
        </p:nvPicPr>
        <p:blipFill>
          <a:blip r:embed="rId1"/>
          <a:stretch>
            <a:fillRect/>
          </a:stretch>
        </p:blipFill>
        <p:spPr>
          <a:xfrm>
            <a:off x="487915" y="2018283"/>
            <a:ext cx="3630912" cy="3642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2"/>
          <a:stretch>
            <a:fillRect/>
          </a:stretch>
        </p:blipFill>
        <p:spPr>
          <a:xfrm>
            <a:off x="4532669" y="2099727"/>
            <a:ext cx="3631393" cy="35613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3"/>
          <a:stretch>
            <a:fillRect/>
          </a:stretch>
        </p:blipFill>
        <p:spPr>
          <a:xfrm>
            <a:off x="8430321" y="2110750"/>
            <a:ext cx="3637016" cy="3478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p:cNvGrpSpPr/>
          <p:nvPr/>
        </p:nvGrpSpPr>
        <p:grpSpPr>
          <a:xfrm>
            <a:off x="6236413" y="1318107"/>
            <a:ext cx="5709054" cy="5372481"/>
            <a:chOff x="729861" y="1028931"/>
            <a:chExt cx="4512040" cy="5372481"/>
          </a:xfrm>
        </p:grpSpPr>
        <p:pic>
          <p:nvPicPr>
            <p:cNvPr id="4" name="Picture 3" descr="A picture containing text&#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p:cNvSpPr txBox="1"/>
            <p:nvPr/>
          </p:nvSpPr>
          <p:spPr>
            <a:xfrm>
              <a:off x="746101" y="3753991"/>
              <a:ext cx="4495800" cy="2554545"/>
            </a:xfrm>
            <a:prstGeom prst="rect">
              <a:avLst/>
            </a:prstGeom>
            <a:noFill/>
          </p:spPr>
          <p:txBody>
            <a:bodyPr wrap="square" rtlCol="0">
              <a:spAutoFit/>
            </a:bodyPr>
            <a:lstStyle/>
            <a:p>
              <a:pPr algn="just"/>
              <a:r>
                <a:rPr lang="en-US" sz="3200" b="1" dirty="0" err="1">
                  <a:latin typeface="Calibri" panose="020F0502020204030204" pitchFamily="34" charset="0"/>
                  <a:cs typeface="Calibri" panose="020F0502020204030204" pitchFamily="34" charset="0"/>
                </a:rPr>
                <a:t>Mọi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người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đang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dọn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vệ</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quanh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đổ</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rác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đúng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nơi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quy</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định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sinh</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vật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chất</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bẩn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ngoài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không</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xâm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nhập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được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vào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bể</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nước</a:t>
              </a:r>
              <a:r>
                <a:rPr lang="en-US" sz="3200" b="1" dirty="0">
                  <a:latin typeface="Calibri" panose="020F0502020204030204" pitchFamily="34" charset="0"/>
                  <a:cs typeface="Calibri" panose="020F0502020204030204" pitchFamily="34" charset="0"/>
                </a:rPr>
                <a:t>.</a:t>
              </a:r>
              <a:endParaRPr lang="en-US" sz="3200" b="1" dirty="0">
                <a:latin typeface="Calibri" panose="020F0502020204030204" pitchFamily="34" charset="0"/>
                <a:cs typeface="Calibri" panose="020F0502020204030204" pitchFamily="34" charset="0"/>
              </a:endParaRPr>
            </a:p>
          </p:txBody>
        </p:sp>
      </p:grpSp>
      <p:pic>
        <p:nvPicPr>
          <p:cNvPr id="13" name="Picture 12"/>
          <p:cNvPicPr>
            <a:picLocks noChangeAspect="1"/>
          </p:cNvPicPr>
          <p:nvPr/>
        </p:nvPicPr>
        <p:blipFill>
          <a:blip r:embed="rId2"/>
          <a:stretch>
            <a:fillRect/>
          </a:stretch>
        </p:blipFill>
        <p:spPr>
          <a:xfrm>
            <a:off x="2531350" y="0"/>
            <a:ext cx="7827942" cy="1109568"/>
          </a:xfrm>
          <a:prstGeom prst="rect">
            <a:avLst/>
          </a:prstGeom>
        </p:spPr>
      </p:pic>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135186" y="1736333"/>
            <a:ext cx="4505903" cy="45206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p:cNvGrpSpPr/>
          <p:nvPr/>
        </p:nvGrpSpPr>
        <p:grpSpPr>
          <a:xfrm>
            <a:off x="6236413" y="1318107"/>
            <a:ext cx="5709054" cy="5372481"/>
            <a:chOff x="729861" y="1028931"/>
            <a:chExt cx="4512040" cy="5372481"/>
          </a:xfrm>
        </p:grpSpPr>
        <p:pic>
          <p:nvPicPr>
            <p:cNvPr id="4" name="Picture 3" descr="A picture containing text&#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p:cNvSpPr txBox="1"/>
            <p:nvPr/>
          </p:nvSpPr>
          <p:spPr>
            <a:xfrm>
              <a:off x="746101" y="3753991"/>
              <a:ext cx="4495800" cy="2123658"/>
            </a:xfrm>
            <a:prstGeom prst="rect">
              <a:avLst/>
            </a:prstGeom>
            <a:noFill/>
          </p:spPr>
          <p:txBody>
            <a:bodyPr wrap="square" rtlCol="0">
              <a:spAutoFit/>
            </a:bodyPr>
            <a:lstStyle/>
            <a:p>
              <a:pPr algn="just" rtl="0">
                <a:spcBef>
                  <a:spcPts val="0"/>
                </a:spcBef>
                <a:spcAft>
                  <a:spcPts val="500"/>
                </a:spcAft>
              </a:pPr>
              <a:r>
                <a:rPr lang="vi-VN" sz="4400" b="1" i="0" u="none" strike="noStrike" dirty="0">
                  <a:solidFill>
                    <a:srgbClr val="002060"/>
                  </a:solidFill>
                  <a:effectLst/>
                  <a:latin typeface="Calibri" panose="020F0502020204030204" pitchFamily="34" charset="0"/>
                  <a:cs typeface="Calibri" panose="020F0502020204030204" pitchFamily="34" charset="0"/>
                </a:rPr>
                <a:t>Mọi người đang vớt rác trên ao/hồ để làm sạch nguồn nước.</a:t>
              </a:r>
              <a:endParaRPr lang="vi-VN" sz="44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p:cNvPicPr>
            <a:picLocks noChangeAspect="1"/>
          </p:cNvPicPr>
          <p:nvPr/>
        </p:nvPicPr>
        <p:blipFill>
          <a:blip r:embed="rId2"/>
          <a:stretch>
            <a:fillRect/>
          </a:stretch>
        </p:blipFill>
        <p:spPr>
          <a:xfrm>
            <a:off x="2531350" y="0"/>
            <a:ext cx="7827942" cy="1109568"/>
          </a:xfrm>
          <a:prstGeom prst="rect">
            <a:avLst/>
          </a:prstGeom>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710682" y="1582220"/>
            <a:ext cx="4860991" cy="47672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3" name="Group 2"/>
          <p:cNvGrpSpPr/>
          <p:nvPr/>
        </p:nvGrpSpPr>
        <p:grpSpPr>
          <a:xfrm>
            <a:off x="6236413" y="1318107"/>
            <a:ext cx="5709054" cy="5372481"/>
            <a:chOff x="729861" y="1028931"/>
            <a:chExt cx="4512040" cy="5372481"/>
          </a:xfrm>
        </p:grpSpPr>
        <p:pic>
          <p:nvPicPr>
            <p:cNvPr id="4" name="Picture 3" descr="A picture containing text&#10;&#10;Description automatically generated"/>
            <p:cNvPicPr>
              <a:picLocks noChangeAspect="1"/>
            </p:cNvPicPr>
            <p:nvPr/>
          </p:nvPicPr>
          <p:blipFill>
            <a:blip r:embed="rId1" cstate="hqprint">
              <a:extLst>
                <a:ext uri="{28A0092B-C50C-407E-A947-70E740481C1C}">
                  <a14:useLocalDpi xmlns:a14="http://schemas.microsoft.com/office/drawing/2010/main" val="0"/>
                </a:ext>
              </a:extLst>
            </a:blip>
            <a:stretch>
              <a:fillRect/>
            </a:stretch>
          </p:blipFill>
          <p:spPr>
            <a:xfrm>
              <a:off x="729861" y="1028931"/>
              <a:ext cx="4495800" cy="5372481"/>
            </a:xfrm>
            <a:prstGeom prst="rect">
              <a:avLst/>
            </a:prstGeom>
          </p:spPr>
        </p:pic>
        <p:sp>
          <p:nvSpPr>
            <p:cNvPr id="6" name="TextBox 5"/>
            <p:cNvSpPr txBox="1"/>
            <p:nvPr/>
          </p:nvSpPr>
          <p:spPr>
            <a:xfrm>
              <a:off x="746101" y="3753991"/>
              <a:ext cx="4495800" cy="2554545"/>
            </a:xfrm>
            <a:prstGeom prst="rect">
              <a:avLst/>
            </a:prstGeom>
            <a:noFill/>
          </p:spPr>
          <p:txBody>
            <a:bodyPr wrap="square" rtlCol="0">
              <a:spAutoFit/>
            </a:bodyPr>
            <a:lstStyle/>
            <a:p>
              <a:pPr algn="just" rtl="0">
                <a:spcBef>
                  <a:spcPts val="0"/>
                </a:spcBef>
                <a:spcAft>
                  <a:spcPts val="500"/>
                </a:spcAft>
              </a:pPr>
              <a:r>
                <a:rPr lang="vi-VN" sz="3200" b="1" i="0" u="none" strike="noStrike" dirty="0">
                  <a:solidFill>
                    <a:srgbClr val="002060"/>
                  </a:solidFill>
                  <a:effectLst/>
                  <a:latin typeface="Calibri" panose="020F0502020204030204" pitchFamily="34" charset="0"/>
                  <a:cs typeface="Calibri" panose="020F0502020204030204" pitchFamily="34" charset="0"/>
                </a:rPr>
                <a:t>Bạn phát hiện đường ống nước bị rò rỉ và đang báo người lớn để xử lí kịp thời, tránh các sinh vật, chất bẩn bên ngoài xâm nhập vào đường ống nước.</a:t>
              </a:r>
              <a:endParaRPr lang="vi-VN" sz="3200" b="1" dirty="0">
                <a:solidFill>
                  <a:srgbClr val="002060"/>
                </a:solidFill>
                <a:effectLst/>
                <a:latin typeface="Calibri" panose="020F0502020204030204" pitchFamily="34" charset="0"/>
                <a:cs typeface="Calibri" panose="020F0502020204030204" pitchFamily="34" charset="0"/>
              </a:endParaRPr>
            </a:p>
          </p:txBody>
        </p:sp>
      </p:grpSp>
      <p:pic>
        <p:nvPicPr>
          <p:cNvPr id="13" name="Picture 12"/>
          <p:cNvPicPr>
            <a:picLocks noChangeAspect="1"/>
          </p:cNvPicPr>
          <p:nvPr/>
        </p:nvPicPr>
        <p:blipFill>
          <a:blip r:embed="rId2"/>
          <a:stretch>
            <a:fillRect/>
          </a:stretch>
        </p:blipFill>
        <p:spPr>
          <a:xfrm>
            <a:off x="2531350" y="0"/>
            <a:ext cx="7827942" cy="1109568"/>
          </a:xfrm>
          <a:prstGeom prst="rect">
            <a:avLst/>
          </a:prstGeom>
        </p:spPr>
      </p:pic>
      <p:pic>
        <p:nvPicPr>
          <p:cNvPr id="2" name="Picture 1"/>
          <p:cNvPicPr>
            <a:picLocks noChangeAspect="1"/>
          </p:cNvPicPr>
          <p:nvPr/>
        </p:nvPicPr>
        <p:blipFill>
          <a:blip r:embed="rId3"/>
          <a:stretch>
            <a:fillRect/>
          </a:stretch>
        </p:blipFill>
        <p:spPr>
          <a:xfrm>
            <a:off x="868542" y="1746607"/>
            <a:ext cx="4576384" cy="43767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grpSp>
        <p:nvGrpSpPr>
          <p:cNvPr id="6" name="Nhóm 52"/>
          <p:cNvGrpSpPr/>
          <p:nvPr/>
        </p:nvGrpSpPr>
        <p:grpSpPr>
          <a:xfrm>
            <a:off x="226157" y="205484"/>
            <a:ext cx="8320310" cy="2568538"/>
            <a:chOff x="-2709109" y="150330"/>
            <a:chExt cx="9293463" cy="5102325"/>
          </a:xfrm>
        </p:grpSpPr>
        <p:sp>
          <p:nvSpPr>
            <p:cNvPr id="8" name="Bong bóng Lời nói: Hình bầu dục 53"/>
            <p:cNvSpPr/>
            <p:nvPr/>
          </p:nvSpPr>
          <p:spPr>
            <a:xfrm>
              <a:off x="-2709109" y="150330"/>
              <a:ext cx="9293463" cy="5102325"/>
            </a:xfrm>
            <a:prstGeom prst="wedgeEllipseCallout">
              <a:avLst>
                <a:gd name="adj1" fmla="val 54141"/>
                <a:gd name="adj2" fmla="val 87081"/>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4000" b="0" i="0" u="none" strike="noStrike" kern="0" cap="none" spc="0" normalizeH="0" baseline="0" noProof="0" dirty="0">
                <a:ln>
                  <a:noFill/>
                </a:ln>
                <a:solidFill>
                  <a:srgbClr val="D6F4FF"/>
                </a:solidFill>
                <a:effectLst/>
                <a:uLnTx/>
                <a:uFillTx/>
                <a:latin typeface="Calibri" panose="020F0502020204030204"/>
                <a:ea typeface="楷体"/>
                <a:cs typeface="+mn-cs"/>
                <a:sym typeface="Arial" panose="020B0604020202020204"/>
              </a:endParaRPr>
            </a:p>
          </p:txBody>
        </p:sp>
        <p:sp>
          <p:nvSpPr>
            <p:cNvPr id="9" name="Hộp Văn bản 54"/>
            <p:cNvSpPr txBox="1"/>
            <p:nvPr/>
          </p:nvSpPr>
          <p:spPr>
            <a:xfrm>
              <a:off x="-2399400" y="1287227"/>
              <a:ext cx="8492116" cy="2628973"/>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Nêu</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các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khác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để</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bảo</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vệ</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nguồn</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nước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a:t>
              </a:r>
              <a:endParaRPr kumimoji="0" lang="vi-VN"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endParaRPr>
            </a:p>
          </p:txBody>
        </p:sp>
      </p:grpSp>
      <p:grpSp>
        <p:nvGrpSpPr>
          <p:cNvPr id="13" name="Nhóm 52"/>
          <p:cNvGrpSpPr/>
          <p:nvPr/>
        </p:nvGrpSpPr>
        <p:grpSpPr>
          <a:xfrm>
            <a:off x="154112" y="3154166"/>
            <a:ext cx="7899278" cy="2377346"/>
            <a:chOff x="-2709109" y="-1580817"/>
            <a:chExt cx="9293462" cy="7027569"/>
          </a:xfrm>
        </p:grpSpPr>
        <p:sp>
          <p:nvSpPr>
            <p:cNvPr id="14" name="Bong bóng Lời nói: Hình bầu dục 53"/>
            <p:cNvSpPr/>
            <p:nvPr/>
          </p:nvSpPr>
          <p:spPr>
            <a:xfrm>
              <a:off x="-2709109" y="-1580817"/>
              <a:ext cx="9293462" cy="6833472"/>
            </a:xfrm>
            <a:prstGeom prst="wedgeEllipseCallout">
              <a:avLst>
                <a:gd name="adj1" fmla="val 59904"/>
                <a:gd name="adj2" fmla="val -28586"/>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4000" b="0" i="0" u="none" strike="noStrike" kern="0" cap="none" spc="0" normalizeH="0" baseline="0" noProof="0" dirty="0">
                <a:ln>
                  <a:noFill/>
                </a:ln>
                <a:solidFill>
                  <a:srgbClr val="D6F4FF"/>
                </a:solidFill>
                <a:effectLst/>
                <a:uLnTx/>
                <a:uFillTx/>
                <a:latin typeface="Calibri" panose="020F0502020204030204"/>
                <a:ea typeface="楷体"/>
                <a:cs typeface="+mn-cs"/>
                <a:sym typeface="Arial" panose="020B0604020202020204"/>
              </a:endParaRPr>
            </a:p>
          </p:txBody>
        </p:sp>
        <p:sp>
          <p:nvSpPr>
            <p:cNvPr id="15" name="Hộp Văn bản 54"/>
            <p:cNvSpPr txBox="1"/>
            <p:nvPr/>
          </p:nvSpPr>
          <p:spPr>
            <a:xfrm>
              <a:off x="-2269861" y="-285018"/>
              <a:ext cx="8771426" cy="5731770"/>
            </a:xfrm>
            <a:prstGeom prst="rect">
              <a:avLst/>
            </a:prstGeom>
            <a:noFill/>
          </p:spPr>
          <p:txBody>
            <a:bodyPr wrap="square" rtlCol="0">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Nêu</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Calibri" panose="020F0502020204030204"/>
                  <a:ea typeface="楷体"/>
                  <a:cs typeface="Arial" panose="020B0604020202020204"/>
                  <a:sym typeface="Arial" panose="020B0604020202020204"/>
                </a:rPr>
                <a:t>các</a:t>
              </a:r>
              <a:r>
                <a:rPr kumimoji="0" lang="en-US"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việc</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làm</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để</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vận</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động</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mọi</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người</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xung</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quanh</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bảo</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vệ</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nguồn</a:t>
              </a:r>
              <a:r>
                <a:rPr lang="en-US" sz="4000" b="1" kern="0" dirty="0">
                  <a:solidFill>
                    <a:srgbClr val="000000"/>
                  </a:solidFill>
                  <a:latin typeface="Calibri" panose="020F0502020204030204"/>
                  <a:ea typeface="楷体"/>
                  <a:cs typeface="Arial" panose="020B0604020202020204"/>
                  <a:sym typeface="Arial" panose="020B0604020202020204"/>
                </a:rPr>
                <a:t> </a:t>
              </a:r>
              <a:r>
                <a:rPr lang="en-US" sz="4000" b="1" kern="0" dirty="0" err="1">
                  <a:solidFill>
                    <a:srgbClr val="000000"/>
                  </a:solidFill>
                  <a:latin typeface="Calibri" panose="020F0502020204030204"/>
                  <a:ea typeface="楷体"/>
                  <a:cs typeface="Arial" panose="020B0604020202020204"/>
                  <a:sym typeface="Arial" panose="020B0604020202020204"/>
                </a:rPr>
                <a:t>nước</a:t>
              </a:r>
              <a:r>
                <a:rPr lang="en-US" sz="4000" b="1" kern="0" dirty="0">
                  <a:solidFill>
                    <a:srgbClr val="000000"/>
                  </a:solidFill>
                  <a:latin typeface="Calibri" panose="020F0502020204030204"/>
                  <a:ea typeface="楷体"/>
                  <a:cs typeface="Arial" panose="020B0604020202020204"/>
                  <a:sym typeface="Arial" panose="020B0604020202020204"/>
                </a:rPr>
                <a:t>.</a:t>
              </a:r>
              <a:endParaRPr kumimoji="0" lang="vi-VN" sz="4000" b="1" i="0" u="none" strike="noStrike" kern="0" cap="none" spc="0" normalizeH="0" baseline="0" noProof="0" dirty="0">
                <a:ln>
                  <a:noFill/>
                </a:ln>
                <a:solidFill>
                  <a:srgbClr val="000000"/>
                </a:solidFill>
                <a:effectLst/>
                <a:uLnTx/>
                <a:uFillTx/>
                <a:latin typeface="Calibri" panose="020F0502020204030204"/>
                <a:ea typeface="楷体"/>
                <a:cs typeface="Arial" panose="020B0604020202020204"/>
                <a:sym typeface="Arial" panose="020B0604020202020204"/>
              </a:endParaRPr>
            </a:p>
          </p:txBody>
        </p:sp>
      </p:grpSp>
      <p:pic>
        <p:nvPicPr>
          <p:cNvPr id="2" name="Picture 15"/>
          <p:cNvPicPr>
            <a:picLocks noChangeAspect="1"/>
          </p:cNvPicPr>
          <p:nvPr/>
        </p:nvPicPr>
        <p:blipFill>
          <a:blip r:embed="rId1"/>
          <a:stretch>
            <a:fillRect/>
          </a:stretch>
        </p:blipFill>
        <p:spPr>
          <a:xfrm>
            <a:off x="8743308" y="1757989"/>
            <a:ext cx="3355433" cy="485200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1"/>
          <a:stretch>
            <a:fillRect/>
          </a:stretch>
        </p:blipFill>
        <p:spPr>
          <a:xfrm>
            <a:off x="66533" y="109440"/>
            <a:ext cx="12058933" cy="6639119"/>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3" name="Hộp Văn bản 23"/>
          <p:cNvSpPr txBox="1"/>
          <p:nvPr/>
        </p:nvSpPr>
        <p:spPr>
          <a:xfrm>
            <a:off x="220405" y="1027046"/>
            <a:ext cx="4007496" cy="1938992"/>
          </a:xfrm>
          <a:prstGeom prst="rect">
            <a:avLst/>
          </a:prstGeom>
          <a:noFill/>
        </p:spPr>
        <p:txBody>
          <a:bodyPr wrap="square" rtlCol="0">
            <a:spAutoFit/>
          </a:bodyPr>
          <a:lstStyle/>
          <a:p>
            <a:pPr lvl="0" indent="457200" algn="ctr">
              <a:defRPr/>
            </a:pPr>
            <a:r>
              <a:rPr lang="vi-VN" sz="4000" b="1" dirty="0">
                <a:latin typeface="Calibri" panose="020F0502020204030204" pitchFamily="34" charset="0"/>
                <a:cs typeface="Calibri" panose="020F0502020204030204" pitchFamily="34" charset="0"/>
              </a:rPr>
              <a:t>Những việc làm khác để bảo vệ nguồn nước</a:t>
            </a:r>
            <a:endParaRPr kumimoji="0" lang="en-US" sz="4000" b="1" i="0" u="none" strike="noStrike" kern="1200" normalizeH="0" baseline="0" noProof="0" dirty="0">
              <a:ln w="0"/>
              <a:uLnTx/>
              <a:uFillTx/>
              <a:latin typeface="Calibri" panose="020F0502020204030204" pitchFamily="34" charset="0"/>
              <a:cs typeface="Calibri" panose="020F0502020204030204" pitchFamily="34" charset="0"/>
            </a:endParaRPr>
          </a:p>
        </p:txBody>
      </p:sp>
      <p:pic>
        <p:nvPicPr>
          <p:cNvPr id="4" name="Hình ảnh 22" descr="Ảnh có chứa mẫu họa&#10;&#10;Mô tả được tạo tự động"/>
          <p:cNvPicPr>
            <a:picLocks noChangeAspect="1"/>
          </p:cNvPicPr>
          <p:nvPr/>
        </p:nvPicPr>
        <p:blipFill>
          <a:blip r:embed="rId1">
            <a:extLst>
              <a:ext uri="{BEBA8EAE-BF5A-486C-A8C5-ECC9F3942E4B}">
                <a14:imgProps xmlns:a14="http://schemas.microsoft.com/office/drawing/2010/main">
                  <a14:imgLayer r:embed="rId2">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7" name="Picture 6"/>
          <p:cNvPicPr>
            <a:picLocks noChangeAspect="1"/>
          </p:cNvPicPr>
          <p:nvPr/>
        </p:nvPicPr>
        <p:blipFill>
          <a:blip r:embed="rId3"/>
          <a:stretch>
            <a:fillRect/>
          </a:stretch>
        </p:blipFill>
        <p:spPr>
          <a:xfrm>
            <a:off x="5414849" y="568338"/>
            <a:ext cx="5718544" cy="3810330"/>
          </a:xfrm>
          <a:prstGeom prst="rect">
            <a:avLst/>
          </a:prstGeom>
        </p:spPr>
      </p:pic>
      <p:sp>
        <p:nvSpPr>
          <p:cNvPr id="8" name="Rectangle: Rounded Corners 7"/>
          <p:cNvSpPr/>
          <p:nvPr/>
        </p:nvSpPr>
        <p:spPr>
          <a:xfrm>
            <a:off x="6061752" y="465455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err="1">
                <a:solidFill>
                  <a:srgbClr val="FF0000"/>
                </a:solidFill>
                <a:latin typeface="Arial" panose="020B0604020202020204"/>
                <a:ea typeface="楷体"/>
                <a:cs typeface="Arial" panose="020B0604020202020204" pitchFamily="34" charset="0"/>
              </a:rPr>
              <a:t>Không</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vứt</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rác</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bừa</a:t>
            </a:r>
            <a:r>
              <a:rPr lang="en-US" altLang="zh-CN" sz="3600" b="1" dirty="0">
                <a:solidFill>
                  <a:srgbClr val="FF0000"/>
                </a:solidFill>
                <a:latin typeface="Arial" panose="020B0604020202020204"/>
                <a:ea typeface="楷体"/>
                <a:cs typeface="Arial" panose="020B0604020202020204" pitchFamily="34" charset="0"/>
              </a:rPr>
              <a:t> </a:t>
            </a:r>
            <a:r>
              <a:rPr lang="en-US" altLang="zh-CN" sz="3600" b="1" dirty="0" err="1">
                <a:solidFill>
                  <a:srgbClr val="FF0000"/>
                </a:solidFill>
                <a:latin typeface="Arial" panose="020B0604020202020204"/>
                <a:ea typeface="楷体"/>
                <a:cs typeface="Arial" panose="020B0604020202020204" pitchFamily="34" charset="0"/>
              </a:rPr>
              <a:t>bãi</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393878" y="318498"/>
            <a:ext cx="9606337" cy="6349429"/>
          </a:xfrm>
          <a:prstGeom prst="rect">
            <a:avLst/>
          </a:prstGeom>
          <a:noFill/>
          <a:extLst>
            <a:ext uri="{909E8E84-426E-40DD-AFC4-6F175D3DCCD1}">
              <a14:hiddenFill xmlns:a14="http://schemas.microsoft.com/office/drawing/2010/main">
                <a:solidFill>
                  <a:srgbClr val="FFFFFF"/>
                </a:solidFill>
              </a14:hiddenFill>
            </a:ext>
          </a:extLst>
        </p:spPr>
      </p:pic>
      <p:sp>
        <p:nvSpPr>
          <p:cNvPr id="23" name="1">
            <a:hlinkClick r:id="rId2" action="ppaction://hlinksldjump"/>
          </p:cNvPr>
          <p:cNvSpPr/>
          <p:nvPr/>
        </p:nvSpPr>
        <p:spPr>
          <a:xfrm>
            <a:off x="2423631" y="272386"/>
            <a:ext cx="3200400" cy="3200400"/>
          </a:xfrm>
          <a:custGeom>
            <a:avLst/>
            <a:gdLst>
              <a:gd name="connsiteX0" fmla="*/ 0 w 3200400"/>
              <a:gd name="connsiteY0" fmla="*/ 0 h 3200400"/>
              <a:gd name="connsiteX1" fmla="*/ 3200400 w 3200400"/>
              <a:gd name="connsiteY1" fmla="*/ 0 h 3200400"/>
              <a:gd name="connsiteX2" fmla="*/ 3200400 w 3200400"/>
              <a:gd name="connsiteY2" fmla="*/ 1044911 h 3200400"/>
              <a:gd name="connsiteX3" fmla="*/ 3186285 w 3200400"/>
              <a:gd name="connsiteY3" fmla="*/ 1043514 h 3200400"/>
              <a:gd name="connsiteX4" fmla="*/ 2576685 w 3200400"/>
              <a:gd name="connsiteY4" fmla="*/ 1641826 h 3200400"/>
              <a:gd name="connsiteX5" fmla="*/ 3186285 w 3200400"/>
              <a:gd name="connsiteY5" fmla="*/ 2240138 h 3200400"/>
              <a:gd name="connsiteX6" fmla="*/ 3200400 w 3200400"/>
              <a:gd name="connsiteY6" fmla="*/ 2238742 h 3200400"/>
              <a:gd name="connsiteX7" fmla="*/ 3200400 w 3200400"/>
              <a:gd name="connsiteY7" fmla="*/ 3200400 h 3200400"/>
              <a:gd name="connsiteX8" fmla="*/ 2235199 w 3200400"/>
              <a:gd name="connsiteY8" fmla="*/ 3200400 h 3200400"/>
              <a:gd name="connsiteX9" fmla="*/ 2222814 w 3200400"/>
              <a:gd name="connsiteY9" fmla="*/ 3079820 h 3200400"/>
              <a:gd name="connsiteX10" fmla="*/ 1625599 w 3200400"/>
              <a:gd name="connsiteY10" fmla="*/ 2602089 h 3200400"/>
              <a:gd name="connsiteX11" fmla="*/ 1028384 w 3200400"/>
              <a:gd name="connsiteY11" fmla="*/ 3079820 h 3200400"/>
              <a:gd name="connsiteX12" fmla="*/ 1015999 w 3200400"/>
              <a:gd name="connsiteY12" fmla="*/ 3200400 h 3200400"/>
              <a:gd name="connsiteX13" fmla="*/ 0 w 3200400"/>
              <a:gd name="connsiteY13" fmla="*/ 3200400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1044911"/>
                </a:lnTo>
                <a:lnTo>
                  <a:pt x="3186285" y="1043514"/>
                </a:lnTo>
                <a:cubicBezTo>
                  <a:pt x="2849612" y="1043514"/>
                  <a:pt x="2576685" y="1311387"/>
                  <a:pt x="2576685" y="1641826"/>
                </a:cubicBezTo>
                <a:cubicBezTo>
                  <a:pt x="2576685" y="1972265"/>
                  <a:pt x="2849612" y="2240138"/>
                  <a:pt x="3186285" y="2240138"/>
                </a:cubicBezTo>
                <a:lnTo>
                  <a:pt x="3200400" y="2238742"/>
                </a:lnTo>
                <a:lnTo>
                  <a:pt x="3200400" y="3200400"/>
                </a:lnTo>
                <a:lnTo>
                  <a:pt x="2235199" y="3200400"/>
                </a:lnTo>
                <a:lnTo>
                  <a:pt x="2222814" y="3079820"/>
                </a:lnTo>
                <a:cubicBezTo>
                  <a:pt x="2165971" y="2807179"/>
                  <a:pt x="1920188" y="2602089"/>
                  <a:pt x="1625599" y="2602089"/>
                </a:cubicBezTo>
                <a:cubicBezTo>
                  <a:pt x="1331010" y="2602089"/>
                  <a:pt x="1085227" y="2807179"/>
                  <a:pt x="1028384" y="3079820"/>
                </a:cubicBezTo>
                <a:lnTo>
                  <a:pt x="1015999" y="3200400"/>
                </a:lnTo>
                <a:lnTo>
                  <a:pt x="0" y="3200400"/>
                </a:lnTo>
                <a:close/>
              </a:path>
            </a:pathLst>
          </a:cu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4" name="3">
            <a:hlinkClick r:id="rId3" action="ppaction://hlinksldjump"/>
          </p:cNvPr>
          <p:cNvSpPr/>
          <p:nvPr/>
        </p:nvSpPr>
        <p:spPr>
          <a:xfrm>
            <a:off x="8801451" y="284689"/>
            <a:ext cx="3200400" cy="3200400"/>
          </a:xfrm>
          <a:custGeom>
            <a:avLst/>
            <a:gdLst>
              <a:gd name="connsiteX0" fmla="*/ 0 w 3200400"/>
              <a:gd name="connsiteY0" fmla="*/ 0 h 3200400"/>
              <a:gd name="connsiteX1" fmla="*/ 3200400 w 3200400"/>
              <a:gd name="connsiteY1" fmla="*/ 0 h 3200400"/>
              <a:gd name="connsiteX2" fmla="*/ 3200400 w 3200400"/>
              <a:gd name="connsiteY2" fmla="*/ 3200400 h 3200400"/>
              <a:gd name="connsiteX3" fmla="*/ 2223334 w 3200400"/>
              <a:gd name="connsiteY3" fmla="*/ 3200400 h 3200400"/>
              <a:gd name="connsiteX4" fmla="*/ 2225327 w 3200400"/>
              <a:gd name="connsiteY4" fmla="*/ 3180994 h 3200400"/>
              <a:gd name="connsiteX5" fmla="*/ 1615727 w 3200400"/>
              <a:gd name="connsiteY5" fmla="*/ 2582682 h 3200400"/>
              <a:gd name="connsiteX6" fmla="*/ 1006127 w 3200400"/>
              <a:gd name="connsiteY6" fmla="*/ 3180994 h 3200400"/>
              <a:gd name="connsiteX7" fmla="*/ 1008120 w 3200400"/>
              <a:gd name="connsiteY7" fmla="*/ 3200400 h 3200400"/>
              <a:gd name="connsiteX8" fmla="*/ 0 w 3200400"/>
              <a:gd name="connsiteY8" fmla="*/ 3200400 h 3200400"/>
              <a:gd name="connsiteX9" fmla="*/ 0 w 3200400"/>
              <a:gd name="connsiteY9" fmla="*/ 2202832 h 3200400"/>
              <a:gd name="connsiteX10" fmla="*/ 84674 w 3200400"/>
              <a:gd name="connsiteY10" fmla="*/ 2211210 h 3200400"/>
              <a:gd name="connsiteX11" fmla="*/ 694274 w 3200400"/>
              <a:gd name="connsiteY11" fmla="*/ 1612898 h 3200400"/>
              <a:gd name="connsiteX12" fmla="*/ 84674 w 3200400"/>
              <a:gd name="connsiteY12" fmla="*/ 1014586 h 3200400"/>
              <a:gd name="connsiteX13" fmla="*/ 0 w 3200400"/>
              <a:gd name="connsiteY13" fmla="*/ 102296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00400" h="3200400">
                <a:moveTo>
                  <a:pt x="0" y="0"/>
                </a:moveTo>
                <a:lnTo>
                  <a:pt x="3200400" y="0"/>
                </a:lnTo>
                <a:lnTo>
                  <a:pt x="3200400" y="3200400"/>
                </a:lnTo>
                <a:lnTo>
                  <a:pt x="2223334" y="3200400"/>
                </a:lnTo>
                <a:lnTo>
                  <a:pt x="2225327" y="3180994"/>
                </a:lnTo>
                <a:cubicBezTo>
                  <a:pt x="2225327" y="2850555"/>
                  <a:pt x="1952400" y="2582682"/>
                  <a:pt x="1615727" y="2582682"/>
                </a:cubicBezTo>
                <a:cubicBezTo>
                  <a:pt x="1279054" y="2582682"/>
                  <a:pt x="1006127" y="2850555"/>
                  <a:pt x="1006127" y="3180994"/>
                </a:cubicBezTo>
                <a:lnTo>
                  <a:pt x="1008120" y="3200400"/>
                </a:lnTo>
                <a:lnTo>
                  <a:pt x="0" y="3200400"/>
                </a:lnTo>
                <a:lnTo>
                  <a:pt x="0" y="2202832"/>
                </a:lnTo>
                <a:lnTo>
                  <a:pt x="84674" y="2211210"/>
                </a:lnTo>
                <a:cubicBezTo>
                  <a:pt x="421347" y="2211210"/>
                  <a:pt x="694274" y="1943337"/>
                  <a:pt x="694274" y="1612898"/>
                </a:cubicBezTo>
                <a:cubicBezTo>
                  <a:pt x="694274" y="1282459"/>
                  <a:pt x="421347" y="1014586"/>
                  <a:pt x="84674" y="1014586"/>
                </a:cubicBezTo>
                <a:lnTo>
                  <a:pt x="0" y="1022964"/>
                </a:lnTo>
                <a:close/>
              </a:path>
            </a:pathLst>
          </a:cu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5" name="4">
            <a:hlinkClick r:id="rId4" action="ppaction://hlinksldjump"/>
          </p:cNvPr>
          <p:cNvSpPr/>
          <p:nvPr/>
        </p:nvSpPr>
        <p:spPr>
          <a:xfrm>
            <a:off x="2411940" y="2899477"/>
            <a:ext cx="3200400" cy="3786012"/>
          </a:xfrm>
          <a:custGeom>
            <a:avLst/>
            <a:gdLst>
              <a:gd name="connsiteX0" fmla="*/ 1625599 w 3200400"/>
              <a:gd name="connsiteY0" fmla="*/ 0 h 3786012"/>
              <a:gd name="connsiteX1" fmla="*/ 2222814 w 3200400"/>
              <a:gd name="connsiteY1" fmla="*/ 477731 h 3786012"/>
              <a:gd name="connsiteX2" fmla="*/ 2233895 w 3200400"/>
              <a:gd name="connsiteY2" fmla="*/ 585612 h 3786012"/>
              <a:gd name="connsiteX3" fmla="*/ 3200400 w 3200400"/>
              <a:gd name="connsiteY3" fmla="*/ 585612 h 3786012"/>
              <a:gd name="connsiteX4" fmla="*/ 3200400 w 3200400"/>
              <a:gd name="connsiteY4" fmla="*/ 1588897 h 3786012"/>
              <a:gd name="connsiteX5" fmla="*/ 3186285 w 3200400"/>
              <a:gd name="connsiteY5" fmla="*/ 1587500 h 3786012"/>
              <a:gd name="connsiteX6" fmla="*/ 2576685 w 3200400"/>
              <a:gd name="connsiteY6" fmla="*/ 2185812 h 3786012"/>
              <a:gd name="connsiteX7" fmla="*/ 3186285 w 3200400"/>
              <a:gd name="connsiteY7" fmla="*/ 2784124 h 3786012"/>
              <a:gd name="connsiteX8" fmla="*/ 3200400 w 3200400"/>
              <a:gd name="connsiteY8" fmla="*/ 2782728 h 3786012"/>
              <a:gd name="connsiteX9" fmla="*/ 3200400 w 3200400"/>
              <a:gd name="connsiteY9" fmla="*/ 3786012 h 3786012"/>
              <a:gd name="connsiteX10" fmla="*/ 0 w 3200400"/>
              <a:gd name="connsiteY10" fmla="*/ 3786012 h 3786012"/>
              <a:gd name="connsiteX11" fmla="*/ 0 w 3200400"/>
              <a:gd name="connsiteY11" fmla="*/ 585612 h 3786012"/>
              <a:gd name="connsiteX12" fmla="*/ 1017304 w 3200400"/>
              <a:gd name="connsiteY12" fmla="*/ 585612 h 3786012"/>
              <a:gd name="connsiteX13" fmla="*/ 1028384 w 3200400"/>
              <a:gd name="connsiteY13" fmla="*/ 477731 h 3786012"/>
              <a:gd name="connsiteX14" fmla="*/ 1625599 w 3200400"/>
              <a:gd name="connsiteY14" fmla="*/ 0 h 378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00400" h="3786012">
                <a:moveTo>
                  <a:pt x="1625599" y="0"/>
                </a:moveTo>
                <a:cubicBezTo>
                  <a:pt x="1920188" y="0"/>
                  <a:pt x="2165971" y="205090"/>
                  <a:pt x="2222814" y="477731"/>
                </a:cubicBezTo>
                <a:lnTo>
                  <a:pt x="2233895" y="585612"/>
                </a:lnTo>
                <a:lnTo>
                  <a:pt x="3200400" y="585612"/>
                </a:lnTo>
                <a:lnTo>
                  <a:pt x="3200400" y="1588897"/>
                </a:lnTo>
                <a:lnTo>
                  <a:pt x="3186285" y="1587500"/>
                </a:lnTo>
                <a:cubicBezTo>
                  <a:pt x="2849612" y="1587500"/>
                  <a:pt x="2576685" y="1855373"/>
                  <a:pt x="2576685" y="2185812"/>
                </a:cubicBezTo>
                <a:cubicBezTo>
                  <a:pt x="2576685" y="2516251"/>
                  <a:pt x="2849612" y="2784124"/>
                  <a:pt x="3186285" y="2784124"/>
                </a:cubicBezTo>
                <a:lnTo>
                  <a:pt x="3200400" y="2782728"/>
                </a:lnTo>
                <a:lnTo>
                  <a:pt x="3200400" y="3786012"/>
                </a:lnTo>
                <a:lnTo>
                  <a:pt x="0" y="3786012"/>
                </a:lnTo>
                <a:lnTo>
                  <a:pt x="0" y="585612"/>
                </a:lnTo>
                <a:lnTo>
                  <a:pt x="1017304" y="585612"/>
                </a:lnTo>
                <a:lnTo>
                  <a:pt x="1028384" y="477731"/>
                </a:lnTo>
                <a:cubicBezTo>
                  <a:pt x="1085227" y="205090"/>
                  <a:pt x="1331010" y="0"/>
                  <a:pt x="1625599" y="0"/>
                </a:cubicBezTo>
                <a:close/>
              </a:path>
            </a:pathLst>
          </a:cu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6" name="5">
            <a:hlinkClick r:id="rId5" action="ppaction://hlinksldjump"/>
          </p:cNvPr>
          <p:cNvSpPr/>
          <p:nvPr/>
        </p:nvSpPr>
        <p:spPr>
          <a:xfrm>
            <a:off x="4992864" y="2927698"/>
            <a:ext cx="3818467" cy="3757791"/>
          </a:xfrm>
          <a:custGeom>
            <a:avLst/>
            <a:gdLst>
              <a:gd name="connsiteX0" fmla="*/ 2267661 w 3818467"/>
              <a:gd name="connsiteY0" fmla="*/ 0 h 3757791"/>
              <a:gd name="connsiteX1" fmla="*/ 2864876 w 3818467"/>
              <a:gd name="connsiteY1" fmla="*/ 477731 h 3757791"/>
              <a:gd name="connsiteX2" fmla="*/ 2873058 w 3818467"/>
              <a:gd name="connsiteY2" fmla="*/ 557391 h 3757791"/>
              <a:gd name="connsiteX3" fmla="*/ 3818467 w 3818467"/>
              <a:gd name="connsiteY3" fmla="*/ 557391 h 3757791"/>
              <a:gd name="connsiteX4" fmla="*/ 3818467 w 3818467"/>
              <a:gd name="connsiteY4" fmla="*/ 1431836 h 3757791"/>
              <a:gd name="connsiteX5" fmla="*/ 3716071 w 3818467"/>
              <a:gd name="connsiteY5" fmla="*/ 1441967 h 3757791"/>
              <a:gd name="connsiteX6" fmla="*/ 3229326 w 3818467"/>
              <a:gd name="connsiteY6" fmla="*/ 2028123 h 3757791"/>
              <a:gd name="connsiteX7" fmla="*/ 3716071 w 3818467"/>
              <a:gd name="connsiteY7" fmla="*/ 2614280 h 3757791"/>
              <a:gd name="connsiteX8" fmla="*/ 3818467 w 3818467"/>
              <a:gd name="connsiteY8" fmla="*/ 2624411 h 3757791"/>
              <a:gd name="connsiteX9" fmla="*/ 3818467 w 3818467"/>
              <a:gd name="connsiteY9" fmla="*/ 3757791 h 3757791"/>
              <a:gd name="connsiteX10" fmla="*/ 618067 w 3818467"/>
              <a:gd name="connsiteY10" fmla="*/ 3757791 h 3757791"/>
              <a:gd name="connsiteX11" fmla="*/ 618067 w 3818467"/>
              <a:gd name="connsiteY11" fmla="*/ 2743073 h 3757791"/>
              <a:gd name="connsiteX12" fmla="*/ 609600 w 3818467"/>
              <a:gd name="connsiteY12" fmla="*/ 2743910 h 3757791"/>
              <a:gd name="connsiteX13" fmla="*/ 0 w 3818467"/>
              <a:gd name="connsiteY13" fmla="*/ 2145598 h 3757791"/>
              <a:gd name="connsiteX14" fmla="*/ 609600 w 3818467"/>
              <a:gd name="connsiteY14" fmla="*/ 1547286 h 3757791"/>
              <a:gd name="connsiteX15" fmla="*/ 618067 w 3818467"/>
              <a:gd name="connsiteY15" fmla="*/ 1548124 h 3757791"/>
              <a:gd name="connsiteX16" fmla="*/ 618067 w 3818467"/>
              <a:gd name="connsiteY16" fmla="*/ 557391 h 3757791"/>
              <a:gd name="connsiteX17" fmla="*/ 1662264 w 3818467"/>
              <a:gd name="connsiteY17" fmla="*/ 557391 h 3757791"/>
              <a:gd name="connsiteX18" fmla="*/ 1670446 w 3818467"/>
              <a:gd name="connsiteY18" fmla="*/ 477731 h 3757791"/>
              <a:gd name="connsiteX19" fmla="*/ 2267661 w 3818467"/>
              <a:gd name="connsiteY19" fmla="*/ 0 h 375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8467" h="3757791">
                <a:moveTo>
                  <a:pt x="2267661" y="0"/>
                </a:moveTo>
                <a:cubicBezTo>
                  <a:pt x="2562250" y="0"/>
                  <a:pt x="2808033" y="205090"/>
                  <a:pt x="2864876" y="477731"/>
                </a:cubicBezTo>
                <a:lnTo>
                  <a:pt x="2873058" y="557391"/>
                </a:lnTo>
                <a:lnTo>
                  <a:pt x="3818467" y="557391"/>
                </a:lnTo>
                <a:lnTo>
                  <a:pt x="3818467" y="1431836"/>
                </a:lnTo>
                <a:lnTo>
                  <a:pt x="3716071" y="1441967"/>
                </a:lnTo>
                <a:cubicBezTo>
                  <a:pt x="3438286" y="1497757"/>
                  <a:pt x="3229326" y="1738989"/>
                  <a:pt x="3229326" y="2028123"/>
                </a:cubicBezTo>
                <a:cubicBezTo>
                  <a:pt x="3229326" y="2317257"/>
                  <a:pt x="3438286" y="2558489"/>
                  <a:pt x="3716071" y="2614280"/>
                </a:cubicBezTo>
                <a:lnTo>
                  <a:pt x="3818467" y="2624411"/>
                </a:lnTo>
                <a:lnTo>
                  <a:pt x="3818467" y="3757791"/>
                </a:lnTo>
                <a:lnTo>
                  <a:pt x="618067" y="3757791"/>
                </a:lnTo>
                <a:lnTo>
                  <a:pt x="618067" y="2743073"/>
                </a:lnTo>
                <a:lnTo>
                  <a:pt x="609600" y="2743910"/>
                </a:lnTo>
                <a:cubicBezTo>
                  <a:pt x="272927" y="2743910"/>
                  <a:pt x="0" y="2476037"/>
                  <a:pt x="0" y="2145598"/>
                </a:cubicBezTo>
                <a:cubicBezTo>
                  <a:pt x="0" y="1815159"/>
                  <a:pt x="272927" y="1547286"/>
                  <a:pt x="609600" y="1547286"/>
                </a:cubicBezTo>
                <a:lnTo>
                  <a:pt x="618067" y="1548124"/>
                </a:lnTo>
                <a:lnTo>
                  <a:pt x="618067" y="557391"/>
                </a:lnTo>
                <a:lnTo>
                  <a:pt x="1662264" y="557391"/>
                </a:lnTo>
                <a:lnTo>
                  <a:pt x="1670446" y="477731"/>
                </a:lnTo>
                <a:cubicBezTo>
                  <a:pt x="1727289" y="205090"/>
                  <a:pt x="1973072" y="0"/>
                  <a:pt x="2267661" y="0"/>
                </a:cubicBezTo>
                <a:close/>
              </a:path>
            </a:pathLst>
          </a:cu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7" name="6">
            <a:hlinkClick r:id="rId6" action="ppaction://hlinksldjump"/>
          </p:cNvPr>
          <p:cNvSpPr/>
          <p:nvPr/>
        </p:nvSpPr>
        <p:spPr>
          <a:xfrm>
            <a:off x="8168562" y="2845857"/>
            <a:ext cx="3830463" cy="3839632"/>
          </a:xfrm>
          <a:custGeom>
            <a:avLst/>
            <a:gdLst>
              <a:gd name="connsiteX0" fmla="*/ 2242973 w 3830463"/>
              <a:gd name="connsiteY0" fmla="*/ 0 h 3839632"/>
              <a:gd name="connsiteX1" fmla="*/ 2852573 w 3830463"/>
              <a:gd name="connsiteY1" fmla="*/ 598312 h 3839632"/>
              <a:gd name="connsiteX2" fmla="*/ 2848370 w 3830463"/>
              <a:gd name="connsiteY2" fmla="*/ 639232 h 3839632"/>
              <a:gd name="connsiteX3" fmla="*/ 3830463 w 3830463"/>
              <a:gd name="connsiteY3" fmla="*/ 639232 h 3839632"/>
              <a:gd name="connsiteX4" fmla="*/ 3830463 w 3830463"/>
              <a:gd name="connsiteY4" fmla="*/ 3839632 h 3839632"/>
              <a:gd name="connsiteX5" fmla="*/ 630063 w 3830463"/>
              <a:gd name="connsiteY5" fmla="*/ 3839632 h 3839632"/>
              <a:gd name="connsiteX6" fmla="*/ 630063 w 3830463"/>
              <a:gd name="connsiteY6" fmla="*/ 2683315 h 3839632"/>
              <a:gd name="connsiteX7" fmla="*/ 609600 w 3830463"/>
              <a:gd name="connsiteY7" fmla="*/ 2685339 h 3839632"/>
              <a:gd name="connsiteX8" fmla="*/ 0 w 3830463"/>
              <a:gd name="connsiteY8" fmla="*/ 2087027 h 3839632"/>
              <a:gd name="connsiteX9" fmla="*/ 609600 w 3830463"/>
              <a:gd name="connsiteY9" fmla="*/ 1488715 h 3839632"/>
              <a:gd name="connsiteX10" fmla="*/ 630063 w 3830463"/>
              <a:gd name="connsiteY10" fmla="*/ 1490740 h 3839632"/>
              <a:gd name="connsiteX11" fmla="*/ 630063 w 3830463"/>
              <a:gd name="connsiteY11" fmla="*/ 639232 h 3839632"/>
              <a:gd name="connsiteX12" fmla="*/ 1637576 w 3830463"/>
              <a:gd name="connsiteY12" fmla="*/ 639232 h 3839632"/>
              <a:gd name="connsiteX13" fmla="*/ 1633373 w 3830463"/>
              <a:gd name="connsiteY13" fmla="*/ 598312 h 3839632"/>
              <a:gd name="connsiteX14" fmla="*/ 2242973 w 3830463"/>
              <a:gd name="connsiteY14" fmla="*/ 0 h 3839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30463" h="3839632">
                <a:moveTo>
                  <a:pt x="2242973" y="0"/>
                </a:moveTo>
                <a:cubicBezTo>
                  <a:pt x="2579646" y="0"/>
                  <a:pt x="2852573" y="267873"/>
                  <a:pt x="2852573" y="598312"/>
                </a:cubicBezTo>
                <a:lnTo>
                  <a:pt x="2848370" y="639232"/>
                </a:lnTo>
                <a:lnTo>
                  <a:pt x="3830463" y="639232"/>
                </a:lnTo>
                <a:lnTo>
                  <a:pt x="3830463" y="3839632"/>
                </a:lnTo>
                <a:lnTo>
                  <a:pt x="630063" y="3839632"/>
                </a:lnTo>
                <a:lnTo>
                  <a:pt x="630063" y="2683315"/>
                </a:lnTo>
                <a:lnTo>
                  <a:pt x="609600" y="2685339"/>
                </a:lnTo>
                <a:cubicBezTo>
                  <a:pt x="272927" y="2685339"/>
                  <a:pt x="0" y="2417466"/>
                  <a:pt x="0" y="2087027"/>
                </a:cubicBezTo>
                <a:cubicBezTo>
                  <a:pt x="0" y="1756588"/>
                  <a:pt x="272927" y="1488715"/>
                  <a:pt x="609600" y="1488715"/>
                </a:cubicBezTo>
                <a:lnTo>
                  <a:pt x="630063" y="1490740"/>
                </a:lnTo>
                <a:lnTo>
                  <a:pt x="630063" y="639232"/>
                </a:lnTo>
                <a:lnTo>
                  <a:pt x="1637576" y="639232"/>
                </a:lnTo>
                <a:lnTo>
                  <a:pt x="1633373" y="598312"/>
                </a:lnTo>
                <a:cubicBezTo>
                  <a:pt x="1633373" y="267873"/>
                  <a:pt x="1906300" y="0"/>
                  <a:pt x="2242973" y="0"/>
                </a:cubicBezTo>
                <a:close/>
              </a:path>
            </a:pathLst>
          </a:cu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sp>
        <p:nvSpPr>
          <p:cNvPr id="28" name="2">
            <a:hlinkClick r:id="rId7" action="ppaction://hlinksldjump"/>
          </p:cNvPr>
          <p:cNvSpPr/>
          <p:nvPr/>
        </p:nvSpPr>
        <p:spPr>
          <a:xfrm>
            <a:off x="4973065" y="315511"/>
            <a:ext cx="4542367" cy="3200400"/>
          </a:xfrm>
          <a:custGeom>
            <a:avLst/>
            <a:gdLst>
              <a:gd name="connsiteX0" fmla="*/ 642054 w 4542367"/>
              <a:gd name="connsiteY0" fmla="*/ 0 h 3200400"/>
              <a:gd name="connsiteX1" fmla="*/ 3842454 w 4542367"/>
              <a:gd name="connsiteY1" fmla="*/ 0 h 3200400"/>
              <a:gd name="connsiteX2" fmla="*/ 3842454 w 4542367"/>
              <a:gd name="connsiteY2" fmla="*/ 1025642 h 3200400"/>
              <a:gd name="connsiteX3" fmla="*/ 3932767 w 4542367"/>
              <a:gd name="connsiteY3" fmla="*/ 1016706 h 3200400"/>
              <a:gd name="connsiteX4" fmla="*/ 4542367 w 4542367"/>
              <a:gd name="connsiteY4" fmla="*/ 1615018 h 3200400"/>
              <a:gd name="connsiteX5" fmla="*/ 3932767 w 4542367"/>
              <a:gd name="connsiteY5" fmla="*/ 2213330 h 3200400"/>
              <a:gd name="connsiteX6" fmla="*/ 3842454 w 4542367"/>
              <a:gd name="connsiteY6" fmla="*/ 2204394 h 3200400"/>
              <a:gd name="connsiteX7" fmla="*/ 3842454 w 4542367"/>
              <a:gd name="connsiteY7" fmla="*/ 3200400 h 3200400"/>
              <a:gd name="connsiteX8" fmla="*/ 2885562 w 4542367"/>
              <a:gd name="connsiteY8" fmla="*/ 3200400 h 3200400"/>
              <a:gd name="connsiteX9" fmla="*/ 2876148 w 4542367"/>
              <a:gd name="connsiteY9" fmla="*/ 3108746 h 3200400"/>
              <a:gd name="connsiteX10" fmla="*/ 2278933 w 4542367"/>
              <a:gd name="connsiteY10" fmla="*/ 2631015 h 3200400"/>
              <a:gd name="connsiteX11" fmla="*/ 1681718 w 4542367"/>
              <a:gd name="connsiteY11" fmla="*/ 3108746 h 3200400"/>
              <a:gd name="connsiteX12" fmla="*/ 1672304 w 4542367"/>
              <a:gd name="connsiteY12" fmla="*/ 3200400 h 3200400"/>
              <a:gd name="connsiteX13" fmla="*/ 642054 w 4542367"/>
              <a:gd name="connsiteY13" fmla="*/ 3200400 h 3200400"/>
              <a:gd name="connsiteX14" fmla="*/ 642054 w 4542367"/>
              <a:gd name="connsiteY14" fmla="*/ 2224936 h 3200400"/>
              <a:gd name="connsiteX15" fmla="*/ 609600 w 4542367"/>
              <a:gd name="connsiteY15" fmla="*/ 2228147 h 3200400"/>
              <a:gd name="connsiteX16" fmla="*/ 0 w 4542367"/>
              <a:gd name="connsiteY16" fmla="*/ 1629835 h 3200400"/>
              <a:gd name="connsiteX17" fmla="*/ 609600 w 4542367"/>
              <a:gd name="connsiteY17" fmla="*/ 1031523 h 3200400"/>
              <a:gd name="connsiteX18" fmla="*/ 642054 w 4542367"/>
              <a:gd name="connsiteY18" fmla="*/ 1034734 h 320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42367" h="3200400">
                <a:moveTo>
                  <a:pt x="642054" y="0"/>
                </a:moveTo>
                <a:lnTo>
                  <a:pt x="3842454" y="0"/>
                </a:lnTo>
                <a:lnTo>
                  <a:pt x="3842454" y="1025642"/>
                </a:lnTo>
                <a:lnTo>
                  <a:pt x="3932767" y="1016706"/>
                </a:lnTo>
                <a:cubicBezTo>
                  <a:pt x="4269440" y="1016706"/>
                  <a:pt x="4542367" y="1284579"/>
                  <a:pt x="4542367" y="1615018"/>
                </a:cubicBezTo>
                <a:cubicBezTo>
                  <a:pt x="4542367" y="1945457"/>
                  <a:pt x="4269440" y="2213330"/>
                  <a:pt x="3932767" y="2213330"/>
                </a:cubicBezTo>
                <a:lnTo>
                  <a:pt x="3842454" y="2204394"/>
                </a:lnTo>
                <a:lnTo>
                  <a:pt x="3842454" y="3200400"/>
                </a:lnTo>
                <a:lnTo>
                  <a:pt x="2885562" y="3200400"/>
                </a:lnTo>
                <a:lnTo>
                  <a:pt x="2876148" y="3108746"/>
                </a:lnTo>
                <a:cubicBezTo>
                  <a:pt x="2819305" y="2836105"/>
                  <a:pt x="2573522" y="2631015"/>
                  <a:pt x="2278933" y="2631015"/>
                </a:cubicBezTo>
                <a:cubicBezTo>
                  <a:pt x="1984344" y="2631015"/>
                  <a:pt x="1738561" y="2836105"/>
                  <a:pt x="1681718" y="3108746"/>
                </a:cubicBezTo>
                <a:lnTo>
                  <a:pt x="1672304" y="3200400"/>
                </a:lnTo>
                <a:lnTo>
                  <a:pt x="642054" y="3200400"/>
                </a:lnTo>
                <a:lnTo>
                  <a:pt x="642054" y="2224936"/>
                </a:lnTo>
                <a:lnTo>
                  <a:pt x="609600" y="2228147"/>
                </a:lnTo>
                <a:cubicBezTo>
                  <a:pt x="272927" y="2228147"/>
                  <a:pt x="0" y="1960274"/>
                  <a:pt x="0" y="1629835"/>
                </a:cubicBezTo>
                <a:cubicBezTo>
                  <a:pt x="0" y="1299396"/>
                  <a:pt x="272927" y="1031523"/>
                  <a:pt x="609600" y="1031523"/>
                </a:cubicBezTo>
                <a:lnTo>
                  <a:pt x="642054" y="1034734"/>
                </a:lnTo>
                <a:close/>
              </a:path>
            </a:pathLst>
          </a:custGeom>
          <a:ln>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字魂59号-创粗黑"/>
              <a:cs typeface="+mn-cs"/>
            </a:endParaRPr>
          </a:p>
        </p:txBody>
      </p:sp>
      <p:pic>
        <p:nvPicPr>
          <p:cNvPr id="32" name="Picture 31"/>
          <p:cNvPicPr>
            <a:picLocks noChangeAspect="1"/>
          </p:cNvPicPr>
          <p:nvPr/>
        </p:nvPicPr>
        <p:blipFill>
          <a:blip r:embed="rId8"/>
          <a:stretch>
            <a:fillRect/>
          </a:stretch>
        </p:blipFill>
        <p:spPr>
          <a:xfrm>
            <a:off x="-267754" y="326553"/>
            <a:ext cx="2664183" cy="6175783"/>
          </a:xfrm>
          <a:prstGeom prst="rect">
            <a:avLst/>
          </a:prstGeom>
        </p:spPr>
      </p:pic>
      <p:sp>
        <p:nvSpPr>
          <p:cNvPr id="33" name="Arrow: Right 32">
            <a:hlinkClick r:id="rId9" action="ppaction://hlinksldjump"/>
          </p:cNvPr>
          <p:cNvSpPr/>
          <p:nvPr/>
        </p:nvSpPr>
        <p:spPr>
          <a:xfrm>
            <a:off x="287676" y="154112"/>
            <a:ext cx="1130158" cy="44178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random/>
  </p:transition>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8"/>
                                        </p:tgtEl>
                                      </p:cBhvr>
                                    </p:animEffect>
                                    <p:set>
                                      <p:cBhvr>
                                        <p:cTn id="1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1200" cap="none" spc="0" normalizeH="0" baseline="0" noProof="0">
              <a:ln>
                <a:noFill/>
              </a:ln>
              <a:solidFill>
                <a:prstClr val="white"/>
              </a:solidFill>
              <a:effectLst/>
              <a:uLnTx/>
              <a:uFillTx/>
              <a:latin typeface="Arial" panose="020B0604020202020204"/>
              <a:ea typeface="楷体"/>
              <a:cs typeface="+mn-ea"/>
              <a:sym typeface="+mn-lt"/>
            </a:endParaRPr>
          </a:p>
        </p:txBody>
      </p:sp>
      <p:sp>
        <p:nvSpPr>
          <p:cNvPr id="3" name="Hộp Văn bản 23"/>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p:cNvPicPr>
            <a:picLocks noChangeAspect="1"/>
          </p:cNvPicPr>
          <p:nvPr/>
        </p:nvPicPr>
        <p:blipFill>
          <a:blip r:embed="rId1">
            <a:extLst>
              <a:ext uri="{BEBA8EAE-BF5A-486C-A8C5-ECC9F3942E4B}">
                <a14:imgProps xmlns:a14="http://schemas.microsoft.com/office/drawing/2010/main">
                  <a14:imgLayer r:embed="rId2">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9" name="Picture 8"/>
          <p:cNvPicPr>
            <a:picLocks noChangeAspect="1"/>
          </p:cNvPicPr>
          <p:nvPr/>
        </p:nvPicPr>
        <p:blipFill>
          <a:blip r:embed="rId3"/>
          <a:stretch>
            <a:fillRect/>
          </a:stretch>
        </p:blipFill>
        <p:spPr>
          <a:xfrm>
            <a:off x="5695980" y="210212"/>
            <a:ext cx="5834378" cy="3889585"/>
          </a:xfrm>
          <a:prstGeom prst="rect">
            <a:avLst/>
          </a:prstGeom>
        </p:spPr>
      </p:pic>
      <p:sp>
        <p:nvSpPr>
          <p:cNvPr id="10" name="Rectangle: Rounded Corners 9"/>
          <p:cNvSpPr/>
          <p:nvPr/>
        </p:nvSpPr>
        <p:spPr>
          <a:xfrm>
            <a:off x="6061752" y="4654556"/>
            <a:ext cx="5435030" cy="1653777"/>
          </a:xfrm>
          <a:custGeom>
            <a:avLst/>
            <a:gdLst>
              <a:gd name="connsiteX0" fmla="*/ 0 w 5435030"/>
              <a:gd name="connsiteY0" fmla="*/ 275635 h 1653777"/>
              <a:gd name="connsiteX1" fmla="*/ 275635 w 5435030"/>
              <a:gd name="connsiteY1" fmla="*/ 0 h 1653777"/>
              <a:gd name="connsiteX2" fmla="*/ 5159395 w 5435030"/>
              <a:gd name="connsiteY2" fmla="*/ 0 h 1653777"/>
              <a:gd name="connsiteX3" fmla="*/ 5435030 w 5435030"/>
              <a:gd name="connsiteY3" fmla="*/ 275635 h 1653777"/>
              <a:gd name="connsiteX4" fmla="*/ 5435030 w 5435030"/>
              <a:gd name="connsiteY4" fmla="*/ 1378142 h 1653777"/>
              <a:gd name="connsiteX5" fmla="*/ 5159395 w 5435030"/>
              <a:gd name="connsiteY5" fmla="*/ 1653777 h 1653777"/>
              <a:gd name="connsiteX6" fmla="*/ 275635 w 5435030"/>
              <a:gd name="connsiteY6" fmla="*/ 1653777 h 1653777"/>
              <a:gd name="connsiteX7" fmla="*/ 0 w 5435030"/>
              <a:gd name="connsiteY7" fmla="*/ 1378142 h 1653777"/>
              <a:gd name="connsiteX8" fmla="*/ 0 w 5435030"/>
              <a:gd name="connsiteY8" fmla="*/ 275635 h 165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35030" h="1653777" fill="none" extrusionOk="0">
                <a:moveTo>
                  <a:pt x="0" y="275635"/>
                </a:moveTo>
                <a:cubicBezTo>
                  <a:pt x="-20927" y="114654"/>
                  <a:pt x="137749" y="16327"/>
                  <a:pt x="275635" y="0"/>
                </a:cubicBezTo>
                <a:cubicBezTo>
                  <a:pt x="2259416" y="-61902"/>
                  <a:pt x="4127782" y="-101778"/>
                  <a:pt x="5159395" y="0"/>
                </a:cubicBezTo>
                <a:cubicBezTo>
                  <a:pt x="5292992" y="-5842"/>
                  <a:pt x="5439174" y="117883"/>
                  <a:pt x="5435030" y="275635"/>
                </a:cubicBezTo>
                <a:cubicBezTo>
                  <a:pt x="5421391" y="628652"/>
                  <a:pt x="5519032" y="1221342"/>
                  <a:pt x="5435030" y="1378142"/>
                </a:cubicBezTo>
                <a:cubicBezTo>
                  <a:pt x="5415432" y="1520777"/>
                  <a:pt x="5310438" y="1648296"/>
                  <a:pt x="5159395" y="1653777"/>
                </a:cubicBezTo>
                <a:cubicBezTo>
                  <a:pt x="3876992" y="1511385"/>
                  <a:pt x="830572" y="1764878"/>
                  <a:pt x="275635" y="1653777"/>
                </a:cubicBezTo>
                <a:cubicBezTo>
                  <a:pt x="114609" y="1658178"/>
                  <a:pt x="-3106" y="1544531"/>
                  <a:pt x="0" y="1378142"/>
                </a:cubicBezTo>
                <a:cubicBezTo>
                  <a:pt x="-50719" y="1265524"/>
                  <a:pt x="-90841" y="820329"/>
                  <a:pt x="0" y="275635"/>
                </a:cubicBezTo>
                <a:close/>
              </a:path>
              <a:path w="5435030" h="1653777" stroke="0" extrusionOk="0">
                <a:moveTo>
                  <a:pt x="0" y="275635"/>
                </a:moveTo>
                <a:cubicBezTo>
                  <a:pt x="-15541" y="102866"/>
                  <a:pt x="120526" y="-4818"/>
                  <a:pt x="275635" y="0"/>
                </a:cubicBezTo>
                <a:cubicBezTo>
                  <a:pt x="1119911" y="-164947"/>
                  <a:pt x="3101906" y="-52288"/>
                  <a:pt x="5159395" y="0"/>
                </a:cubicBezTo>
                <a:cubicBezTo>
                  <a:pt x="5311253" y="-5807"/>
                  <a:pt x="5421809" y="125523"/>
                  <a:pt x="5435030" y="275635"/>
                </a:cubicBezTo>
                <a:cubicBezTo>
                  <a:pt x="5387356" y="477961"/>
                  <a:pt x="5462403" y="1025961"/>
                  <a:pt x="5435030" y="1378142"/>
                </a:cubicBezTo>
                <a:cubicBezTo>
                  <a:pt x="5449785" y="1549421"/>
                  <a:pt x="5309369" y="1649673"/>
                  <a:pt x="5159395" y="1653777"/>
                </a:cubicBezTo>
                <a:cubicBezTo>
                  <a:pt x="3191614" y="1812318"/>
                  <a:pt x="1247278" y="1511941"/>
                  <a:pt x="275635" y="1653777"/>
                </a:cubicBezTo>
                <a:cubicBezTo>
                  <a:pt x="123094" y="1659258"/>
                  <a:pt x="3058" y="1529308"/>
                  <a:pt x="0" y="1378142"/>
                </a:cubicBezTo>
                <a:cubicBezTo>
                  <a:pt x="-35098" y="1170551"/>
                  <a:pt x="-79834" y="662668"/>
                  <a:pt x="0" y="275635"/>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300" b="1" dirty="0">
                <a:solidFill>
                  <a:srgbClr val="FF0000"/>
                </a:solidFill>
                <a:cs typeface="Arial" panose="020B0604020202020204" pitchFamily="34" charset="0"/>
              </a:rPr>
              <a:t>K</a:t>
            </a:r>
            <a:r>
              <a:rPr lang="vi-VN" altLang="zh-CN" sz="3300" b="1" dirty="0">
                <a:solidFill>
                  <a:srgbClr val="FF0000"/>
                </a:solidFill>
                <a:cs typeface="Arial" panose="020B0604020202020204" pitchFamily="34" charset="0"/>
              </a:rPr>
              <a:t>hông đổ thức ăn và dầu mỡ thừa xuống cống và đường ống thoát nước</a:t>
            </a:r>
            <a:endParaRPr kumimoji="1" lang="zh-CN" altLang="en-US" sz="33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2" name="椭圆 31"/>
          <p:cNvSpPr/>
          <p:nvPr/>
        </p:nvSpPr>
        <p:spPr>
          <a:xfrm rot="10800000" flipH="1">
            <a:off x="220394" y="821932"/>
            <a:ext cx="4162483" cy="2300332"/>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lumMod val="95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defRPr/>
            </a:pPr>
            <a:endParaRPr kumimoji="0" lang="zh-CN" altLang="en-US" sz="1685" b="0" i="0" u="none" strike="noStrike" kern="1200" cap="none" spc="0" normalizeH="0" baseline="0" noProof="0">
              <a:ln>
                <a:noFill/>
              </a:ln>
              <a:solidFill>
                <a:prstClr val="white"/>
              </a:solidFill>
              <a:effectLst/>
              <a:uLnTx/>
              <a:uFillTx/>
              <a:latin typeface="Arial" panose="020B0604020202020204"/>
              <a:ea typeface="楷体"/>
              <a:cs typeface="+mn-ea"/>
              <a:sym typeface="+mn-lt"/>
            </a:endParaRPr>
          </a:p>
        </p:txBody>
      </p:sp>
      <p:sp>
        <p:nvSpPr>
          <p:cNvPr id="3" name="Hộp Văn bản 23"/>
          <p:cNvSpPr txBox="1"/>
          <p:nvPr/>
        </p:nvSpPr>
        <p:spPr>
          <a:xfrm>
            <a:off x="220405" y="1027046"/>
            <a:ext cx="4007496" cy="1938992"/>
          </a:xfrm>
          <a:prstGeom prst="rect">
            <a:avLst/>
          </a:prstGeom>
          <a:noFill/>
        </p:spPr>
        <p:txBody>
          <a:bodyPr wrap="square" rtlCol="0">
            <a:spAutoFit/>
          </a:bodyPr>
          <a:lstStyle/>
          <a:p>
            <a:pPr marL="0" marR="0" lvl="0" indent="45720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楷体"/>
                <a:cs typeface="Calibri" panose="020F0502020204030204" pitchFamily="34" charset="0"/>
              </a:rPr>
              <a:t>Những việc làm khác để bảo vệ nguồn nước</a:t>
            </a:r>
            <a:endParaRPr kumimoji="0" lang="en-US" sz="4000" b="1" i="0" u="none" strike="noStrike" kern="1200" cap="none" spc="0" normalizeH="0" baseline="0" noProof="0" dirty="0">
              <a:ln w="0"/>
              <a:solidFill>
                <a:prstClr val="black"/>
              </a:solidFill>
              <a:effectLst/>
              <a:uLnTx/>
              <a:uFillTx/>
              <a:latin typeface="Calibri" panose="020F0502020204030204" pitchFamily="34" charset="0"/>
              <a:ea typeface="楷体"/>
              <a:cs typeface="Calibri" panose="020F0502020204030204" pitchFamily="34" charset="0"/>
            </a:endParaRPr>
          </a:p>
        </p:txBody>
      </p:sp>
      <p:pic>
        <p:nvPicPr>
          <p:cNvPr id="4" name="Hình ảnh 22" descr="Ảnh có chứa mẫu họa&#10;&#10;Mô tả được tạo tự động"/>
          <p:cNvPicPr>
            <a:picLocks noChangeAspect="1"/>
          </p:cNvPicPr>
          <p:nvPr/>
        </p:nvPicPr>
        <p:blipFill>
          <a:blip r:embed="rId1">
            <a:extLst>
              <a:ext uri="{BEBA8EAE-BF5A-486C-A8C5-ECC9F3942E4B}">
                <a14:imgProps xmlns:a14="http://schemas.microsoft.com/office/drawing/2010/main">
                  <a14:imgLayer r:embed="rId2">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16386" name="Picture 2" descr="Phụ nữ Cao Xá với công tác vệ sinh môi trường, nâng cao tiêu chí nông thôn  mớ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6584" y="795391"/>
            <a:ext cx="676275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6503541" y="4161396"/>
            <a:ext cx="4407615"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ệ sinh đường làng, ngõ xóm</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9073"/>
          <a:stretch>
            <a:fillRect/>
          </a:stretch>
        </p:blipFill>
        <p:spPr>
          <a:xfrm>
            <a:off x="0" y="1130157"/>
            <a:ext cx="5065160" cy="3536389"/>
          </a:xfrm>
          <a:prstGeom prst="rect">
            <a:avLst/>
          </a:prstGeom>
        </p:spPr>
      </p:pic>
      <p:sp>
        <p:nvSpPr>
          <p:cNvPr id="7" name="Hộp Văn bản 26"/>
          <p:cNvSpPr txBox="1"/>
          <p:nvPr/>
        </p:nvSpPr>
        <p:spPr>
          <a:xfrm>
            <a:off x="86935" y="1564681"/>
            <a:ext cx="4762468" cy="2308324"/>
          </a:xfrm>
          <a:prstGeom prst="rect">
            <a:avLst/>
          </a:prstGeom>
          <a:noFill/>
        </p:spPr>
        <p:txBody>
          <a:bodyPr wrap="square" rtlCol="0">
            <a:spAutoFit/>
          </a:bodyPr>
          <a:lstStyle/>
          <a:p>
            <a:pPr algn="ctr"/>
            <a:r>
              <a:rPr lang="vi-VN" sz="3600" b="1" dirty="0">
                <a:solidFill>
                  <a:srgbClr val="7030A0"/>
                </a:solidFill>
                <a:latin typeface="Calibri" panose="020F0502020204030204"/>
              </a:rPr>
              <a:t> Các việc làm để vận động mọi người xung quanh cùng bảo vệ nguồn nước</a:t>
            </a:r>
            <a:endParaRPr lang="en-US" sz="3600" dirty="0">
              <a:solidFill>
                <a:prstClr val="black"/>
              </a:solidFill>
              <a:latin typeface="Calibri" panose="020F0502020204030204"/>
            </a:endParaRPr>
          </a:p>
        </p:txBody>
      </p:sp>
      <p:pic>
        <p:nvPicPr>
          <p:cNvPr id="8" name="Hình ảnh 29" descr="Ảnh có chứa văn bản&#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pic>
        <p:nvPicPr>
          <p:cNvPr id="17410" name="Picture 2" descr="Cộng đồng tham gia giám sát ô nhiễm nước mặt - ThienNhien.Net | Con người  và Thiên nhi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6984" y="470846"/>
            <a:ext cx="5336782" cy="368238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6380252" y="4654556"/>
            <a:ext cx="5250094" cy="1664051"/>
          </a:xfrm>
          <a:custGeom>
            <a:avLst/>
            <a:gdLst>
              <a:gd name="connsiteX0" fmla="*/ 0 w 5250094"/>
              <a:gd name="connsiteY0" fmla="*/ 277347 h 1664051"/>
              <a:gd name="connsiteX1" fmla="*/ 277347 w 5250094"/>
              <a:gd name="connsiteY1" fmla="*/ 0 h 1664051"/>
              <a:gd name="connsiteX2" fmla="*/ 4972747 w 5250094"/>
              <a:gd name="connsiteY2" fmla="*/ 0 h 1664051"/>
              <a:gd name="connsiteX3" fmla="*/ 5250094 w 5250094"/>
              <a:gd name="connsiteY3" fmla="*/ 277347 h 1664051"/>
              <a:gd name="connsiteX4" fmla="*/ 5250094 w 5250094"/>
              <a:gd name="connsiteY4" fmla="*/ 1386704 h 1664051"/>
              <a:gd name="connsiteX5" fmla="*/ 4972747 w 5250094"/>
              <a:gd name="connsiteY5" fmla="*/ 1664051 h 1664051"/>
              <a:gd name="connsiteX6" fmla="*/ 277347 w 5250094"/>
              <a:gd name="connsiteY6" fmla="*/ 1664051 h 1664051"/>
              <a:gd name="connsiteX7" fmla="*/ 0 w 5250094"/>
              <a:gd name="connsiteY7" fmla="*/ 1386704 h 1664051"/>
              <a:gd name="connsiteX8" fmla="*/ 0 w 5250094"/>
              <a:gd name="connsiteY8" fmla="*/ 277347 h 1664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0094" h="1664051" fill="none" extrusionOk="0">
                <a:moveTo>
                  <a:pt x="0" y="277347"/>
                </a:moveTo>
                <a:cubicBezTo>
                  <a:pt x="-10828" y="119644"/>
                  <a:pt x="125691" y="1729"/>
                  <a:pt x="277347" y="0"/>
                </a:cubicBezTo>
                <a:cubicBezTo>
                  <a:pt x="1894371" y="-61902"/>
                  <a:pt x="4114668" y="-101778"/>
                  <a:pt x="4972747" y="0"/>
                </a:cubicBezTo>
                <a:cubicBezTo>
                  <a:pt x="5123247" y="-839"/>
                  <a:pt x="5267910" y="100430"/>
                  <a:pt x="5250094" y="277347"/>
                </a:cubicBezTo>
                <a:cubicBezTo>
                  <a:pt x="5326284" y="600636"/>
                  <a:pt x="5278066" y="1202516"/>
                  <a:pt x="5250094" y="1386704"/>
                </a:cubicBezTo>
                <a:cubicBezTo>
                  <a:pt x="5237709" y="1533816"/>
                  <a:pt x="5122198" y="1646839"/>
                  <a:pt x="4972747" y="1664051"/>
                </a:cubicBezTo>
                <a:cubicBezTo>
                  <a:pt x="3758758" y="1521659"/>
                  <a:pt x="1138811" y="1775152"/>
                  <a:pt x="277347" y="1664051"/>
                </a:cubicBezTo>
                <a:cubicBezTo>
                  <a:pt x="98363" y="1676964"/>
                  <a:pt x="-904" y="1543999"/>
                  <a:pt x="0" y="1386704"/>
                </a:cubicBezTo>
                <a:cubicBezTo>
                  <a:pt x="-40673" y="866079"/>
                  <a:pt x="-59650" y="702302"/>
                  <a:pt x="0" y="277347"/>
                </a:cubicBezTo>
                <a:close/>
              </a:path>
              <a:path w="5250094" h="1664051" stroke="0" extrusionOk="0">
                <a:moveTo>
                  <a:pt x="0" y="277347"/>
                </a:moveTo>
                <a:cubicBezTo>
                  <a:pt x="-10344" y="110501"/>
                  <a:pt x="120245" y="-6569"/>
                  <a:pt x="277347" y="0"/>
                </a:cubicBezTo>
                <a:cubicBezTo>
                  <a:pt x="1944053" y="-164947"/>
                  <a:pt x="3112779" y="-52288"/>
                  <a:pt x="4972747" y="0"/>
                </a:cubicBezTo>
                <a:cubicBezTo>
                  <a:pt x="5125421" y="-7841"/>
                  <a:pt x="5245939" y="124837"/>
                  <a:pt x="5250094" y="277347"/>
                </a:cubicBezTo>
                <a:cubicBezTo>
                  <a:pt x="5249090" y="491742"/>
                  <a:pt x="5349605" y="966171"/>
                  <a:pt x="5250094" y="1386704"/>
                </a:cubicBezTo>
                <a:cubicBezTo>
                  <a:pt x="5259926" y="1552574"/>
                  <a:pt x="5119264" y="1651936"/>
                  <a:pt x="4972747" y="1664051"/>
                </a:cubicBezTo>
                <a:cubicBezTo>
                  <a:pt x="3332848" y="1822592"/>
                  <a:pt x="1943917" y="1522215"/>
                  <a:pt x="277347" y="1664051"/>
                </a:cubicBezTo>
                <a:cubicBezTo>
                  <a:pt x="123354" y="1678425"/>
                  <a:pt x="4579" y="1538287"/>
                  <a:pt x="0" y="1386704"/>
                </a:cubicBezTo>
                <a:cubicBezTo>
                  <a:pt x="16124" y="1083858"/>
                  <a:pt x="-28726" y="472007"/>
                  <a:pt x="0" y="277347"/>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C</a:t>
            </a:r>
            <a:r>
              <a:rPr lang="vi-VN" altLang="zh-CN" sz="3600" b="1" dirty="0">
                <a:solidFill>
                  <a:srgbClr val="FF0000"/>
                </a:solidFill>
                <a:cs typeface="Arial" panose="020B0604020202020204" pitchFamily="34" charset="0"/>
              </a:rPr>
              <a:t>ùng mọi người vệ sinh quanh ao, hồ vào cuối tuần</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7410"/>
                                        </p:tgtEl>
                                        <p:attrNameLst>
                                          <p:attrName>style.visibility</p:attrName>
                                        </p:attrNameLst>
                                      </p:cBhvr>
                                      <p:to>
                                        <p:strVal val="visible"/>
                                      </p:to>
                                    </p:set>
                                    <p:animEffect transition="in" filter="fade">
                                      <p:cBhvr>
                                        <p:cTn id="29" dur="1000"/>
                                        <p:tgtEl>
                                          <p:spTgt spid="17410"/>
                                        </p:tgtEl>
                                      </p:cBhvr>
                                    </p:animEffect>
                                    <p:anim calcmode="lin" valueType="num">
                                      <p:cBhvr>
                                        <p:cTn id="30" dur="1000" fill="hold"/>
                                        <p:tgtEl>
                                          <p:spTgt spid="17410"/>
                                        </p:tgtEl>
                                        <p:attrNameLst>
                                          <p:attrName>ppt_x</p:attrName>
                                        </p:attrNameLst>
                                      </p:cBhvr>
                                      <p:tavLst>
                                        <p:tav tm="0">
                                          <p:val>
                                            <p:strVal val="#ppt_x"/>
                                          </p:val>
                                        </p:tav>
                                        <p:tav tm="100000">
                                          <p:val>
                                            <p:strVal val="#ppt_x"/>
                                          </p:val>
                                        </p:tav>
                                      </p:tavLst>
                                    </p:anim>
                                    <p:anim calcmode="lin" valueType="num">
                                      <p:cBhvr>
                                        <p:cTn id="31"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9073"/>
          <a:stretch>
            <a:fillRect/>
          </a:stretch>
        </p:blipFill>
        <p:spPr>
          <a:xfrm>
            <a:off x="0" y="1130157"/>
            <a:ext cx="5065160" cy="3536389"/>
          </a:xfrm>
          <a:prstGeom prst="rect">
            <a:avLst/>
          </a:prstGeom>
        </p:spPr>
      </p:pic>
      <p:sp>
        <p:nvSpPr>
          <p:cNvPr id="7" name="Hộp Văn bản 26"/>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p:cNvSpPr/>
          <p:nvPr/>
        </p:nvSpPr>
        <p:spPr>
          <a:xfrm>
            <a:off x="6380252" y="4654556"/>
            <a:ext cx="5178175" cy="1181163"/>
          </a:xfrm>
          <a:custGeom>
            <a:avLst/>
            <a:gdLst>
              <a:gd name="connsiteX0" fmla="*/ 0 w 5178175"/>
              <a:gd name="connsiteY0" fmla="*/ 196864 h 1181163"/>
              <a:gd name="connsiteX1" fmla="*/ 196864 w 5178175"/>
              <a:gd name="connsiteY1" fmla="*/ 0 h 1181163"/>
              <a:gd name="connsiteX2" fmla="*/ 4981311 w 5178175"/>
              <a:gd name="connsiteY2" fmla="*/ 0 h 1181163"/>
              <a:gd name="connsiteX3" fmla="*/ 5178175 w 5178175"/>
              <a:gd name="connsiteY3" fmla="*/ 196864 h 1181163"/>
              <a:gd name="connsiteX4" fmla="*/ 5178175 w 5178175"/>
              <a:gd name="connsiteY4" fmla="*/ 984299 h 1181163"/>
              <a:gd name="connsiteX5" fmla="*/ 4981311 w 5178175"/>
              <a:gd name="connsiteY5" fmla="*/ 1181163 h 1181163"/>
              <a:gd name="connsiteX6" fmla="*/ 196864 w 5178175"/>
              <a:gd name="connsiteY6" fmla="*/ 1181163 h 1181163"/>
              <a:gd name="connsiteX7" fmla="*/ 0 w 5178175"/>
              <a:gd name="connsiteY7" fmla="*/ 984299 h 1181163"/>
              <a:gd name="connsiteX8" fmla="*/ 0 w 517817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78175" h="1181163" fill="none" extrusionOk="0">
                <a:moveTo>
                  <a:pt x="0" y="196864"/>
                </a:moveTo>
                <a:cubicBezTo>
                  <a:pt x="-17390" y="80866"/>
                  <a:pt x="102034" y="15816"/>
                  <a:pt x="196864" y="0"/>
                </a:cubicBezTo>
                <a:cubicBezTo>
                  <a:pt x="2131671" y="-61902"/>
                  <a:pt x="4463481" y="-101778"/>
                  <a:pt x="4981311" y="0"/>
                </a:cubicBezTo>
                <a:cubicBezTo>
                  <a:pt x="5083283" y="-2117"/>
                  <a:pt x="5189264" y="73362"/>
                  <a:pt x="5178175" y="196864"/>
                </a:cubicBezTo>
                <a:cubicBezTo>
                  <a:pt x="5199068" y="531372"/>
                  <a:pt x="5172876" y="827650"/>
                  <a:pt x="5178175" y="984299"/>
                </a:cubicBezTo>
                <a:cubicBezTo>
                  <a:pt x="5174926" y="1091434"/>
                  <a:pt x="5086825" y="1166321"/>
                  <a:pt x="4981311" y="1181163"/>
                </a:cubicBezTo>
                <a:cubicBezTo>
                  <a:pt x="3179203" y="1038771"/>
                  <a:pt x="2082096" y="1292264"/>
                  <a:pt x="196864" y="1181163"/>
                </a:cubicBezTo>
                <a:cubicBezTo>
                  <a:pt x="81957" y="1184256"/>
                  <a:pt x="-1590" y="1100273"/>
                  <a:pt x="0" y="984299"/>
                </a:cubicBezTo>
                <a:cubicBezTo>
                  <a:pt x="-2077" y="865288"/>
                  <a:pt x="62760" y="327503"/>
                  <a:pt x="0" y="196864"/>
                </a:cubicBezTo>
                <a:close/>
              </a:path>
              <a:path w="5178175" h="1181163" stroke="0" extrusionOk="0">
                <a:moveTo>
                  <a:pt x="0" y="196864"/>
                </a:moveTo>
                <a:cubicBezTo>
                  <a:pt x="-10847" y="73804"/>
                  <a:pt x="84535" y="-6029"/>
                  <a:pt x="196864" y="0"/>
                </a:cubicBezTo>
                <a:cubicBezTo>
                  <a:pt x="2475938" y="-164947"/>
                  <a:pt x="2705150" y="-52288"/>
                  <a:pt x="4981311" y="0"/>
                </a:cubicBezTo>
                <a:cubicBezTo>
                  <a:pt x="5089288" y="-11714"/>
                  <a:pt x="5163298" y="90521"/>
                  <a:pt x="5178175" y="196864"/>
                </a:cubicBezTo>
                <a:cubicBezTo>
                  <a:pt x="5166531" y="348354"/>
                  <a:pt x="5146058" y="689560"/>
                  <a:pt x="5178175" y="984299"/>
                </a:cubicBezTo>
                <a:cubicBezTo>
                  <a:pt x="5181270" y="1097019"/>
                  <a:pt x="5083465" y="1169206"/>
                  <a:pt x="4981311" y="1181163"/>
                </a:cubicBezTo>
                <a:cubicBezTo>
                  <a:pt x="3298077" y="1339704"/>
                  <a:pt x="132376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600" b="1" dirty="0">
                <a:solidFill>
                  <a:srgbClr val="FF0000"/>
                </a:solidFill>
                <a:cs typeface="Arial" panose="020B0604020202020204" pitchFamily="34" charset="0"/>
              </a:rPr>
              <a:t>V</a:t>
            </a:r>
            <a:r>
              <a:rPr lang="vi-VN" altLang="zh-CN" sz="3600" b="1" dirty="0">
                <a:solidFill>
                  <a:srgbClr val="FF0000"/>
                </a:solidFill>
                <a:cs typeface="Arial" panose="020B0604020202020204" pitchFamily="34" charset="0"/>
              </a:rPr>
              <a:t>ẽ bức tranh cổ động bảo vệ nguồn nước</a:t>
            </a:r>
            <a:endParaRPr kumimoji="1" lang="zh-CN" altLang="en-US" sz="36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pic>
        <p:nvPicPr>
          <p:cNvPr id="18434" name="Picture 2" descr="Tổng hợp 57+ tranh bảo vệ nguồn nước tuyệt vời nhất - thtantai2.edu.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996" y="165290"/>
            <a:ext cx="5664646" cy="4003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6" name="Picture 314" descr="A picture containing diagram&#10;&#10;Description automatically generated"/>
          <p:cNvPicPr>
            <a:picLocks noChangeAspect="1"/>
          </p:cNvPicPr>
          <p:nvPr/>
        </p:nvPicPr>
        <p:blipFill rotWithShape="1">
          <a:blip r:embed="rId1">
            <a:extLst>
              <a:ext uri="{28A0092B-C50C-407E-A947-70E740481C1C}">
                <a14:useLocalDpi xmlns:a14="http://schemas.microsoft.com/office/drawing/2010/main" val="0"/>
              </a:ext>
            </a:extLst>
          </a:blip>
          <a:srcRect l="19073"/>
          <a:stretch>
            <a:fillRect/>
          </a:stretch>
        </p:blipFill>
        <p:spPr>
          <a:xfrm>
            <a:off x="0" y="1130157"/>
            <a:ext cx="5065160" cy="3536389"/>
          </a:xfrm>
          <a:prstGeom prst="rect">
            <a:avLst/>
          </a:prstGeom>
        </p:spPr>
      </p:pic>
      <p:sp>
        <p:nvSpPr>
          <p:cNvPr id="7" name="Hộp Văn bản 26"/>
          <p:cNvSpPr txBox="1"/>
          <p:nvPr/>
        </p:nvSpPr>
        <p:spPr>
          <a:xfrm>
            <a:off x="86935" y="1564681"/>
            <a:ext cx="476246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7030A0"/>
                </a:solidFill>
                <a:effectLst/>
                <a:uLnTx/>
                <a:uFillTx/>
                <a:latin typeface="Calibri" panose="020F0502020204030204"/>
                <a:ea typeface="楷体"/>
                <a:cs typeface="+mn-cs"/>
              </a:rPr>
              <a:t> Các việc làm để vận động mọi người xung quanh cùng bảo vệ nguồn nước</a:t>
            </a:r>
            <a:endParaRPr kumimoji="0" lang="en-US" sz="3600" b="0" i="0" u="none" strike="noStrike" kern="1200" cap="none" spc="0" normalizeH="0" baseline="0" noProof="0" dirty="0">
              <a:ln>
                <a:noFill/>
              </a:ln>
              <a:solidFill>
                <a:prstClr val="black"/>
              </a:solidFill>
              <a:effectLst/>
              <a:uLnTx/>
              <a:uFillTx/>
              <a:latin typeface="Calibri" panose="020F0502020204030204"/>
              <a:ea typeface="楷体"/>
              <a:cs typeface="+mn-cs"/>
            </a:endParaRPr>
          </a:p>
        </p:txBody>
      </p:sp>
      <p:pic>
        <p:nvPicPr>
          <p:cNvPr id="8" name="Hình ảnh 29" descr="Ảnh có chứa văn bản&#10;&#10;Mô tả được tạo tự độ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535" y="3638481"/>
            <a:ext cx="4679035" cy="3307492"/>
          </a:xfrm>
          <a:prstGeom prst="rect">
            <a:avLst/>
          </a:prstGeom>
        </p:spPr>
      </p:pic>
      <p:sp>
        <p:nvSpPr>
          <p:cNvPr id="9" name="Rectangle: Rounded Corners 8"/>
          <p:cNvSpPr/>
          <p:nvPr/>
        </p:nvSpPr>
        <p:spPr>
          <a:xfrm>
            <a:off x="5732980" y="4654556"/>
            <a:ext cx="6102849" cy="1705147"/>
          </a:xfrm>
          <a:custGeom>
            <a:avLst/>
            <a:gdLst>
              <a:gd name="connsiteX0" fmla="*/ 0 w 6102849"/>
              <a:gd name="connsiteY0" fmla="*/ 284197 h 1705147"/>
              <a:gd name="connsiteX1" fmla="*/ 284197 w 6102849"/>
              <a:gd name="connsiteY1" fmla="*/ 0 h 1705147"/>
              <a:gd name="connsiteX2" fmla="*/ 5818652 w 6102849"/>
              <a:gd name="connsiteY2" fmla="*/ 0 h 1705147"/>
              <a:gd name="connsiteX3" fmla="*/ 6102849 w 6102849"/>
              <a:gd name="connsiteY3" fmla="*/ 284197 h 1705147"/>
              <a:gd name="connsiteX4" fmla="*/ 6102849 w 6102849"/>
              <a:gd name="connsiteY4" fmla="*/ 1420950 h 1705147"/>
              <a:gd name="connsiteX5" fmla="*/ 5818652 w 6102849"/>
              <a:gd name="connsiteY5" fmla="*/ 1705147 h 1705147"/>
              <a:gd name="connsiteX6" fmla="*/ 284197 w 6102849"/>
              <a:gd name="connsiteY6" fmla="*/ 1705147 h 1705147"/>
              <a:gd name="connsiteX7" fmla="*/ 0 w 6102849"/>
              <a:gd name="connsiteY7" fmla="*/ 1420950 h 1705147"/>
              <a:gd name="connsiteX8" fmla="*/ 0 w 6102849"/>
              <a:gd name="connsiteY8" fmla="*/ 284197 h 17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2849" h="1705147" fill="none" extrusionOk="0">
                <a:moveTo>
                  <a:pt x="0" y="284197"/>
                </a:moveTo>
                <a:cubicBezTo>
                  <a:pt x="-6794" y="124398"/>
                  <a:pt x="131158" y="4461"/>
                  <a:pt x="284197" y="0"/>
                </a:cubicBezTo>
                <a:cubicBezTo>
                  <a:pt x="1948812" y="-61902"/>
                  <a:pt x="3841819" y="-101778"/>
                  <a:pt x="5818652" y="0"/>
                </a:cubicBezTo>
                <a:cubicBezTo>
                  <a:pt x="5967794" y="-2451"/>
                  <a:pt x="6104675" y="124806"/>
                  <a:pt x="6102849" y="284197"/>
                </a:cubicBezTo>
                <a:cubicBezTo>
                  <a:pt x="6192430" y="598696"/>
                  <a:pt x="6064659" y="1043588"/>
                  <a:pt x="6102849" y="1420950"/>
                </a:cubicBezTo>
                <a:cubicBezTo>
                  <a:pt x="6089464" y="1571355"/>
                  <a:pt x="5971062" y="1684127"/>
                  <a:pt x="5818652" y="1705147"/>
                </a:cubicBezTo>
                <a:cubicBezTo>
                  <a:pt x="4032901" y="1562755"/>
                  <a:pt x="3036546" y="1816248"/>
                  <a:pt x="284197" y="1705147"/>
                </a:cubicBezTo>
                <a:cubicBezTo>
                  <a:pt x="117534" y="1710003"/>
                  <a:pt x="-4913" y="1600307"/>
                  <a:pt x="0" y="1420950"/>
                </a:cubicBezTo>
                <a:cubicBezTo>
                  <a:pt x="54532" y="965068"/>
                  <a:pt x="-72585" y="629918"/>
                  <a:pt x="0" y="284197"/>
                </a:cubicBezTo>
                <a:close/>
              </a:path>
              <a:path w="6102849" h="1705147" stroke="0" extrusionOk="0">
                <a:moveTo>
                  <a:pt x="0" y="284197"/>
                </a:moveTo>
                <a:cubicBezTo>
                  <a:pt x="-10970" y="112740"/>
                  <a:pt x="111626" y="-26115"/>
                  <a:pt x="284197" y="0"/>
                </a:cubicBezTo>
                <a:cubicBezTo>
                  <a:pt x="2883011" y="-164947"/>
                  <a:pt x="3775614" y="-52288"/>
                  <a:pt x="5818652" y="0"/>
                </a:cubicBezTo>
                <a:cubicBezTo>
                  <a:pt x="5973833" y="-27831"/>
                  <a:pt x="6078301" y="131169"/>
                  <a:pt x="6102849" y="284197"/>
                </a:cubicBezTo>
                <a:cubicBezTo>
                  <a:pt x="6115085" y="573328"/>
                  <a:pt x="6145953" y="1043063"/>
                  <a:pt x="6102849" y="1420950"/>
                </a:cubicBezTo>
                <a:cubicBezTo>
                  <a:pt x="6114120" y="1592460"/>
                  <a:pt x="5973585" y="1701462"/>
                  <a:pt x="5818652" y="1705147"/>
                </a:cubicBezTo>
                <a:cubicBezTo>
                  <a:pt x="3301164" y="1863688"/>
                  <a:pt x="2348741" y="1563311"/>
                  <a:pt x="284197" y="1705147"/>
                </a:cubicBezTo>
                <a:cubicBezTo>
                  <a:pt x="126969" y="1709888"/>
                  <a:pt x="27424" y="1568372"/>
                  <a:pt x="0" y="1420950"/>
                </a:cubicBezTo>
                <a:cubicBezTo>
                  <a:pt x="13508" y="1167499"/>
                  <a:pt x="-4167" y="731107"/>
                  <a:pt x="0" y="284197"/>
                </a:cubicBezTo>
                <a:close/>
              </a:path>
            </a:pathLst>
          </a:custGeom>
          <a:solidFill>
            <a:srgbClr val="FFFFCC"/>
          </a:solidFill>
          <a:ln w="57150">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a:solidFill>
                  <a:srgbClr val="FF0000"/>
                </a:solidFill>
                <a:cs typeface="Arial" panose="020B0604020202020204" pitchFamily="34" charset="0"/>
              </a:rPr>
              <a:t>Ủ</a:t>
            </a:r>
            <a:r>
              <a:rPr lang="vi-VN" altLang="zh-CN" sz="3200" b="1" dirty="0">
                <a:solidFill>
                  <a:srgbClr val="FF0000"/>
                </a:solidFill>
                <a:cs typeface="Arial" panose="020B0604020202020204" pitchFamily="34" charset="0"/>
              </a:rPr>
              <a:t>ng hộ bạn và những người xung quanh nếu họ có hành động bảo vệ nguồn nước</a:t>
            </a:r>
            <a:endParaRPr kumimoji="1" lang="zh-CN" altLang="en-US" sz="3200" b="1" i="0" u="none" strike="noStrike" kern="1200" cap="none" spc="0" normalizeH="0" baseline="0" noProof="0" dirty="0">
              <a:ln>
                <a:noFill/>
              </a:ln>
              <a:solidFill>
                <a:srgbClr val="FF0000"/>
              </a:solidFill>
              <a:effectLst/>
              <a:uLnTx/>
              <a:uFillTx/>
              <a:latin typeface="Arial" panose="020B0604020202020204"/>
              <a:ea typeface="Microsoft YaHei" panose="020B0503020204020204" charset="-122"/>
              <a:cs typeface="Arial" panose="020B0604020202020204" pitchFamily="34" charset="0"/>
            </a:endParaRPr>
          </a:p>
        </p:txBody>
      </p:sp>
      <p:pic>
        <p:nvPicPr>
          <p:cNvPr id="19458" name="Picture 2" descr="Nghệ An Xanh - Nhóm bạn trẻ gen Z tình nguyện dọn rác, làm sạch môi tr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076" y="364700"/>
            <a:ext cx="5721422" cy="38161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458"/>
                                        </p:tgtEl>
                                        <p:attrNameLst>
                                          <p:attrName>style.visibility</p:attrName>
                                        </p:attrNameLst>
                                      </p:cBhvr>
                                      <p:to>
                                        <p:strVal val="visible"/>
                                      </p:to>
                                    </p:set>
                                    <p:animEffect transition="in" filter="fade">
                                      <p:cBhvr>
                                        <p:cTn id="12" dur="1000"/>
                                        <p:tgtEl>
                                          <p:spTgt spid="19458"/>
                                        </p:tgtEl>
                                      </p:cBhvr>
                                    </p:animEffect>
                                    <p:anim calcmode="lin" valueType="num">
                                      <p:cBhvr>
                                        <p:cTn id="13" dur="1000" fill="hold"/>
                                        <p:tgtEl>
                                          <p:spTgt spid="19458"/>
                                        </p:tgtEl>
                                        <p:attrNameLst>
                                          <p:attrName>ppt_x</p:attrName>
                                        </p:attrNameLst>
                                      </p:cBhvr>
                                      <p:tavLst>
                                        <p:tav tm="0">
                                          <p:val>
                                            <p:strVal val="#ppt_x"/>
                                          </p:val>
                                        </p:tav>
                                        <p:tav tm="100000">
                                          <p:val>
                                            <p:strVal val="#ppt_x"/>
                                          </p:val>
                                        </p:tav>
                                      </p:tavLst>
                                    </p:anim>
                                    <p:anim calcmode="lin" valueType="num">
                                      <p:cBhvr>
                                        <p:cTn id="14"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sp>
        <p:nvSpPr>
          <p:cNvPr id="3" name="Rectangle: Rounded Corners 2"/>
          <p:cNvSpPr/>
          <p:nvPr/>
        </p:nvSpPr>
        <p:spPr>
          <a:xfrm>
            <a:off x="225287" y="198783"/>
            <a:ext cx="11741426" cy="6480313"/>
          </a:xfrm>
          <a:prstGeom prst="roundRect">
            <a:avLst>
              <a:gd name="adj" fmla="val 11731"/>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5" name="Rectangle: Rounded Corners 4"/>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0" name="Rectangle: Rounded Corners 9"/>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11" name="Rectangle: Rounded Corners 10"/>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5" name="Picture 2"/>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2"/>
          <a:stretch>
            <a:fillRect/>
          </a:stretch>
        </p:blipFill>
        <p:spPr>
          <a:xfrm>
            <a:off x="3042090" y="283439"/>
            <a:ext cx="6005080" cy="1359526"/>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10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nodeType="withEffect">
                                  <p:stCondLst>
                                    <p:cond delay="1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22" presetClass="entr" presetSubtype="8" fill="hold" nodeType="withEffect">
                                  <p:stCondLst>
                                    <p:cond delay="10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par>
                                <p:cTn id="26" presetID="22" presetClass="entr" presetSubtype="8" fill="hold" nodeType="withEffect">
                                  <p:stCondLst>
                                    <p:cond delay="10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B7F3FB"/>
        </a:solidFill>
        <a:effectLst/>
      </p:bgPr>
    </p:bg>
    <p:spTree>
      <p:nvGrpSpPr>
        <p:cNvPr id="1" name=""/>
        <p:cNvGrpSpPr/>
        <p:nvPr/>
      </p:nvGrpSpPr>
      <p:grpSpPr>
        <a:xfrm>
          <a:off x="0" y="0"/>
          <a:ext cx="0" cy="0"/>
          <a:chOff x="0" y="0"/>
          <a:chExt cx="0" cy="0"/>
        </a:xfrm>
      </p:grpSpPr>
      <p:pic>
        <p:nvPicPr>
          <p:cNvPr id="7" name="图片 6" descr="未标题-1"/>
          <p:cNvPicPr>
            <a:picLocks noChangeAspect="1"/>
          </p:cNvPicPr>
          <p:nvPr/>
        </p:nvPicPr>
        <p:blipFill>
          <a:blip r:embed="rId1"/>
          <a:stretch>
            <a:fillRect/>
          </a:stretch>
        </p:blipFill>
        <p:spPr>
          <a:xfrm>
            <a:off x="-87630" y="1294765"/>
            <a:ext cx="5198745" cy="4820285"/>
          </a:xfrm>
          <a:prstGeom prst="rect">
            <a:avLst/>
          </a:prstGeom>
        </p:spPr>
      </p:pic>
      <p:pic>
        <p:nvPicPr>
          <p:cNvPr id="3" name="Picture 2"/>
          <p:cNvPicPr>
            <a:picLocks noChangeAspect="1"/>
          </p:cNvPicPr>
          <p:nvPr/>
        </p:nvPicPr>
        <p:blipFill>
          <a:blip r:embed="rId2"/>
          <a:stretch>
            <a:fillRect/>
          </a:stretch>
        </p:blipFill>
        <p:spPr>
          <a:xfrm>
            <a:off x="3463620" y="870596"/>
            <a:ext cx="9559357" cy="476748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Rectangle: Rounded Corners 7"/>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13"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2" name="Group 1"/>
          <p:cNvGrpSpPr/>
          <p:nvPr/>
        </p:nvGrpSpPr>
        <p:grpSpPr>
          <a:xfrm>
            <a:off x="1715785" y="1"/>
            <a:ext cx="8928242" cy="1273996"/>
            <a:chOff x="5588904" y="1442301"/>
            <a:chExt cx="5405890" cy="1986699"/>
          </a:xfrm>
        </p:grpSpPr>
        <p:sp>
          <p:nvSpPr>
            <p:cNvPr id="3" name="Double Wave 2"/>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4" name="TextBox 3"/>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endParaRPr lang="en-US" sz="4000" b="1" dirty="0">
                <a:solidFill>
                  <a:srgbClr val="FF0000"/>
                </a:solidFill>
                <a:latin typeface="Calibri" panose="020F0502020204030204" pitchFamily="34" charset="0"/>
                <a:cs typeface="Calibri" panose="020F0502020204030204" pitchFamily="34" charset="0"/>
              </a:endParaRPr>
            </a:p>
          </p:txBody>
        </p:sp>
      </p:gr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96588" y="1371172"/>
            <a:ext cx="6286500" cy="35814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4048019" y="5214205"/>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5" name="Picture 4" descr="A picture containing text, font, graphics, design&#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1586" y="304185"/>
            <a:ext cx="2035277" cy="203527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p:cNvGrpSpPr/>
          <p:nvPr/>
        </p:nvGrpSpPr>
        <p:grpSpPr>
          <a:xfrm>
            <a:off x="1715785" y="1"/>
            <a:ext cx="8928242" cy="1273996"/>
            <a:chOff x="5588904" y="1442301"/>
            <a:chExt cx="5405890" cy="1986699"/>
          </a:xfrm>
        </p:grpSpPr>
        <p:sp>
          <p:nvSpPr>
            <p:cNvPr id="5" name="Double Wave 4"/>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endParaRPr lang="en-US" sz="4000" b="1" dirty="0">
                <a:solidFill>
                  <a:srgbClr val="FF0000"/>
                </a:solidFill>
                <a:latin typeface="Calibri" panose="020F0502020204030204" pitchFamily="34" charset="0"/>
                <a:cs typeface="Calibri" panose="020F0502020204030204" pitchFamily="34" charset="0"/>
              </a:endParaRPr>
            </a:p>
          </p:txBody>
        </p:sp>
      </p:grpSp>
      <p:sp>
        <p:nvSpPr>
          <p:cNvPr id="8" name="Rectangle: Rounded Corners 7"/>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2050" name="Picture 2" descr="CÁCH DỌN AO ĐẦM NUÔI CÁC ĐÚNG CÁ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0471" y="1387824"/>
            <a:ext cx="5823521" cy="38851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p:cNvGrpSpPr/>
          <p:nvPr/>
        </p:nvGrpSpPr>
        <p:grpSpPr>
          <a:xfrm>
            <a:off x="1715785" y="1"/>
            <a:ext cx="8928242" cy="1150705"/>
            <a:chOff x="5588904" y="1442301"/>
            <a:chExt cx="5405890" cy="1986699"/>
          </a:xfrm>
        </p:grpSpPr>
        <p:sp>
          <p:nvSpPr>
            <p:cNvPr id="5" name="Double Wave 4"/>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7" name="TextBox 6"/>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endParaRPr lang="en-US" sz="4000" b="1" dirty="0">
                <a:solidFill>
                  <a:srgbClr val="FF0000"/>
                </a:solidFill>
                <a:latin typeface="Calibri" panose="020F0502020204030204" pitchFamily="34" charset="0"/>
                <a:cs typeface="Calibri" panose="020F0502020204030204" pitchFamily="34" charset="0"/>
              </a:endParaRPr>
            </a:p>
          </p:txBody>
        </p:sp>
      </p:grpSp>
      <p:sp>
        <p:nvSpPr>
          <p:cNvPr id="17" name="Rectangle: Rounded Corners 16"/>
          <p:cNvSpPr/>
          <p:nvPr/>
        </p:nvSpPr>
        <p:spPr>
          <a:xfrm>
            <a:off x="4068568" y="5625172"/>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3074" name="Picture 2" descr="Nước Máy Lọc Với Nước Đóng Bình Loại Nào Tốt Hơn? - The Water M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8683" y="1286267"/>
            <a:ext cx="6369549" cy="42463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p:cNvGrpSpPr/>
          <p:nvPr/>
        </p:nvGrpSpPr>
        <p:grpSpPr>
          <a:xfrm>
            <a:off x="1715785" y="1"/>
            <a:ext cx="8928242" cy="1273996"/>
            <a:chOff x="5588904" y="1442301"/>
            <a:chExt cx="5405890" cy="1986699"/>
          </a:xfrm>
        </p:grpSpPr>
        <p:sp>
          <p:nvSpPr>
            <p:cNvPr id="6" name="Double Wave 5"/>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10" name="TextBox 9"/>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endParaRPr lang="en-US" sz="4000" b="1" dirty="0">
                <a:solidFill>
                  <a:srgbClr val="FF0000"/>
                </a:solidFill>
                <a:latin typeface="Calibri" panose="020F0502020204030204" pitchFamily="34" charset="0"/>
                <a:cs typeface="Calibri" panose="020F0502020204030204" pitchFamily="34" charset="0"/>
              </a:endParaRPr>
            </a:p>
          </p:txBody>
        </p:sp>
      </p:grpSp>
      <p:sp>
        <p:nvSpPr>
          <p:cNvPr id="11" name="Rectangle: Rounded Corners 10"/>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bị</a:t>
            </a:r>
            <a:r>
              <a:rPr lang="en-US" sz="4400" b="1" dirty="0">
                <a:solidFill>
                  <a:schemeClr val="tx1"/>
                </a:solidFill>
                <a:latin typeface="Calibri" panose="020F0502020204030204" pitchFamily="34" charset="0"/>
                <a:cs typeface="Calibri" panose="020F0502020204030204" pitchFamily="34" charset="0"/>
              </a:rPr>
              <a:t> ô </a:t>
            </a:r>
            <a:r>
              <a:rPr lang="en-US" sz="4400" b="1" dirty="0" err="1">
                <a:solidFill>
                  <a:schemeClr val="tx1"/>
                </a:solidFill>
                <a:latin typeface="Calibri" panose="020F0502020204030204" pitchFamily="34" charset="0"/>
                <a:cs typeface="Calibri" panose="020F0502020204030204" pitchFamily="34" charset="0"/>
              </a:rPr>
              <a:t>nhiễm</a:t>
            </a:r>
            <a:endParaRPr lang="en-US" sz="4400" b="1" dirty="0">
              <a:solidFill>
                <a:schemeClr val="tx1"/>
              </a:solidFill>
              <a:latin typeface="Calibri" panose="020F0502020204030204" pitchFamily="34" charset="0"/>
              <a:cs typeface="Calibri" panose="020F0502020204030204" pitchFamily="34" charset="0"/>
            </a:endParaRPr>
          </a:p>
        </p:txBody>
      </p:sp>
      <p:pic>
        <p:nvPicPr>
          <p:cNvPr id="12" name="Picture 2" descr="Cận cảnh dòng suối đầu nguồn nhà máy nước sông Đà dính đen dầu thải - Báo  Người lao độ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2120" y="1387010"/>
            <a:ext cx="5205573" cy="39041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16755" y="406400"/>
            <a:ext cx="9730706" cy="6035497"/>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ea typeface="字魂59号-创粗黑"/>
              <a:cs typeface="+mn-cs"/>
            </a:endParaRPr>
          </a:p>
        </p:txBody>
      </p:sp>
      <p:pic>
        <p:nvPicPr>
          <p:cNvPr id="3" name="Picture 4">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795" y="5409459"/>
            <a:ext cx="1416936" cy="1448541"/>
          </a:xfrm>
          <a:prstGeom prst="rect">
            <a:avLst/>
          </a:prstGeom>
        </p:spPr>
      </p:pic>
      <p:grpSp>
        <p:nvGrpSpPr>
          <p:cNvPr id="4" name="Group 3"/>
          <p:cNvGrpSpPr/>
          <p:nvPr/>
        </p:nvGrpSpPr>
        <p:grpSpPr>
          <a:xfrm>
            <a:off x="1715785" y="1"/>
            <a:ext cx="8928242" cy="1273996"/>
            <a:chOff x="5588904" y="1442301"/>
            <a:chExt cx="5405890" cy="1986699"/>
          </a:xfrm>
        </p:grpSpPr>
        <p:sp>
          <p:nvSpPr>
            <p:cNvPr id="5" name="Double Wave 4"/>
            <p:cNvSpPr/>
            <p:nvPr/>
          </p:nvSpPr>
          <p:spPr>
            <a:xfrm>
              <a:off x="5661177" y="1442301"/>
              <a:ext cx="5333617" cy="1986699"/>
            </a:xfrm>
            <a:prstGeom prst="doubleWave">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solidFill>
                  <a:srgbClr val="FF0000"/>
                </a:solidFill>
                <a:latin typeface="Calibri" panose="020F0502020204030204" pitchFamily="34" charset="0"/>
                <a:cs typeface="Calibri" panose="020F0502020204030204" pitchFamily="34" charset="0"/>
              </a:endParaRPr>
            </a:p>
          </p:txBody>
        </p:sp>
        <p:sp>
          <p:nvSpPr>
            <p:cNvPr id="6" name="TextBox 5"/>
            <p:cNvSpPr txBox="1"/>
            <p:nvPr/>
          </p:nvSpPr>
          <p:spPr>
            <a:xfrm>
              <a:off x="5588904" y="1986877"/>
              <a:ext cx="5405890" cy="844956"/>
            </a:xfrm>
            <a:prstGeom prst="rect">
              <a:avLst/>
            </a:prstGeom>
            <a:noFill/>
          </p:spPr>
          <p:txBody>
            <a:bodyPr wrap="square">
              <a:spAutoFit/>
            </a:bodyPr>
            <a:lstStyle/>
            <a:p>
              <a:pPr algn="ctr"/>
              <a:r>
                <a:rPr lang="en-US" sz="4000" b="1" dirty="0" err="1">
                  <a:solidFill>
                    <a:srgbClr val="FF0000"/>
                  </a:solidFill>
                  <a:latin typeface="Calibri" panose="020F0502020204030204" pitchFamily="34" charset="0"/>
                  <a:cs typeface="Calibri" panose="020F0502020204030204" pitchFamily="34" charset="0"/>
                </a:rPr>
                <a:t>Đây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sạch</a:t>
              </a:r>
              <a:r>
                <a:rPr lang="en-US" sz="4000" b="1" dirty="0">
                  <a:solidFill>
                    <a:srgbClr val="FF0000"/>
                  </a:solidFill>
                  <a:latin typeface="Calibri" panose="020F0502020204030204" pitchFamily="34" charset="0"/>
                  <a:cs typeface="Calibri" panose="020F0502020204030204" pitchFamily="34" charset="0"/>
                </a:rPr>
                <a:t> hay </a:t>
              </a:r>
              <a:r>
                <a:rPr lang="en-US" sz="4000" b="1" dirty="0" err="1">
                  <a:solidFill>
                    <a:srgbClr val="FF0000"/>
                  </a:solidFill>
                  <a:latin typeface="Calibri" panose="020F0502020204030204" pitchFamily="34" charset="0"/>
                  <a:cs typeface="Calibri" panose="020F0502020204030204" pitchFamily="34" charset="0"/>
                </a:rPr>
                <a:t>nước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ô </a:t>
              </a:r>
              <a:r>
                <a:rPr lang="en-US" sz="4000" b="1" dirty="0" err="1">
                  <a:solidFill>
                    <a:srgbClr val="FF0000"/>
                  </a:solidFill>
                  <a:latin typeface="Calibri" panose="020F0502020204030204" pitchFamily="34" charset="0"/>
                  <a:cs typeface="Calibri" panose="020F0502020204030204" pitchFamily="34" charset="0"/>
                </a:rPr>
                <a:t>nhiễm</a:t>
              </a:r>
              <a:r>
                <a:rPr lang="en-US" sz="4000" b="1" dirty="0">
                  <a:solidFill>
                    <a:srgbClr val="FF0000"/>
                  </a:solidFill>
                  <a:latin typeface="Calibri" panose="020F0502020204030204" pitchFamily="34" charset="0"/>
                  <a:cs typeface="Calibri" panose="020F0502020204030204" pitchFamily="34" charset="0"/>
                </a:rPr>
                <a:t>?</a:t>
              </a:r>
              <a:endParaRPr lang="en-US" sz="4000" b="1" dirty="0">
                <a:solidFill>
                  <a:srgbClr val="FF0000"/>
                </a:solidFill>
                <a:latin typeface="Calibri" panose="020F0502020204030204" pitchFamily="34" charset="0"/>
                <a:cs typeface="Calibri" panose="020F0502020204030204" pitchFamily="34" charset="0"/>
              </a:endParaRPr>
            </a:p>
          </p:txBody>
        </p:sp>
      </p:grpSp>
      <p:sp>
        <p:nvSpPr>
          <p:cNvPr id="10" name="Rectangle: Rounded Corners 9"/>
          <p:cNvSpPr/>
          <p:nvPr/>
        </p:nvSpPr>
        <p:spPr>
          <a:xfrm>
            <a:off x="4006923" y="5471059"/>
            <a:ext cx="4746660" cy="951243"/>
          </a:xfrm>
          <a:prstGeom prst="roundRect">
            <a:avLst/>
          </a:prstGeom>
          <a:solidFill>
            <a:schemeClr val="accent4">
              <a:lumMod val="40000"/>
              <a:lumOff val="6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400" b="1" dirty="0" err="1">
                <a:solidFill>
                  <a:schemeClr val="tx1"/>
                </a:solidFill>
                <a:latin typeface="Calibri" panose="020F0502020204030204" pitchFamily="34" charset="0"/>
                <a:cs typeface="Calibri" panose="020F0502020204030204" pitchFamily="34" charset="0"/>
              </a:rPr>
              <a:t>Nước</a:t>
            </a:r>
            <a:r>
              <a:rPr lang="en-US" sz="4400" b="1" dirty="0">
                <a:solidFill>
                  <a:schemeClr val="tx1"/>
                </a:solidFill>
                <a:latin typeface="Calibri" panose="020F0502020204030204" pitchFamily="34" charset="0"/>
                <a:cs typeface="Calibri" panose="020F0502020204030204" pitchFamily="34" charset="0"/>
              </a:rPr>
              <a:t> </a:t>
            </a:r>
            <a:r>
              <a:rPr lang="en-US" sz="4400" b="1" dirty="0" err="1">
                <a:solidFill>
                  <a:schemeClr val="tx1"/>
                </a:solidFill>
                <a:latin typeface="Calibri" panose="020F0502020204030204" pitchFamily="34" charset="0"/>
                <a:cs typeface="Calibri" panose="020F0502020204030204" pitchFamily="34" charset="0"/>
              </a:rPr>
              <a:t>sạch</a:t>
            </a:r>
            <a:endParaRPr lang="en-US" sz="4400" b="1" dirty="0">
              <a:solidFill>
                <a:schemeClr val="tx1"/>
              </a:solidFill>
              <a:latin typeface="Calibri" panose="020F0502020204030204" pitchFamily="34" charset="0"/>
              <a:cs typeface="Calibri" panose="020F0502020204030204" pitchFamily="34" charset="0"/>
            </a:endParaRPr>
          </a:p>
        </p:txBody>
      </p:sp>
      <p:pic>
        <p:nvPicPr>
          <p:cNvPr id="4100" name="Picture 4" descr="10 Thương hiệu nước uống đóng chai cực tốt cho sức khỏ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3227" y="1321770"/>
            <a:ext cx="4315146" cy="38836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fxb423my">
      <a:majorFont>
        <a:latin typeface="Arial"/>
        <a:ea typeface="楷体"/>
        <a:cs typeface=""/>
      </a:majorFont>
      <a:minorFont>
        <a:latin typeface="Arial"/>
        <a:ea typeface="楷体"/>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3469</Words>
  <Application>WPS Presentation</Application>
  <PresentationFormat>Widescreen</PresentationFormat>
  <Paragraphs>140</Paragraphs>
  <Slides>46</Slides>
  <Notes>40</Notes>
  <HiddenSlides>0</HiddenSlides>
  <MMClips>1</MMClips>
  <ScaleCrop>false</ScaleCrop>
  <HeadingPairs>
    <vt:vector size="6" baseType="variant">
      <vt:variant>
        <vt:lpstr>已用的字体</vt:lpstr>
      </vt:variant>
      <vt:variant>
        <vt:i4>23</vt:i4>
      </vt:variant>
      <vt:variant>
        <vt:lpstr>主题</vt:lpstr>
      </vt:variant>
      <vt:variant>
        <vt:i4>3</vt:i4>
      </vt:variant>
      <vt:variant>
        <vt:lpstr>幻灯片标题</vt:lpstr>
      </vt:variant>
      <vt:variant>
        <vt:i4>46</vt:i4>
      </vt:variant>
    </vt:vector>
  </HeadingPairs>
  <TitlesOfParts>
    <vt:vector size="72" baseType="lpstr">
      <vt:lpstr>Arial</vt:lpstr>
      <vt:lpstr>SimSun</vt:lpstr>
      <vt:lpstr>Wingdings</vt:lpstr>
      <vt:lpstr>Calibri</vt:lpstr>
      <vt:lpstr>印品黑体</vt:lpstr>
      <vt:lpstr>UTM Edwardian</vt:lpstr>
      <vt:lpstr>Segoe Print</vt:lpstr>
      <vt:lpstr>Calibri</vt:lpstr>
      <vt:lpstr>楷体</vt:lpstr>
      <vt:lpstr>百变马丁</vt:lpstr>
      <vt:lpstr>等线</vt:lpstr>
      <vt:lpstr>等线</vt:lpstr>
      <vt:lpstr>Arial</vt:lpstr>
      <vt:lpstr>Pattaya</vt:lpstr>
      <vt:lpstr>Microsoft Sans Serif</vt:lpstr>
      <vt:lpstr>字魂59号-创粗黑</vt:lpstr>
      <vt:lpstr>Microsoft YaHei</vt:lpstr>
      <vt:lpstr>Arial Unicode MS</vt:lpstr>
      <vt:lpstr>Calibri Light</vt:lpstr>
      <vt:lpstr>Cambria</vt:lpstr>
      <vt:lpstr>HappyZcool-2016</vt:lpstr>
      <vt:lpstr>Times New Roman</vt:lpstr>
      <vt:lpstr>黑体</vt:lpstr>
      <vt:lpstr>1_Office Theme</vt:lpstr>
      <vt:lpstr>Office Theme</vt:lpstr>
      <vt:lpstr>第一PPT，www.1ppt.com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57</cp:revision>
  <dcterms:created xsi:type="dcterms:W3CDTF">2023-04-10T09:50:00Z</dcterms:created>
  <dcterms:modified xsi:type="dcterms:W3CDTF">2023-08-11T08:05:05Z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1E6D7EF024C74DA780813166076691E0</vt:lpwstr>
  </property>
  <property fmtid="{D5CDD505-2E9C-101B-9397-08002B2CF9AE}" pid="3" name="KSOProductBuildVer">
    <vt:lpwstr>1033-11.2.0.11537</vt:lpwstr>
  </property>
</Properties>
</file>