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12" r:id="rId6"/>
    <p:sldMasterId id="2147483724" r:id="rId7"/>
    <p:sldMasterId id="2147483736" r:id="rId8"/>
    <p:sldMasterId id="2147483761" r:id="rId9"/>
  </p:sldMasterIdLst>
  <p:notesMasterIdLst>
    <p:notesMasterId r:id="rId35"/>
  </p:notesMasterIdLst>
  <p:sldIdLst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21" r:id="rId18"/>
    <p:sldId id="2007577106" r:id="rId19"/>
    <p:sldId id="326" r:id="rId20"/>
    <p:sldId id="2007577107" r:id="rId21"/>
    <p:sldId id="2007577108" r:id="rId22"/>
    <p:sldId id="2007577113" r:id="rId23"/>
    <p:sldId id="2007577110" r:id="rId24"/>
    <p:sldId id="327" r:id="rId25"/>
    <p:sldId id="2007577111" r:id="rId26"/>
    <p:sldId id="328" r:id="rId27"/>
    <p:sldId id="356" r:id="rId28"/>
    <p:sldId id="282" r:id="rId29"/>
    <p:sldId id="2007577115" r:id="rId30"/>
    <p:sldId id="2007577116" r:id="rId31"/>
    <p:sldId id="272" r:id="rId32"/>
    <p:sldId id="281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F46C-F14E-46B3-802D-8B108909D0C4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A2F7-1994-4246-A136-ED433FE5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6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62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1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6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2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0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20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5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1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0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3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33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54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64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92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00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76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47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92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73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791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4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419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24229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3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2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3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9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2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3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26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36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9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1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9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9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77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9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8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91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9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40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76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66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01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3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3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25273-92A7-40FC-8F04-322E9D72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5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8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3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-0972.115.126</a:t>
            </a:r>
          </a:p>
        </p:txBody>
      </p:sp>
    </p:spTree>
    <p:extLst>
      <p:ext uri="{BB962C8B-B14F-4D97-AF65-F5344CB8AC3E}">
        <p14:creationId xmlns:p14="http://schemas.microsoft.com/office/powerpoint/2010/main" val="25746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6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63C1-35D6-4A46-94C1-544EF97D9011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jp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8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9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7.jpg"/><Relationship Id="rId21" Type="http://schemas.openxmlformats.org/officeDocument/2006/relationships/slide" Target="slide9.xml"/><Relationship Id="rId7" Type="http://schemas.openxmlformats.org/officeDocument/2006/relationships/slide" Target="slide6.xml"/><Relationship Id="rId12" Type="http://schemas.microsoft.com/office/2007/relationships/hdphoto" Target="../media/hdphoto8.wdp"/><Relationship Id="rId17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microsoft.com/office/2007/relationships/hdphoto" Target="../media/hdphoto7.wdp"/><Relationship Id="rId15" Type="http://schemas.openxmlformats.org/officeDocument/2006/relationships/image" Target="../media/image21.png"/><Relationship Id="rId10" Type="http://schemas.openxmlformats.org/officeDocument/2006/relationships/slide" Target="slide8.xml"/><Relationship Id="rId19" Type="http://schemas.microsoft.com/office/2007/relationships/hdphoto" Target="../media/hdphoto11.wdp"/><Relationship Id="rId4" Type="http://schemas.openxmlformats.org/officeDocument/2006/relationships/image" Target="../media/image18.png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2997427" y="734803"/>
            <a:ext cx="6559178" cy="3854644"/>
            <a:chOff x="6330201" y="1825981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0201" y="1825981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27047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60CF23-F452-4757-AB4A-8A9D39DBDB8C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17BF1D-631E-48DB-9439-2426591D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826082"/>
            <a:ext cx="8077371" cy="40460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2" y="343465"/>
            <a:ext cx="1999927" cy="5620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F4E8A0-8E99-453B-9E3C-482AA376B4B4}"/>
              </a:ext>
            </a:extLst>
          </p:cNvPr>
          <p:cNvSpPr/>
          <p:nvPr/>
        </p:nvSpPr>
        <p:spPr>
          <a:xfrm>
            <a:off x="4235859" y="535563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 err="1">
                <a:latin typeface="+mj-lt"/>
              </a:rPr>
              <a:t>Đàn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bò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gặm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cỏ</a:t>
            </a:r>
            <a:r>
              <a:rPr lang="en-US" sz="4000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401FE9-FCF4-4074-ADB8-463403EF18DE}"/>
              </a:ext>
            </a:extLst>
          </p:cNvPr>
          <p:cNvGrpSpPr/>
          <p:nvPr/>
        </p:nvGrpSpPr>
        <p:grpSpPr>
          <a:xfrm>
            <a:off x="5535538" y="5356268"/>
            <a:ext cx="2098076" cy="777646"/>
            <a:chOff x="4217917" y="4391679"/>
            <a:chExt cx="2098076" cy="777646"/>
          </a:xfrm>
        </p:grpSpPr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C9ABFFAB-605B-4916-96C2-A3603ECCC601}"/>
                </a:ext>
              </a:extLst>
            </p:cNvPr>
            <p:cNvSpPr txBox="1"/>
            <p:nvPr/>
          </p:nvSpPr>
          <p:spPr>
            <a:xfrm>
              <a:off x="5916981" y="4392595"/>
              <a:ext cx="399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A6E4D8-838F-43BC-BAA4-BEC5E3A28D6C}"/>
                </a:ext>
              </a:extLst>
            </p:cNvPr>
            <p:cNvSpPr/>
            <p:nvPr/>
          </p:nvSpPr>
          <p:spPr>
            <a:xfrm>
              <a:off x="4217917" y="4391679"/>
              <a:ext cx="2911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2B086CFC-EE86-470F-99A3-355860E7A5AC}"/>
                </a:ext>
              </a:extLst>
            </p:cNvPr>
            <p:cNvSpPr txBox="1"/>
            <p:nvPr/>
          </p:nvSpPr>
          <p:spPr>
            <a:xfrm>
              <a:off x="6147120" y="4461439"/>
              <a:ext cx="1688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̉</a:t>
              </a:r>
              <a:endParaRPr lang="en-US" sz="40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732667BD-CA9E-4A4F-A1A6-8536636CE21C}"/>
              </a:ext>
            </a:extLst>
          </p:cNvPr>
          <p:cNvSpPr txBox="1"/>
          <p:nvPr/>
        </p:nvSpPr>
        <p:spPr>
          <a:xfrm>
            <a:off x="4962619" y="550415"/>
            <a:ext cx="4293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0" dirty="0">
                <a:solidFill>
                  <a:srgbClr val="E52D56"/>
                </a:solidFill>
                <a:latin typeface="+mj-lt"/>
                <a:cs typeface="Lato" panose="020F0502020204030203" pitchFamily="34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:a16="http://schemas.microsoft.com/office/drawing/2014/main" id="{DF195199-7A59-49BC-BFC2-F6C6018B1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761" y="2260207"/>
            <a:ext cx="1289396" cy="128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C94AD9-9F92-D144-1784-80D108760D54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261067-08A2-664F-CCD4-5899E892F9C8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1DA324-9996-4446-8B89-7A0E038310B5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A55C82-F477-75CC-347C-8E63F2BC05F2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F0121E7-F129-CE1B-DE16-8858D59421B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13A9435-C44D-7E50-9A28-39D1040579A7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CDED2D-8623-8726-F60C-2198CF1680C4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E366F7-1D08-CB31-F555-2993878BA7F7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03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A55A9-AB4C-41F6-972C-5BE178F2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41AE2-8721-44B0-80BF-6D60A7F41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86" y="1723389"/>
            <a:ext cx="7835877" cy="1890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572A8-A72E-437F-A74E-5F3C462FF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142" y="4100925"/>
            <a:ext cx="7871377" cy="1694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12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FA770-8BCC-4F0C-A4C1-9F665949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7" y="1545801"/>
            <a:ext cx="4716175" cy="35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5EB2B-08EF-47A9-A3F3-F6D0D22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1530236"/>
            <a:ext cx="3533241" cy="35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19927-7E18-401C-9740-47B53FAF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03" y="1446891"/>
            <a:ext cx="3698388" cy="35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0CA90-272F-4318-BCED-BE65974B48F7}"/>
              </a:ext>
            </a:extLst>
          </p:cNvPr>
          <p:cNvSpPr txBox="1"/>
          <p:nvPr/>
        </p:nvSpPr>
        <p:spPr>
          <a:xfrm>
            <a:off x="2073893" y="5141301"/>
            <a:ext cx="99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b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r>
              <a:rPr lang="en-US" sz="48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D384D-A5EC-469C-809A-00981186E3C8}"/>
              </a:ext>
            </a:extLst>
          </p:cNvPr>
          <p:cNvSpPr/>
          <p:nvPr/>
        </p:nvSpPr>
        <p:spPr>
          <a:xfrm>
            <a:off x="5486587" y="5125736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050B42-5D0C-4DC1-A74F-D20C08AC1040}"/>
              </a:ext>
            </a:extLst>
          </p:cNvPr>
          <p:cNvSpPr/>
          <p:nvPr/>
        </p:nvSpPr>
        <p:spPr>
          <a:xfrm>
            <a:off x="9845309" y="5042391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ỏ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E65FDA-938E-4E51-9433-067E6B9E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9" y="637777"/>
            <a:ext cx="1218500" cy="536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32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B1391A-9712-43E8-B29F-401C7E1F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4" y="359219"/>
            <a:ext cx="2212356" cy="6037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 O, BÒ, CỎ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04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21094" r="27965" b="20052"/>
          <a:stretch/>
        </p:blipFill>
        <p:spPr bwMode="auto">
          <a:xfrm>
            <a:off x="1424781" y="228600"/>
            <a:ext cx="9489766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4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909FA-E623-451B-B550-B7EE1503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" t="3934" r="1941" b="5870"/>
          <a:stretch/>
        </p:blipFill>
        <p:spPr>
          <a:xfrm>
            <a:off x="1976940" y="595367"/>
            <a:ext cx="8122965" cy="4778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67C7C-E707-4872-AAC2-EC52981D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7" y="595367"/>
            <a:ext cx="1525886" cy="688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44FA7-B1B2-6131-2853-29192B11CA0D}"/>
              </a:ext>
            </a:extLst>
          </p:cNvPr>
          <p:cNvSpPr txBox="1">
            <a:spLocks/>
          </p:cNvSpPr>
          <p:nvPr/>
        </p:nvSpPr>
        <p:spPr>
          <a:xfrm>
            <a:off x="1071016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07B5EA-0085-FE67-3490-B1B0536ADC08}"/>
              </a:ext>
            </a:extLst>
          </p:cNvPr>
          <p:cNvSpPr txBox="1">
            <a:spLocks/>
          </p:cNvSpPr>
          <p:nvPr/>
        </p:nvSpPr>
        <p:spPr>
          <a:xfrm>
            <a:off x="5227818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0B3991-304D-A633-0953-78966692AC9B}"/>
              </a:ext>
            </a:extLst>
          </p:cNvPr>
          <p:cNvSpPr txBox="1">
            <a:spLocks/>
          </p:cNvSpPr>
          <p:nvPr/>
        </p:nvSpPr>
        <p:spPr>
          <a:xfrm>
            <a:off x="6347483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92238-7C6E-4736-8839-A703A2EA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8" y="409377"/>
            <a:ext cx="1603987" cy="71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1E7E7-534B-4A25-A432-11DDCEDF8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>
          <a:xfrm>
            <a:off x="4234649" y="172192"/>
            <a:ext cx="4834888" cy="5907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81EEA6-85F7-4919-97ED-B057E49BFD53}"/>
              </a:ext>
            </a:extLst>
          </p:cNvPr>
          <p:cNvSpPr txBox="1"/>
          <p:nvPr/>
        </p:nvSpPr>
        <p:spPr>
          <a:xfrm>
            <a:off x="4447713" y="5863418"/>
            <a:ext cx="593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Con </a:t>
            </a:r>
            <a:r>
              <a:rPr lang="en-US" sz="5400" dirty="0" err="1"/>
              <a:t>chào</a:t>
            </a:r>
            <a:r>
              <a:rPr lang="en-US" sz="5400" dirty="0"/>
              <a:t> </a:t>
            </a:r>
            <a:r>
              <a:rPr lang="en-US" sz="5400" dirty="0" err="1"/>
              <a:t>mẹ</a:t>
            </a:r>
            <a:r>
              <a:rPr lang="en-US" sz="5400" dirty="0"/>
              <a:t> ạ!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19108-C5D1-495B-B130-2E95D487EF33}"/>
              </a:ext>
            </a:extLst>
          </p:cNvPr>
          <p:cNvSpPr txBox="1"/>
          <p:nvPr/>
        </p:nvSpPr>
        <p:spPr>
          <a:xfrm>
            <a:off x="1238856" y="1741171"/>
            <a:ext cx="258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Quicksand Medium" panose="00000600000000000000" pitchFamily="2" charset="0"/>
              </a:rPr>
              <a:t>Chào</a:t>
            </a:r>
            <a:r>
              <a:rPr lang="en-US" sz="4000" dirty="0">
                <a:latin typeface="Quicksand Medium" panose="00000600000000000000" pitchFamily="2" charset="0"/>
              </a:rPr>
              <a:t> </a:t>
            </a:r>
            <a:r>
              <a:rPr lang="en-US" sz="4000" dirty="0" err="1">
                <a:latin typeface="Quicksand Medium" panose="00000600000000000000" pitchFamily="2" charset="0"/>
              </a:rPr>
              <a:t>hỏi</a:t>
            </a:r>
            <a:endParaRPr lang="en-US" sz="4000" dirty="0">
              <a:latin typeface="Quicksand Medium" panose="000006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3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4"/>
          <a:stretch/>
        </p:blipFill>
        <p:spPr>
          <a:xfrm>
            <a:off x="1367427" y="884238"/>
            <a:ext cx="4770849" cy="45370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94433" y="2767703"/>
            <a:ext cx="175493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3513" y="3152781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714" y="120565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7827" y="487976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88252" y="524171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9177" y="492082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28327" y="299677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3063" y="107272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4153" y="2377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27008" y="34268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58751" y="871892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58751" y="2225910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58751" y="3582384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558751" y="5065442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00365" y="871892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00365" y="2225910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700365" y="3582384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700365" y="5065442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36800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937"/>
            <a:r>
              <a:rPr lang="en-US" sz="80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60450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6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7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8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9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10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1" action="ppaction://hlinksldjump"/>
            <a:extLst>
              <a:ext uri="{FF2B5EF4-FFF2-40B4-BE49-F238E27FC236}">
                <a16:creationId xmlns:a16="http://schemas.microsoft.com/office/drawing/2014/main" id="{981277F6-09AB-4EDB-A698-74C0040A613B}"/>
              </a:ext>
            </a:extLst>
          </p:cNvPr>
          <p:cNvSpPr/>
          <p:nvPr/>
        </p:nvSpPr>
        <p:spPr>
          <a:xfrm>
            <a:off x="8534400" y="5943600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798064" y="3733800"/>
            <a:ext cx="5507737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87479" y="1"/>
            <a:ext cx="712094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b, c, 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38401" y="1"/>
            <a:ext cx="6570021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340</Words>
  <Application>Microsoft Office PowerPoint</Application>
  <PresentationFormat>Widescreen</PresentationFormat>
  <Paragraphs>118</Paragraphs>
  <Slides>25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宋体</vt:lpstr>
      <vt:lpstr>.VnAvant</vt:lpstr>
      <vt:lpstr>Arial</vt:lpstr>
      <vt:lpstr>Arial-Rounded</vt:lpstr>
      <vt:lpstr>Bandit</vt:lpstr>
      <vt:lpstr>Calibri</vt:lpstr>
      <vt:lpstr>Calibri Light</vt:lpstr>
      <vt:lpstr>等线</vt:lpstr>
      <vt:lpstr>HP001 4 hàng</vt:lpstr>
      <vt:lpstr>Lato</vt:lpstr>
      <vt:lpstr>Quicksand Medium</vt:lpstr>
      <vt:lpstr>Segoe UI Black</vt:lpstr>
      <vt:lpstr>Times New Roman</vt:lpstr>
      <vt:lpstr>华康少女文字W5(P)</vt:lpstr>
      <vt:lpstr>字魂36号-正文宋楷</vt:lpstr>
      <vt:lpstr>方正粗圆_GBK</vt:lpstr>
      <vt:lpstr>1_Office Theme</vt:lpstr>
      <vt:lpstr>2_Office Theme</vt:lpstr>
      <vt:lpstr>Office 主题​​</vt:lpstr>
      <vt:lpstr>Office 主题</vt:lpstr>
      <vt:lpstr>1_Doodle Sketchbook by Slidesgo</vt:lpstr>
      <vt:lpstr>1_Office 主题​​</vt:lpstr>
      <vt:lpstr>2_Office 主题​​</vt:lpstr>
      <vt:lpstr>4_Office Theme</vt:lpstr>
      <vt:lpstr>Office Theme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chữ O, BÒ, CỎ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</dc:title>
  <dc:creator>tran thao</dc:creator>
  <cp:lastModifiedBy>STD</cp:lastModifiedBy>
  <cp:revision>11</cp:revision>
  <dcterms:created xsi:type="dcterms:W3CDTF">2021-08-13T12:21:02Z</dcterms:created>
  <dcterms:modified xsi:type="dcterms:W3CDTF">2025-09-21T14:52:17Z</dcterms:modified>
</cp:coreProperties>
</file>