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9" r:id="rId2"/>
    <p:sldMasterId id="2147483691" r:id="rId3"/>
    <p:sldMasterId id="2147483693" r:id="rId4"/>
    <p:sldMasterId id="2147483707" r:id="rId5"/>
    <p:sldMasterId id="2147483721" r:id="rId6"/>
  </p:sldMasterIdLst>
  <p:notesMasterIdLst>
    <p:notesMasterId r:id="rId36"/>
  </p:notesMasterIdLst>
  <p:sldIdLst>
    <p:sldId id="387" r:id="rId7"/>
    <p:sldId id="2007577100" r:id="rId8"/>
    <p:sldId id="2007577101" r:id="rId9"/>
    <p:sldId id="260" r:id="rId10"/>
    <p:sldId id="2007577102" r:id="rId11"/>
    <p:sldId id="2007577103" r:id="rId12"/>
    <p:sldId id="2007577104" r:id="rId13"/>
    <p:sldId id="310" r:id="rId14"/>
    <p:sldId id="383" r:id="rId15"/>
    <p:sldId id="2007577105" r:id="rId16"/>
    <p:sldId id="286" r:id="rId17"/>
    <p:sldId id="288" r:id="rId18"/>
    <p:sldId id="277" r:id="rId19"/>
    <p:sldId id="291" r:id="rId20"/>
    <p:sldId id="2007577107" r:id="rId21"/>
    <p:sldId id="292" r:id="rId22"/>
    <p:sldId id="261" r:id="rId23"/>
    <p:sldId id="290" r:id="rId24"/>
    <p:sldId id="385" r:id="rId25"/>
    <p:sldId id="269" r:id="rId26"/>
    <p:sldId id="2007577108" r:id="rId27"/>
    <p:sldId id="296" r:id="rId28"/>
    <p:sldId id="297" r:id="rId29"/>
    <p:sldId id="298" r:id="rId30"/>
    <p:sldId id="386" r:id="rId31"/>
    <p:sldId id="2007577110" r:id="rId32"/>
    <p:sldId id="2007577111" r:id="rId33"/>
    <p:sldId id="275" r:id="rId34"/>
    <p:sldId id="38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41" autoAdjust="0"/>
  </p:normalViewPr>
  <p:slideViewPr>
    <p:cSldViewPr snapToGrid="0">
      <p:cViewPr varScale="1">
        <p:scale>
          <a:sx n="75" d="100"/>
          <a:sy n="75" d="100"/>
        </p:scale>
        <p:origin x="9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AFA6-3027-4B91-9729-AA6835E38A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1918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Kích</a:t>
            </a:r>
            <a:r>
              <a:rPr lang="en-US" b="1" dirty="0"/>
              <a:t> </a:t>
            </a:r>
            <a:r>
              <a:rPr lang="en-US" b="1" dirty="0" err="1"/>
              <a:t>vào</a:t>
            </a:r>
            <a:r>
              <a:rPr lang="en-US" b="1" dirty="0"/>
              <a:t> </a:t>
            </a:r>
            <a:r>
              <a:rPr lang="en-US" b="1" dirty="0" err="1"/>
              <a:t>các</a:t>
            </a:r>
            <a:r>
              <a:rPr lang="en-US" b="1" dirty="0"/>
              <a:t> </a:t>
            </a:r>
            <a:r>
              <a:rPr lang="en-US" b="1" dirty="0" err="1"/>
              <a:t>loại</a:t>
            </a:r>
            <a:r>
              <a:rPr lang="en-US" b="1" dirty="0"/>
              <a:t> </a:t>
            </a:r>
            <a:r>
              <a:rPr lang="en-US" b="1" dirty="0" err="1"/>
              <a:t>rau</a:t>
            </a:r>
            <a:r>
              <a:rPr lang="en-US" b="1" dirty="0"/>
              <a:t> </a:t>
            </a:r>
            <a:r>
              <a:rPr lang="en-US" b="1" dirty="0" err="1"/>
              <a:t>củ</a:t>
            </a:r>
            <a:r>
              <a:rPr lang="en-US" b="1" dirty="0"/>
              <a:t> </a:t>
            </a:r>
            <a:r>
              <a:rPr lang="en-US" b="1" dirty="0" err="1"/>
              <a:t>đi</a:t>
            </a:r>
            <a:r>
              <a:rPr lang="en-US" b="1" dirty="0"/>
              <a:t> </a:t>
            </a:r>
            <a:r>
              <a:rPr lang="en-US" b="1" dirty="0" err="1"/>
              <a:t>đến</a:t>
            </a:r>
            <a:r>
              <a:rPr lang="en-US" b="1" dirty="0"/>
              <a:t> </a:t>
            </a:r>
            <a:r>
              <a:rPr lang="en-US" b="1" dirty="0" err="1"/>
              <a:t>câu</a:t>
            </a:r>
            <a:r>
              <a:rPr lang="en-US" b="1" dirty="0"/>
              <a:t> </a:t>
            </a:r>
            <a:r>
              <a:rPr lang="en-US" b="1" dirty="0" err="1"/>
              <a:t>hỏi</a:t>
            </a:r>
            <a:r>
              <a:rPr lang="en-US" b="1" dirty="0"/>
              <a:t>. </a:t>
            </a:r>
            <a:r>
              <a:rPr lang="en-US" b="1" dirty="0" err="1"/>
              <a:t>Kích</a:t>
            </a:r>
            <a:r>
              <a:rPr lang="en-US" b="1" dirty="0"/>
              <a:t> </a:t>
            </a:r>
            <a:r>
              <a:rPr lang="en-US" b="1" dirty="0" err="1"/>
              <a:t>vào</a:t>
            </a:r>
            <a:r>
              <a:rPr lang="en-US" b="1" dirty="0"/>
              <a:t> icon</a:t>
            </a:r>
            <a:r>
              <a:rPr lang="en-US" b="1" baseline="0" dirty="0"/>
              <a:t> </a:t>
            </a:r>
            <a:r>
              <a:rPr lang="en-US" b="1" baseline="0" dirty="0" err="1"/>
              <a:t>mặt</a:t>
            </a:r>
            <a:r>
              <a:rPr lang="en-US" b="1" baseline="0" dirty="0"/>
              <a:t> </a:t>
            </a:r>
            <a:r>
              <a:rPr lang="en-US" b="1" baseline="0" dirty="0" err="1"/>
              <a:t>trời</a:t>
            </a:r>
            <a:r>
              <a:rPr lang="en-US" b="1" baseline="0" dirty="0"/>
              <a:t> </a:t>
            </a:r>
            <a:r>
              <a:rPr lang="en-US" b="1" baseline="0" dirty="0" err="1"/>
              <a:t>để</a:t>
            </a:r>
            <a:r>
              <a:rPr lang="en-US" b="1" baseline="0" dirty="0"/>
              <a:t> </a:t>
            </a:r>
            <a:r>
              <a:rPr lang="en-US" b="1" dirty="0" err="1"/>
              <a:t>đến</a:t>
            </a:r>
            <a:r>
              <a:rPr lang="en-US" b="1" dirty="0"/>
              <a:t> </a:t>
            </a:r>
            <a:r>
              <a:rPr lang="en-US" b="1" dirty="0" err="1"/>
              <a:t>bài</a:t>
            </a:r>
            <a:r>
              <a:rPr lang="en-US" b="1" dirty="0"/>
              <a:t> </a:t>
            </a:r>
            <a:r>
              <a:rPr lang="en-US" b="1" dirty="0" err="1"/>
              <a:t>mới</a:t>
            </a:r>
            <a:r>
              <a:rPr lang="en-US" b="1"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AFA6-3027-4B91-9729-AA6835E38A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9083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rgbClr val="FF0000"/>
                </a:solidFill>
              </a:rPr>
              <a:t>Kích</a:t>
            </a:r>
            <a:r>
              <a:rPr lang="en-US" b="1" dirty="0">
                <a:solidFill>
                  <a:srgbClr val="FF0000"/>
                </a:solidFill>
              </a:rPr>
              <a:t> </a:t>
            </a:r>
            <a:r>
              <a:rPr lang="en-US" b="1" dirty="0" err="1">
                <a:solidFill>
                  <a:srgbClr val="FF0000"/>
                </a:solidFill>
              </a:rPr>
              <a:t>vào</a:t>
            </a:r>
            <a:r>
              <a:rPr lang="en-US" b="1" dirty="0">
                <a:solidFill>
                  <a:srgbClr val="FF0000"/>
                </a:solidFill>
              </a:rPr>
              <a:t> icon </a:t>
            </a:r>
            <a:r>
              <a:rPr lang="en-US" b="1" dirty="0" err="1">
                <a:solidFill>
                  <a:srgbClr val="FF0000"/>
                </a:solidFill>
              </a:rPr>
              <a:t>quả</a:t>
            </a:r>
            <a:r>
              <a:rPr lang="en-US" b="1" baseline="0" dirty="0">
                <a:solidFill>
                  <a:srgbClr val="FF0000"/>
                </a:solidFill>
              </a:rPr>
              <a:t> </a:t>
            </a:r>
            <a:r>
              <a:rPr lang="en-US" b="1" baseline="0" dirty="0" err="1">
                <a:solidFill>
                  <a:srgbClr val="FF0000"/>
                </a:solidFill>
              </a:rPr>
              <a:t>để</a:t>
            </a:r>
            <a:r>
              <a:rPr lang="en-US" b="1" baseline="0" dirty="0">
                <a:solidFill>
                  <a:srgbClr val="FF0000"/>
                </a:solidFill>
              </a:rPr>
              <a:t> </a:t>
            </a:r>
            <a:r>
              <a:rPr lang="en-US" b="1" dirty="0">
                <a:solidFill>
                  <a:srgbClr val="FF0000"/>
                </a:solidFill>
              </a:rPr>
              <a:t>quay </a:t>
            </a:r>
            <a:r>
              <a:rPr lang="en-US" b="1" dirty="0" err="1">
                <a:solidFill>
                  <a:srgbClr val="FF0000"/>
                </a:solidFill>
              </a:rPr>
              <a:t>lại</a:t>
            </a:r>
            <a:r>
              <a:rPr lang="en-US" b="1" dirty="0">
                <a:solidFill>
                  <a:srgbClr val="FF0000"/>
                </a:solidFill>
              </a:rPr>
              <a:t> </a:t>
            </a:r>
            <a:r>
              <a:rPr lang="en-US" b="1" dirty="0" err="1">
                <a:solidFill>
                  <a:srgbClr val="FF0000"/>
                </a:solidFill>
              </a:rPr>
              <a:t>trò</a:t>
            </a:r>
            <a:r>
              <a:rPr lang="en-US" b="1" dirty="0">
                <a:solidFill>
                  <a:srgbClr val="FF0000"/>
                </a:solidFill>
              </a:rPr>
              <a:t> </a:t>
            </a:r>
            <a:r>
              <a:rPr lang="en-US" b="1" dirty="0" err="1">
                <a:solidFill>
                  <a:srgbClr val="FF0000"/>
                </a:solidFill>
              </a:rPr>
              <a:t>chơi</a:t>
            </a:r>
            <a:r>
              <a:rPr lang="en-US" b="1" dirty="0">
                <a:solidFill>
                  <a:srgbClr val="FF0000"/>
                </a:solidFill>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AFA6-3027-4B91-9729-AA6835E38A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9580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rgbClr val="FF0000"/>
                </a:solidFill>
              </a:rPr>
              <a:t>Kích</a:t>
            </a:r>
            <a:r>
              <a:rPr lang="en-US" b="1" dirty="0">
                <a:solidFill>
                  <a:srgbClr val="FF0000"/>
                </a:solidFill>
              </a:rPr>
              <a:t> </a:t>
            </a:r>
            <a:r>
              <a:rPr lang="en-US" b="1" dirty="0" err="1">
                <a:solidFill>
                  <a:srgbClr val="FF0000"/>
                </a:solidFill>
              </a:rPr>
              <a:t>vào</a:t>
            </a:r>
            <a:r>
              <a:rPr lang="en-US" b="1" dirty="0">
                <a:solidFill>
                  <a:srgbClr val="FF0000"/>
                </a:solidFill>
              </a:rPr>
              <a:t> icon </a:t>
            </a:r>
            <a:r>
              <a:rPr lang="en-US" b="1" dirty="0" err="1">
                <a:solidFill>
                  <a:srgbClr val="FF0000"/>
                </a:solidFill>
              </a:rPr>
              <a:t>quả</a:t>
            </a:r>
            <a:r>
              <a:rPr lang="en-US" b="1" baseline="0" dirty="0">
                <a:solidFill>
                  <a:srgbClr val="FF0000"/>
                </a:solidFill>
              </a:rPr>
              <a:t> </a:t>
            </a:r>
            <a:r>
              <a:rPr lang="en-US" b="1" baseline="0" dirty="0" err="1">
                <a:solidFill>
                  <a:srgbClr val="FF0000"/>
                </a:solidFill>
              </a:rPr>
              <a:t>để</a:t>
            </a:r>
            <a:r>
              <a:rPr lang="en-US" b="1" baseline="0" dirty="0">
                <a:solidFill>
                  <a:srgbClr val="FF0000"/>
                </a:solidFill>
              </a:rPr>
              <a:t> </a:t>
            </a:r>
            <a:r>
              <a:rPr lang="en-US" b="1" dirty="0">
                <a:solidFill>
                  <a:srgbClr val="FF0000"/>
                </a:solidFill>
              </a:rPr>
              <a:t>quay </a:t>
            </a:r>
            <a:r>
              <a:rPr lang="en-US" b="1" dirty="0" err="1">
                <a:solidFill>
                  <a:srgbClr val="FF0000"/>
                </a:solidFill>
              </a:rPr>
              <a:t>lại</a:t>
            </a:r>
            <a:r>
              <a:rPr lang="en-US" b="1" dirty="0">
                <a:solidFill>
                  <a:srgbClr val="FF0000"/>
                </a:solidFill>
              </a:rPr>
              <a:t> </a:t>
            </a:r>
            <a:r>
              <a:rPr lang="en-US" b="1" dirty="0" err="1">
                <a:solidFill>
                  <a:srgbClr val="FF0000"/>
                </a:solidFill>
              </a:rPr>
              <a:t>trò</a:t>
            </a:r>
            <a:r>
              <a:rPr lang="en-US" b="1" dirty="0">
                <a:solidFill>
                  <a:srgbClr val="FF0000"/>
                </a:solidFill>
              </a:rPr>
              <a:t> </a:t>
            </a:r>
            <a:r>
              <a:rPr lang="en-US" b="1" dirty="0" err="1">
                <a:solidFill>
                  <a:srgbClr val="FF0000"/>
                </a:solidFill>
              </a:rPr>
              <a:t>chơi</a:t>
            </a:r>
            <a:r>
              <a:rPr lang="en-US" b="1" dirty="0">
                <a:solidFill>
                  <a:srgbClr val="FF0000"/>
                </a:solidFill>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AFA6-3027-4B91-9729-AA6835E38A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5948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rgbClr val="FF0000"/>
                </a:solidFill>
              </a:rPr>
              <a:t>Kích</a:t>
            </a:r>
            <a:r>
              <a:rPr lang="en-US" b="1" dirty="0">
                <a:solidFill>
                  <a:srgbClr val="FF0000"/>
                </a:solidFill>
              </a:rPr>
              <a:t> </a:t>
            </a:r>
            <a:r>
              <a:rPr lang="en-US" b="1" dirty="0" err="1">
                <a:solidFill>
                  <a:srgbClr val="FF0000"/>
                </a:solidFill>
              </a:rPr>
              <a:t>vào</a:t>
            </a:r>
            <a:r>
              <a:rPr lang="en-US" b="1" dirty="0">
                <a:solidFill>
                  <a:srgbClr val="FF0000"/>
                </a:solidFill>
              </a:rPr>
              <a:t> icon </a:t>
            </a:r>
            <a:r>
              <a:rPr lang="en-US" b="1" dirty="0" err="1">
                <a:solidFill>
                  <a:srgbClr val="FF0000"/>
                </a:solidFill>
              </a:rPr>
              <a:t>quả</a:t>
            </a:r>
            <a:r>
              <a:rPr lang="en-US" b="1" baseline="0" dirty="0">
                <a:solidFill>
                  <a:srgbClr val="FF0000"/>
                </a:solidFill>
              </a:rPr>
              <a:t> </a:t>
            </a:r>
            <a:r>
              <a:rPr lang="en-US" b="1" baseline="0" dirty="0" err="1">
                <a:solidFill>
                  <a:srgbClr val="FF0000"/>
                </a:solidFill>
              </a:rPr>
              <a:t>để</a:t>
            </a:r>
            <a:r>
              <a:rPr lang="en-US" b="1" baseline="0" dirty="0">
                <a:solidFill>
                  <a:srgbClr val="FF0000"/>
                </a:solidFill>
              </a:rPr>
              <a:t> </a:t>
            </a:r>
            <a:r>
              <a:rPr lang="en-US" b="1" dirty="0">
                <a:solidFill>
                  <a:srgbClr val="FF0000"/>
                </a:solidFill>
              </a:rPr>
              <a:t>quay </a:t>
            </a:r>
            <a:r>
              <a:rPr lang="en-US" b="1" dirty="0" err="1">
                <a:solidFill>
                  <a:srgbClr val="FF0000"/>
                </a:solidFill>
              </a:rPr>
              <a:t>lại</a:t>
            </a:r>
            <a:r>
              <a:rPr lang="en-US" b="1" dirty="0">
                <a:solidFill>
                  <a:srgbClr val="FF0000"/>
                </a:solidFill>
              </a:rPr>
              <a:t> </a:t>
            </a:r>
            <a:r>
              <a:rPr lang="en-US" b="1" dirty="0" err="1">
                <a:solidFill>
                  <a:srgbClr val="FF0000"/>
                </a:solidFill>
              </a:rPr>
              <a:t>trò</a:t>
            </a:r>
            <a:r>
              <a:rPr lang="en-US" b="1" dirty="0">
                <a:solidFill>
                  <a:srgbClr val="FF0000"/>
                </a:solidFill>
              </a:rPr>
              <a:t> </a:t>
            </a:r>
            <a:r>
              <a:rPr lang="en-US" b="1" dirty="0" err="1">
                <a:solidFill>
                  <a:srgbClr val="FF0000"/>
                </a:solidFill>
              </a:rPr>
              <a:t>chơi</a:t>
            </a:r>
            <a:r>
              <a:rPr lang="en-US" b="1" dirty="0">
                <a:solidFill>
                  <a:srgbClr val="FF0000"/>
                </a:solidFill>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AFA6-3027-4B91-9729-AA6835E38A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0782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rgbClr val="FF0000"/>
                </a:solidFill>
              </a:rPr>
              <a:t>Kích</a:t>
            </a:r>
            <a:r>
              <a:rPr lang="en-US" b="1" dirty="0">
                <a:solidFill>
                  <a:srgbClr val="FF0000"/>
                </a:solidFill>
              </a:rPr>
              <a:t> </a:t>
            </a:r>
            <a:r>
              <a:rPr lang="en-US" b="1" dirty="0" err="1">
                <a:solidFill>
                  <a:srgbClr val="FF0000"/>
                </a:solidFill>
              </a:rPr>
              <a:t>vào</a:t>
            </a:r>
            <a:r>
              <a:rPr lang="en-US" b="1" dirty="0">
                <a:solidFill>
                  <a:srgbClr val="FF0000"/>
                </a:solidFill>
              </a:rPr>
              <a:t> icon </a:t>
            </a:r>
            <a:r>
              <a:rPr lang="en-US" b="1" dirty="0" err="1">
                <a:solidFill>
                  <a:srgbClr val="FF0000"/>
                </a:solidFill>
              </a:rPr>
              <a:t>quả</a:t>
            </a:r>
            <a:r>
              <a:rPr lang="en-US" b="1" baseline="0" dirty="0">
                <a:solidFill>
                  <a:srgbClr val="FF0000"/>
                </a:solidFill>
              </a:rPr>
              <a:t> </a:t>
            </a:r>
            <a:r>
              <a:rPr lang="en-US" b="1" baseline="0" dirty="0" err="1">
                <a:solidFill>
                  <a:srgbClr val="FF0000"/>
                </a:solidFill>
              </a:rPr>
              <a:t>để</a:t>
            </a:r>
            <a:r>
              <a:rPr lang="en-US" b="1" baseline="0" dirty="0">
                <a:solidFill>
                  <a:srgbClr val="FF0000"/>
                </a:solidFill>
              </a:rPr>
              <a:t> </a:t>
            </a:r>
            <a:r>
              <a:rPr lang="en-US" b="1" dirty="0">
                <a:solidFill>
                  <a:srgbClr val="FF0000"/>
                </a:solidFill>
              </a:rPr>
              <a:t>quay </a:t>
            </a:r>
            <a:r>
              <a:rPr lang="en-US" b="1" dirty="0" err="1">
                <a:solidFill>
                  <a:srgbClr val="FF0000"/>
                </a:solidFill>
              </a:rPr>
              <a:t>lại</a:t>
            </a:r>
            <a:r>
              <a:rPr lang="en-US" b="1" dirty="0">
                <a:solidFill>
                  <a:srgbClr val="FF0000"/>
                </a:solidFill>
              </a:rPr>
              <a:t> </a:t>
            </a:r>
            <a:r>
              <a:rPr lang="en-US" b="1" dirty="0" err="1">
                <a:solidFill>
                  <a:srgbClr val="FF0000"/>
                </a:solidFill>
              </a:rPr>
              <a:t>trò</a:t>
            </a:r>
            <a:r>
              <a:rPr lang="en-US" b="1" dirty="0">
                <a:solidFill>
                  <a:srgbClr val="FF0000"/>
                </a:solidFill>
              </a:rPr>
              <a:t> </a:t>
            </a:r>
            <a:r>
              <a:rPr lang="en-US" b="1" dirty="0" err="1">
                <a:solidFill>
                  <a:srgbClr val="FF0000"/>
                </a:solidFill>
              </a:rPr>
              <a:t>chơi</a:t>
            </a:r>
            <a:r>
              <a:rPr lang="en-US" b="1" dirty="0">
                <a:solidFill>
                  <a:srgbClr val="FF0000"/>
                </a:solidFill>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AFA6-3027-4B91-9729-AA6835E38A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1092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eaLnBrk="1" hangingPunct="1"/>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6624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E8AB5-CD81-450A-B056-2028DBE3DDAA}" type="slidenum">
              <a:rPr lang="en-US" smtClean="0"/>
              <a:t>27</a:t>
            </a:fld>
            <a:endParaRPr lang="en-US"/>
          </a:p>
        </p:txBody>
      </p:sp>
    </p:spTree>
    <p:extLst>
      <p:ext uri="{BB962C8B-B14F-4D97-AF65-F5344CB8AC3E}">
        <p14:creationId xmlns:p14="http://schemas.microsoft.com/office/powerpoint/2010/main" val="201715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9/21/2025</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9/21/2025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19" name="组合 1"/>
          <p:cNvGrpSpPr/>
          <p:nvPr/>
        </p:nvGrpSpPr>
        <p:grpSpPr>
          <a:xfrm>
            <a:off x="-851535" y="-10160"/>
            <a:ext cx="13877925" cy="6882765"/>
            <a:chOff x="-851535" y="-10160"/>
            <a:chExt cx="13877925" cy="6882765"/>
          </a:xfrm>
        </p:grpSpPr>
        <p:pic>
          <p:nvPicPr>
            <p:cNvPr id="20" name="图片 3"/>
            <p:cNvPicPr>
              <a:picLocks noChangeAspect="1"/>
            </p:cNvPicPr>
            <p:nvPr/>
          </p:nvPicPr>
          <p:blipFill>
            <a:blip r:embed="rId2"/>
            <a:stretch>
              <a:fillRect/>
            </a:stretch>
          </p:blipFill>
          <p:spPr>
            <a:xfrm>
              <a:off x="0" y="-10160"/>
              <a:ext cx="12192000" cy="6868160"/>
            </a:xfrm>
            <a:prstGeom prst="rect">
              <a:avLst/>
            </a:prstGeom>
          </p:spPr>
        </p:pic>
        <p:sp>
          <p:nvSpPr>
            <p:cNvPr id="21" name="圆角矩形 35"/>
            <p:cNvSpPr/>
            <p:nvPr/>
          </p:nvSpPr>
          <p:spPr>
            <a:xfrm>
              <a:off x="532765" y="483235"/>
              <a:ext cx="11126470" cy="5873750"/>
            </a:xfrm>
            <a:prstGeom prst="roundRect">
              <a:avLst>
                <a:gd name="adj" fmla="val 0"/>
              </a:avLst>
            </a:prstGeom>
            <a:solidFill>
              <a:schemeClr val="bg1"/>
            </a:solidFill>
            <a:ln cmpd="thickThi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4" descr="未标题-3"/>
            <p:cNvPicPr>
              <a:picLocks noChangeAspect="1"/>
            </p:cNvPicPr>
            <p:nvPr/>
          </p:nvPicPr>
          <p:blipFill>
            <a:blip r:embed="rId3"/>
            <a:stretch>
              <a:fillRect/>
            </a:stretch>
          </p:blipFill>
          <p:spPr>
            <a:xfrm>
              <a:off x="-408940" y="5753100"/>
              <a:ext cx="12775565" cy="1119505"/>
            </a:xfrm>
            <a:prstGeom prst="rect">
              <a:avLst/>
            </a:prstGeom>
          </p:spPr>
        </p:pic>
        <p:pic>
          <p:nvPicPr>
            <p:cNvPr id="23" name="图片 5" descr="未标题-4"/>
            <p:cNvPicPr>
              <a:picLocks noChangeAspect="1"/>
            </p:cNvPicPr>
            <p:nvPr/>
          </p:nvPicPr>
          <p:blipFill>
            <a:blip r:embed="rId4"/>
            <a:stretch>
              <a:fillRect/>
            </a:stretch>
          </p:blipFill>
          <p:spPr>
            <a:xfrm>
              <a:off x="-359410" y="6034405"/>
              <a:ext cx="12676505" cy="838200"/>
            </a:xfrm>
            <a:prstGeom prst="rect">
              <a:avLst/>
            </a:prstGeom>
          </p:spPr>
        </p:pic>
        <p:pic>
          <p:nvPicPr>
            <p:cNvPr id="24" name="图片 6" descr="未标题-5"/>
            <p:cNvPicPr>
              <a:picLocks noChangeAspect="1"/>
            </p:cNvPicPr>
            <p:nvPr/>
          </p:nvPicPr>
          <p:blipFill>
            <a:blip r:embed="rId5"/>
            <a:stretch>
              <a:fillRect/>
            </a:stretch>
          </p:blipFill>
          <p:spPr>
            <a:xfrm>
              <a:off x="519430" y="5394960"/>
              <a:ext cx="3576320" cy="639445"/>
            </a:xfrm>
            <a:prstGeom prst="rect">
              <a:avLst/>
            </a:prstGeom>
          </p:spPr>
        </p:pic>
        <p:pic>
          <p:nvPicPr>
            <p:cNvPr id="25" name="图片 14" descr="wq"/>
            <p:cNvPicPr>
              <a:picLocks noChangeAspect="1"/>
            </p:cNvPicPr>
            <p:nvPr/>
          </p:nvPicPr>
          <p:blipFill>
            <a:blip r:embed="rId6"/>
            <a:stretch>
              <a:fillRect/>
            </a:stretch>
          </p:blipFill>
          <p:spPr>
            <a:xfrm>
              <a:off x="-851535" y="5158105"/>
              <a:ext cx="7601585" cy="1686560"/>
            </a:xfrm>
            <a:prstGeom prst="rect">
              <a:avLst/>
            </a:prstGeom>
          </p:spPr>
        </p:pic>
        <p:pic>
          <p:nvPicPr>
            <p:cNvPr id="26" name="图片 17" descr="wq"/>
            <p:cNvPicPr>
              <a:picLocks noChangeAspect="1"/>
            </p:cNvPicPr>
            <p:nvPr/>
          </p:nvPicPr>
          <p:blipFill>
            <a:blip r:embed="rId6"/>
            <a:stretch>
              <a:fillRect/>
            </a:stretch>
          </p:blipFill>
          <p:spPr>
            <a:xfrm>
              <a:off x="5424805" y="5158105"/>
              <a:ext cx="7601585" cy="1686560"/>
            </a:xfrm>
            <a:prstGeom prst="rect">
              <a:avLst/>
            </a:prstGeom>
          </p:spPr>
        </p:pic>
        <p:pic>
          <p:nvPicPr>
            <p:cNvPr id="27" name="图片 18" descr="wq"/>
            <p:cNvPicPr>
              <a:picLocks noChangeAspect="1"/>
            </p:cNvPicPr>
            <p:nvPr/>
          </p:nvPicPr>
          <p:blipFill>
            <a:blip r:embed="rId6"/>
            <a:stretch>
              <a:fillRect/>
            </a:stretch>
          </p:blipFill>
          <p:spPr>
            <a:xfrm>
              <a:off x="-710565" y="5185410"/>
              <a:ext cx="7601585" cy="1686560"/>
            </a:xfrm>
            <a:prstGeom prst="rect">
              <a:avLst/>
            </a:prstGeom>
          </p:spPr>
        </p:pic>
      </p:grpSp>
      <p:pic>
        <p:nvPicPr>
          <p:cNvPr id="28" name="图片 11" descr="1"/>
          <p:cNvPicPr>
            <a:picLocks noChangeAspect="1"/>
          </p:cNvPicPr>
          <p:nvPr/>
        </p:nvPicPr>
        <p:blipFill>
          <a:blip r:embed="rId7"/>
          <a:stretch>
            <a:fillRect/>
          </a:stretch>
        </p:blipFill>
        <p:spPr>
          <a:xfrm>
            <a:off x="10483215" y="4350385"/>
            <a:ext cx="2203450" cy="2006600"/>
          </a:xfrm>
          <a:prstGeom prst="rect">
            <a:avLst/>
          </a:prstGeom>
        </p:spPr>
      </p:pic>
      <p:pic>
        <p:nvPicPr>
          <p:cNvPr id="29" name="图片 13" descr="wer"/>
          <p:cNvPicPr>
            <a:picLocks noChangeAspect="1"/>
          </p:cNvPicPr>
          <p:nvPr/>
        </p:nvPicPr>
        <p:blipFill>
          <a:blip r:embed="rId8"/>
          <a:stretch>
            <a:fillRect/>
          </a:stretch>
        </p:blipFill>
        <p:spPr>
          <a:xfrm>
            <a:off x="-217170" y="-438150"/>
            <a:ext cx="2694940" cy="260667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
        <p:nvSpPr>
          <p:cNvPr id="30" name="TextBox 29"/>
          <p:cNvSpPr txBox="1"/>
          <p:nvPr/>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spTree>
    <p:extLst>
      <p:ext uri="{BB962C8B-B14F-4D97-AF65-F5344CB8AC3E}">
        <p14:creationId xmlns:p14="http://schemas.microsoft.com/office/powerpoint/2010/main" val="344976237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grpSp>
        <p:nvGrpSpPr>
          <p:cNvPr id="19" name="组合 1"/>
          <p:cNvGrpSpPr/>
          <p:nvPr/>
        </p:nvGrpSpPr>
        <p:grpSpPr>
          <a:xfrm>
            <a:off x="-851535" y="-10160"/>
            <a:ext cx="13877925" cy="6882765"/>
            <a:chOff x="-851535" y="-10160"/>
            <a:chExt cx="13877925" cy="6882765"/>
          </a:xfrm>
        </p:grpSpPr>
        <p:pic>
          <p:nvPicPr>
            <p:cNvPr id="20" name="图片 3"/>
            <p:cNvPicPr>
              <a:picLocks noChangeAspect="1"/>
            </p:cNvPicPr>
            <p:nvPr/>
          </p:nvPicPr>
          <p:blipFill>
            <a:blip r:embed="rId2"/>
            <a:stretch>
              <a:fillRect/>
            </a:stretch>
          </p:blipFill>
          <p:spPr>
            <a:xfrm>
              <a:off x="0" y="-10160"/>
              <a:ext cx="12192000" cy="6868160"/>
            </a:xfrm>
            <a:prstGeom prst="rect">
              <a:avLst/>
            </a:prstGeom>
          </p:spPr>
        </p:pic>
        <p:sp>
          <p:nvSpPr>
            <p:cNvPr id="21" name="圆角矩形 35"/>
            <p:cNvSpPr/>
            <p:nvPr/>
          </p:nvSpPr>
          <p:spPr>
            <a:xfrm>
              <a:off x="532765" y="483235"/>
              <a:ext cx="11126470" cy="5873750"/>
            </a:xfrm>
            <a:prstGeom prst="roundRect">
              <a:avLst>
                <a:gd name="adj" fmla="val 0"/>
              </a:avLst>
            </a:prstGeom>
            <a:solidFill>
              <a:schemeClr val="bg1"/>
            </a:solidFill>
            <a:ln cmpd="thickThi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4" descr="未标题-3"/>
            <p:cNvPicPr>
              <a:picLocks noChangeAspect="1"/>
            </p:cNvPicPr>
            <p:nvPr/>
          </p:nvPicPr>
          <p:blipFill>
            <a:blip r:embed="rId3"/>
            <a:stretch>
              <a:fillRect/>
            </a:stretch>
          </p:blipFill>
          <p:spPr>
            <a:xfrm>
              <a:off x="-408940" y="5753100"/>
              <a:ext cx="12775565" cy="1119505"/>
            </a:xfrm>
            <a:prstGeom prst="rect">
              <a:avLst/>
            </a:prstGeom>
          </p:spPr>
        </p:pic>
        <p:pic>
          <p:nvPicPr>
            <p:cNvPr id="23" name="图片 5" descr="未标题-4"/>
            <p:cNvPicPr>
              <a:picLocks noChangeAspect="1"/>
            </p:cNvPicPr>
            <p:nvPr/>
          </p:nvPicPr>
          <p:blipFill>
            <a:blip r:embed="rId4"/>
            <a:stretch>
              <a:fillRect/>
            </a:stretch>
          </p:blipFill>
          <p:spPr>
            <a:xfrm>
              <a:off x="-359410" y="6034405"/>
              <a:ext cx="12676505" cy="838200"/>
            </a:xfrm>
            <a:prstGeom prst="rect">
              <a:avLst/>
            </a:prstGeom>
          </p:spPr>
        </p:pic>
        <p:pic>
          <p:nvPicPr>
            <p:cNvPr id="24" name="图片 6" descr="未标题-5"/>
            <p:cNvPicPr>
              <a:picLocks noChangeAspect="1"/>
            </p:cNvPicPr>
            <p:nvPr/>
          </p:nvPicPr>
          <p:blipFill>
            <a:blip r:embed="rId5"/>
            <a:stretch>
              <a:fillRect/>
            </a:stretch>
          </p:blipFill>
          <p:spPr>
            <a:xfrm>
              <a:off x="519430" y="5394960"/>
              <a:ext cx="3576320" cy="639445"/>
            </a:xfrm>
            <a:prstGeom prst="rect">
              <a:avLst/>
            </a:prstGeom>
          </p:spPr>
        </p:pic>
        <p:pic>
          <p:nvPicPr>
            <p:cNvPr id="25" name="图片 14" descr="wq"/>
            <p:cNvPicPr>
              <a:picLocks noChangeAspect="1"/>
            </p:cNvPicPr>
            <p:nvPr/>
          </p:nvPicPr>
          <p:blipFill>
            <a:blip r:embed="rId6"/>
            <a:stretch>
              <a:fillRect/>
            </a:stretch>
          </p:blipFill>
          <p:spPr>
            <a:xfrm>
              <a:off x="-851535" y="5158105"/>
              <a:ext cx="7601585" cy="1686560"/>
            </a:xfrm>
            <a:prstGeom prst="rect">
              <a:avLst/>
            </a:prstGeom>
          </p:spPr>
        </p:pic>
        <p:pic>
          <p:nvPicPr>
            <p:cNvPr id="26" name="图片 17" descr="wq"/>
            <p:cNvPicPr>
              <a:picLocks noChangeAspect="1"/>
            </p:cNvPicPr>
            <p:nvPr/>
          </p:nvPicPr>
          <p:blipFill>
            <a:blip r:embed="rId6"/>
            <a:stretch>
              <a:fillRect/>
            </a:stretch>
          </p:blipFill>
          <p:spPr>
            <a:xfrm>
              <a:off x="5424805" y="5158105"/>
              <a:ext cx="7601585" cy="1686560"/>
            </a:xfrm>
            <a:prstGeom prst="rect">
              <a:avLst/>
            </a:prstGeom>
          </p:spPr>
        </p:pic>
        <p:pic>
          <p:nvPicPr>
            <p:cNvPr id="27" name="图片 18" descr="wq"/>
            <p:cNvPicPr>
              <a:picLocks noChangeAspect="1"/>
            </p:cNvPicPr>
            <p:nvPr/>
          </p:nvPicPr>
          <p:blipFill>
            <a:blip r:embed="rId6"/>
            <a:stretch>
              <a:fillRect/>
            </a:stretch>
          </p:blipFill>
          <p:spPr>
            <a:xfrm>
              <a:off x="-710565" y="5185410"/>
              <a:ext cx="7601585" cy="1686560"/>
            </a:xfrm>
            <a:prstGeom prst="rect">
              <a:avLst/>
            </a:prstGeom>
          </p:spPr>
        </p:pic>
      </p:grpSp>
      <p:pic>
        <p:nvPicPr>
          <p:cNvPr id="29" name="图片 13" descr="wer"/>
          <p:cNvPicPr>
            <a:picLocks noChangeAspect="1"/>
          </p:cNvPicPr>
          <p:nvPr/>
        </p:nvPicPr>
        <p:blipFill>
          <a:blip r:embed="rId7"/>
          <a:stretch>
            <a:fillRect/>
          </a:stretch>
        </p:blipFill>
        <p:spPr>
          <a:xfrm>
            <a:off x="-217170" y="-438150"/>
            <a:ext cx="2694940" cy="260667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
        <p:nvSpPr>
          <p:cNvPr id="30" name="TextBox 29"/>
          <p:cNvSpPr txBox="1"/>
          <p:nvPr/>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spTree>
    <p:extLst>
      <p:ext uri="{BB962C8B-B14F-4D97-AF65-F5344CB8AC3E}">
        <p14:creationId xmlns:p14="http://schemas.microsoft.com/office/powerpoint/2010/main" val="275808778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7" name="图片 3"/>
          <p:cNvPicPr>
            <a:picLocks noChangeAspect="1"/>
          </p:cNvPicPr>
          <p:nvPr/>
        </p:nvPicPr>
        <p:blipFill>
          <a:blip r:embed="rId2"/>
          <a:stretch>
            <a:fillRect/>
          </a:stretch>
        </p:blipFill>
        <p:spPr>
          <a:xfrm>
            <a:off x="0" y="-14606"/>
            <a:ext cx="12192000" cy="7152825"/>
          </a:xfrm>
          <a:prstGeom prst="rect">
            <a:avLst/>
          </a:prstGeom>
        </p:spPr>
      </p:pic>
      <p:sp>
        <p:nvSpPr>
          <p:cNvPr id="8" name="TextBox 7"/>
          <p:cNvSpPr txBox="1"/>
          <p:nvPr/>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pic>
        <p:nvPicPr>
          <p:cNvPr id="2" name="图片 3">
            <a:extLst>
              <a:ext uri="{FF2B5EF4-FFF2-40B4-BE49-F238E27FC236}">
                <a16:creationId xmlns:a16="http://schemas.microsoft.com/office/drawing/2014/main" id="{21992660-3984-4FD8-46FC-AE04BF575D11}"/>
              </a:ext>
            </a:extLst>
          </p:cNvPr>
          <p:cNvPicPr>
            <a:picLocks noChangeAspect="1"/>
          </p:cNvPicPr>
          <p:nvPr userDrawn="1"/>
        </p:nvPicPr>
        <p:blipFill>
          <a:blip r:embed="rId2"/>
          <a:stretch>
            <a:fillRect/>
          </a:stretch>
        </p:blipFill>
        <p:spPr>
          <a:xfrm>
            <a:off x="0" y="-14606"/>
            <a:ext cx="12192000" cy="7152825"/>
          </a:xfrm>
          <a:prstGeom prst="rect">
            <a:avLst/>
          </a:prstGeom>
        </p:spPr>
      </p:pic>
    </p:spTree>
    <p:extLst>
      <p:ext uri="{BB962C8B-B14F-4D97-AF65-F5344CB8AC3E}">
        <p14:creationId xmlns:p14="http://schemas.microsoft.com/office/powerpoint/2010/main" val="408949161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11417937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144713154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393181965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316245274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412689461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18982105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50155379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374091197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22692659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stretch>
            <a:fillRect/>
          </a:stretch>
        </p:blipFill>
        <p:spPr>
          <a:xfrm>
            <a:off x="0" y="-14606"/>
            <a:ext cx="12192000" cy="7152825"/>
          </a:xfrm>
          <a:prstGeom prst="rect">
            <a:avLst/>
          </a:prstGeom>
        </p:spPr>
      </p:pic>
      <p:sp>
        <p:nvSpPr>
          <p:cNvPr id="8" name="TextBox 7"/>
          <p:cNvSpPr txBox="1"/>
          <p:nvPr userDrawn="1"/>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spTree>
    <p:extLst>
      <p:ext uri="{BB962C8B-B14F-4D97-AF65-F5344CB8AC3E}">
        <p14:creationId xmlns:p14="http://schemas.microsoft.com/office/powerpoint/2010/main" val="16677033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19" name="组合 1"/>
          <p:cNvGrpSpPr/>
          <p:nvPr/>
        </p:nvGrpSpPr>
        <p:grpSpPr>
          <a:xfrm>
            <a:off x="-851535" y="-10160"/>
            <a:ext cx="13877925" cy="6882765"/>
            <a:chOff x="-851535" y="-10160"/>
            <a:chExt cx="13877925" cy="6882765"/>
          </a:xfrm>
        </p:grpSpPr>
        <p:pic>
          <p:nvPicPr>
            <p:cNvPr id="20" name="图片 3"/>
            <p:cNvPicPr>
              <a:picLocks noChangeAspect="1"/>
            </p:cNvPicPr>
            <p:nvPr/>
          </p:nvPicPr>
          <p:blipFill>
            <a:blip r:embed="rId2"/>
            <a:stretch>
              <a:fillRect/>
            </a:stretch>
          </p:blipFill>
          <p:spPr>
            <a:xfrm>
              <a:off x="0" y="-10160"/>
              <a:ext cx="12192000" cy="6868160"/>
            </a:xfrm>
            <a:prstGeom prst="rect">
              <a:avLst/>
            </a:prstGeom>
          </p:spPr>
        </p:pic>
        <p:sp>
          <p:nvSpPr>
            <p:cNvPr id="21" name="圆角矩形 35"/>
            <p:cNvSpPr/>
            <p:nvPr/>
          </p:nvSpPr>
          <p:spPr>
            <a:xfrm>
              <a:off x="532765" y="483235"/>
              <a:ext cx="11126470" cy="5873750"/>
            </a:xfrm>
            <a:prstGeom prst="roundRect">
              <a:avLst>
                <a:gd name="adj" fmla="val 0"/>
              </a:avLst>
            </a:prstGeom>
            <a:solidFill>
              <a:schemeClr val="bg1"/>
            </a:solidFill>
            <a:ln cmpd="thickThi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4" descr="未标题-3"/>
            <p:cNvPicPr>
              <a:picLocks noChangeAspect="1"/>
            </p:cNvPicPr>
            <p:nvPr/>
          </p:nvPicPr>
          <p:blipFill>
            <a:blip r:embed="rId3"/>
            <a:stretch>
              <a:fillRect/>
            </a:stretch>
          </p:blipFill>
          <p:spPr>
            <a:xfrm>
              <a:off x="-408940" y="5753100"/>
              <a:ext cx="12775565" cy="1119505"/>
            </a:xfrm>
            <a:prstGeom prst="rect">
              <a:avLst/>
            </a:prstGeom>
          </p:spPr>
        </p:pic>
        <p:pic>
          <p:nvPicPr>
            <p:cNvPr id="23" name="图片 5" descr="未标题-4"/>
            <p:cNvPicPr>
              <a:picLocks noChangeAspect="1"/>
            </p:cNvPicPr>
            <p:nvPr/>
          </p:nvPicPr>
          <p:blipFill>
            <a:blip r:embed="rId4"/>
            <a:stretch>
              <a:fillRect/>
            </a:stretch>
          </p:blipFill>
          <p:spPr>
            <a:xfrm>
              <a:off x="-359410" y="6034405"/>
              <a:ext cx="12676505" cy="838200"/>
            </a:xfrm>
            <a:prstGeom prst="rect">
              <a:avLst/>
            </a:prstGeom>
          </p:spPr>
        </p:pic>
        <p:pic>
          <p:nvPicPr>
            <p:cNvPr id="24" name="图片 6" descr="未标题-5"/>
            <p:cNvPicPr>
              <a:picLocks noChangeAspect="1"/>
            </p:cNvPicPr>
            <p:nvPr/>
          </p:nvPicPr>
          <p:blipFill>
            <a:blip r:embed="rId5"/>
            <a:stretch>
              <a:fillRect/>
            </a:stretch>
          </p:blipFill>
          <p:spPr>
            <a:xfrm>
              <a:off x="519430" y="5394960"/>
              <a:ext cx="3576320" cy="639445"/>
            </a:xfrm>
            <a:prstGeom prst="rect">
              <a:avLst/>
            </a:prstGeom>
          </p:spPr>
        </p:pic>
        <p:pic>
          <p:nvPicPr>
            <p:cNvPr id="25" name="图片 14" descr="wq"/>
            <p:cNvPicPr>
              <a:picLocks noChangeAspect="1"/>
            </p:cNvPicPr>
            <p:nvPr/>
          </p:nvPicPr>
          <p:blipFill>
            <a:blip r:embed="rId6"/>
            <a:stretch>
              <a:fillRect/>
            </a:stretch>
          </p:blipFill>
          <p:spPr>
            <a:xfrm>
              <a:off x="-851535" y="5158105"/>
              <a:ext cx="7601585" cy="1686560"/>
            </a:xfrm>
            <a:prstGeom prst="rect">
              <a:avLst/>
            </a:prstGeom>
          </p:spPr>
        </p:pic>
        <p:pic>
          <p:nvPicPr>
            <p:cNvPr id="26" name="图片 17" descr="wq"/>
            <p:cNvPicPr>
              <a:picLocks noChangeAspect="1"/>
            </p:cNvPicPr>
            <p:nvPr/>
          </p:nvPicPr>
          <p:blipFill>
            <a:blip r:embed="rId6"/>
            <a:stretch>
              <a:fillRect/>
            </a:stretch>
          </p:blipFill>
          <p:spPr>
            <a:xfrm>
              <a:off x="5424805" y="5158105"/>
              <a:ext cx="7601585" cy="1686560"/>
            </a:xfrm>
            <a:prstGeom prst="rect">
              <a:avLst/>
            </a:prstGeom>
          </p:spPr>
        </p:pic>
        <p:pic>
          <p:nvPicPr>
            <p:cNvPr id="27" name="图片 18" descr="wq"/>
            <p:cNvPicPr>
              <a:picLocks noChangeAspect="1"/>
            </p:cNvPicPr>
            <p:nvPr/>
          </p:nvPicPr>
          <p:blipFill>
            <a:blip r:embed="rId6"/>
            <a:stretch>
              <a:fillRect/>
            </a:stretch>
          </p:blipFill>
          <p:spPr>
            <a:xfrm>
              <a:off x="-710565" y="5185410"/>
              <a:ext cx="7601585" cy="1686560"/>
            </a:xfrm>
            <a:prstGeom prst="rect">
              <a:avLst/>
            </a:prstGeom>
          </p:spPr>
        </p:pic>
      </p:grpSp>
      <p:pic>
        <p:nvPicPr>
          <p:cNvPr id="28" name="图片 11" descr="1"/>
          <p:cNvPicPr>
            <a:picLocks noChangeAspect="1"/>
          </p:cNvPicPr>
          <p:nvPr/>
        </p:nvPicPr>
        <p:blipFill>
          <a:blip r:embed="rId7"/>
          <a:stretch>
            <a:fillRect/>
          </a:stretch>
        </p:blipFill>
        <p:spPr>
          <a:xfrm>
            <a:off x="10483215" y="4350385"/>
            <a:ext cx="2203450" cy="2006600"/>
          </a:xfrm>
          <a:prstGeom prst="rect">
            <a:avLst/>
          </a:prstGeom>
        </p:spPr>
      </p:pic>
      <p:pic>
        <p:nvPicPr>
          <p:cNvPr id="29" name="图片 13" descr="wer"/>
          <p:cNvPicPr>
            <a:picLocks noChangeAspect="1"/>
          </p:cNvPicPr>
          <p:nvPr/>
        </p:nvPicPr>
        <p:blipFill>
          <a:blip r:embed="rId8"/>
          <a:stretch>
            <a:fillRect/>
          </a:stretch>
        </p:blipFill>
        <p:spPr>
          <a:xfrm>
            <a:off x="-217170" y="-438150"/>
            <a:ext cx="2694940" cy="260667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456142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grpSp>
        <p:nvGrpSpPr>
          <p:cNvPr id="19" name="组合 1"/>
          <p:cNvGrpSpPr/>
          <p:nvPr/>
        </p:nvGrpSpPr>
        <p:grpSpPr>
          <a:xfrm>
            <a:off x="-851535" y="-10160"/>
            <a:ext cx="13877925" cy="6882765"/>
            <a:chOff x="-851535" y="-10160"/>
            <a:chExt cx="13877925" cy="6882765"/>
          </a:xfrm>
        </p:grpSpPr>
        <p:pic>
          <p:nvPicPr>
            <p:cNvPr id="20" name="图片 3"/>
            <p:cNvPicPr>
              <a:picLocks noChangeAspect="1"/>
            </p:cNvPicPr>
            <p:nvPr/>
          </p:nvPicPr>
          <p:blipFill>
            <a:blip r:embed="rId2"/>
            <a:stretch>
              <a:fillRect/>
            </a:stretch>
          </p:blipFill>
          <p:spPr>
            <a:xfrm>
              <a:off x="0" y="-10160"/>
              <a:ext cx="12192000" cy="6868160"/>
            </a:xfrm>
            <a:prstGeom prst="rect">
              <a:avLst/>
            </a:prstGeom>
          </p:spPr>
        </p:pic>
        <p:sp>
          <p:nvSpPr>
            <p:cNvPr id="21" name="圆角矩形 35"/>
            <p:cNvSpPr/>
            <p:nvPr/>
          </p:nvSpPr>
          <p:spPr>
            <a:xfrm>
              <a:off x="532765" y="483235"/>
              <a:ext cx="11126470" cy="5873750"/>
            </a:xfrm>
            <a:prstGeom prst="roundRect">
              <a:avLst>
                <a:gd name="adj" fmla="val 0"/>
              </a:avLst>
            </a:prstGeom>
            <a:solidFill>
              <a:schemeClr val="bg1"/>
            </a:solidFill>
            <a:ln cmpd="thickThi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4" descr="未标题-3"/>
            <p:cNvPicPr>
              <a:picLocks noChangeAspect="1"/>
            </p:cNvPicPr>
            <p:nvPr/>
          </p:nvPicPr>
          <p:blipFill>
            <a:blip r:embed="rId3"/>
            <a:stretch>
              <a:fillRect/>
            </a:stretch>
          </p:blipFill>
          <p:spPr>
            <a:xfrm>
              <a:off x="-408940" y="5753100"/>
              <a:ext cx="12775565" cy="1119505"/>
            </a:xfrm>
            <a:prstGeom prst="rect">
              <a:avLst/>
            </a:prstGeom>
          </p:spPr>
        </p:pic>
        <p:pic>
          <p:nvPicPr>
            <p:cNvPr id="23" name="图片 5" descr="未标题-4"/>
            <p:cNvPicPr>
              <a:picLocks noChangeAspect="1"/>
            </p:cNvPicPr>
            <p:nvPr/>
          </p:nvPicPr>
          <p:blipFill>
            <a:blip r:embed="rId4"/>
            <a:stretch>
              <a:fillRect/>
            </a:stretch>
          </p:blipFill>
          <p:spPr>
            <a:xfrm>
              <a:off x="-359410" y="6034405"/>
              <a:ext cx="12676505" cy="838200"/>
            </a:xfrm>
            <a:prstGeom prst="rect">
              <a:avLst/>
            </a:prstGeom>
          </p:spPr>
        </p:pic>
        <p:pic>
          <p:nvPicPr>
            <p:cNvPr id="24" name="图片 6" descr="未标题-5"/>
            <p:cNvPicPr>
              <a:picLocks noChangeAspect="1"/>
            </p:cNvPicPr>
            <p:nvPr/>
          </p:nvPicPr>
          <p:blipFill>
            <a:blip r:embed="rId5"/>
            <a:stretch>
              <a:fillRect/>
            </a:stretch>
          </p:blipFill>
          <p:spPr>
            <a:xfrm>
              <a:off x="519430" y="5394960"/>
              <a:ext cx="3576320" cy="639445"/>
            </a:xfrm>
            <a:prstGeom prst="rect">
              <a:avLst/>
            </a:prstGeom>
          </p:spPr>
        </p:pic>
        <p:pic>
          <p:nvPicPr>
            <p:cNvPr id="25" name="图片 14" descr="wq"/>
            <p:cNvPicPr>
              <a:picLocks noChangeAspect="1"/>
            </p:cNvPicPr>
            <p:nvPr/>
          </p:nvPicPr>
          <p:blipFill>
            <a:blip r:embed="rId6"/>
            <a:stretch>
              <a:fillRect/>
            </a:stretch>
          </p:blipFill>
          <p:spPr>
            <a:xfrm>
              <a:off x="-851535" y="5158105"/>
              <a:ext cx="7601585" cy="1686560"/>
            </a:xfrm>
            <a:prstGeom prst="rect">
              <a:avLst/>
            </a:prstGeom>
          </p:spPr>
        </p:pic>
        <p:pic>
          <p:nvPicPr>
            <p:cNvPr id="26" name="图片 17" descr="wq"/>
            <p:cNvPicPr>
              <a:picLocks noChangeAspect="1"/>
            </p:cNvPicPr>
            <p:nvPr/>
          </p:nvPicPr>
          <p:blipFill>
            <a:blip r:embed="rId6"/>
            <a:stretch>
              <a:fillRect/>
            </a:stretch>
          </p:blipFill>
          <p:spPr>
            <a:xfrm>
              <a:off x="5424805" y="5158105"/>
              <a:ext cx="7601585" cy="1686560"/>
            </a:xfrm>
            <a:prstGeom prst="rect">
              <a:avLst/>
            </a:prstGeom>
          </p:spPr>
        </p:pic>
        <p:pic>
          <p:nvPicPr>
            <p:cNvPr id="27" name="图片 18" descr="wq"/>
            <p:cNvPicPr>
              <a:picLocks noChangeAspect="1"/>
            </p:cNvPicPr>
            <p:nvPr/>
          </p:nvPicPr>
          <p:blipFill>
            <a:blip r:embed="rId6"/>
            <a:stretch>
              <a:fillRect/>
            </a:stretch>
          </p:blipFill>
          <p:spPr>
            <a:xfrm>
              <a:off x="-710565" y="5185410"/>
              <a:ext cx="7601585" cy="1686560"/>
            </a:xfrm>
            <a:prstGeom prst="rect">
              <a:avLst/>
            </a:prstGeom>
          </p:spPr>
        </p:pic>
      </p:grpSp>
      <p:pic>
        <p:nvPicPr>
          <p:cNvPr id="29" name="图片 13" descr="wer"/>
          <p:cNvPicPr>
            <a:picLocks noChangeAspect="1"/>
          </p:cNvPicPr>
          <p:nvPr/>
        </p:nvPicPr>
        <p:blipFill>
          <a:blip r:embed="rId7"/>
          <a:stretch>
            <a:fillRect/>
          </a:stretch>
        </p:blipFill>
        <p:spPr>
          <a:xfrm>
            <a:off x="-217170" y="-438150"/>
            <a:ext cx="2694940" cy="260667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225571783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7" name="图片 3"/>
          <p:cNvPicPr>
            <a:picLocks noChangeAspect="1"/>
          </p:cNvPicPr>
          <p:nvPr/>
        </p:nvPicPr>
        <p:blipFill>
          <a:blip r:embed="rId2"/>
          <a:stretch>
            <a:fillRect/>
          </a:stretch>
        </p:blipFill>
        <p:spPr>
          <a:xfrm>
            <a:off x="0" y="-14606"/>
            <a:ext cx="12192000" cy="7152825"/>
          </a:xfrm>
          <a:prstGeom prst="rect">
            <a:avLst/>
          </a:prstGeom>
        </p:spPr>
      </p:pic>
      <p:sp>
        <p:nvSpPr>
          <p:cNvPr id="8" name="TextBox 7"/>
          <p:cNvSpPr txBox="1"/>
          <p:nvPr/>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pic>
        <p:nvPicPr>
          <p:cNvPr id="2" name="图片 3">
            <a:extLst>
              <a:ext uri="{FF2B5EF4-FFF2-40B4-BE49-F238E27FC236}">
                <a16:creationId xmlns:a16="http://schemas.microsoft.com/office/drawing/2014/main" id="{21992660-3984-4FD8-46FC-AE04BF575D11}"/>
              </a:ext>
            </a:extLst>
          </p:cNvPr>
          <p:cNvPicPr>
            <a:picLocks noChangeAspect="1"/>
          </p:cNvPicPr>
          <p:nvPr userDrawn="1"/>
        </p:nvPicPr>
        <p:blipFill>
          <a:blip r:embed="rId2"/>
          <a:stretch>
            <a:fillRect/>
          </a:stretch>
        </p:blipFill>
        <p:spPr>
          <a:xfrm>
            <a:off x="0" y="-14606"/>
            <a:ext cx="12192000" cy="7152825"/>
          </a:xfrm>
          <a:prstGeom prst="rect">
            <a:avLst/>
          </a:prstGeom>
        </p:spPr>
      </p:pic>
    </p:spTree>
    <p:extLst>
      <p:ext uri="{BB962C8B-B14F-4D97-AF65-F5344CB8AC3E}">
        <p14:creationId xmlns:p14="http://schemas.microsoft.com/office/powerpoint/2010/main" val="183187163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301938041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27636545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125172997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337437848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424398448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128477044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74082985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265176958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t>9/21/2025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t>‹#›</a:t>
            </a:fld>
            <a:endParaRPr lang="en-US"/>
          </a:p>
        </p:txBody>
      </p:sp>
    </p:spTree>
    <p:extLst>
      <p:ext uri="{BB962C8B-B14F-4D97-AF65-F5344CB8AC3E}">
        <p14:creationId xmlns:p14="http://schemas.microsoft.com/office/powerpoint/2010/main" val="1516857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stretch>
            <a:fillRect/>
          </a:stretch>
        </p:blipFill>
        <p:spPr>
          <a:xfrm>
            <a:off x="0" y="-14606"/>
            <a:ext cx="12192000" cy="7152825"/>
          </a:xfrm>
          <a:prstGeom prst="rect">
            <a:avLst/>
          </a:prstGeom>
        </p:spPr>
      </p:pic>
      <p:sp>
        <p:nvSpPr>
          <p:cNvPr id="8" name="TextBox 7"/>
          <p:cNvSpPr txBox="1"/>
          <p:nvPr userDrawn="1"/>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spTree>
    <p:extLst>
      <p:ext uri="{BB962C8B-B14F-4D97-AF65-F5344CB8AC3E}">
        <p14:creationId xmlns:p14="http://schemas.microsoft.com/office/powerpoint/2010/main" val="372567287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3375834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405646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66443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100182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241699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4280516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0283059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881490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84761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79097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3978394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423464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623765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472956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935908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079355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125365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916091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991645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326159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045239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40046117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7974111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37513513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1996372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2509655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3388860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633EE3-11AB-4AF4-807C-F3C1CE666136}" type="datetimeFigureOut">
              <a:rPr lang="en-GB" smtClean="0"/>
              <a:t>21/09/2025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9C56E-6C91-47E9-A4A8-CC43AFF54C2E}" type="slidenum">
              <a:rPr lang="en-GB" smtClean="0"/>
              <a:t>‹#›</a:t>
            </a:fld>
            <a:endParaRPr lang="en-GB"/>
          </a:p>
        </p:txBody>
      </p:sp>
    </p:spTree>
    <p:extLst>
      <p:ext uri="{BB962C8B-B14F-4D97-AF65-F5344CB8AC3E}">
        <p14:creationId xmlns:p14="http://schemas.microsoft.com/office/powerpoint/2010/main" val="3777853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首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231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首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658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目录页">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4ED7C-8D2A-563E-8B4F-D00A4368D163}"/>
              </a:ext>
            </a:extLst>
          </p:cNvPr>
          <p:cNvPicPr>
            <a:picLocks noChangeAspect="1"/>
          </p:cNvPicPr>
          <p:nvPr userDrawn="1"/>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25868205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目录页">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0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目录页">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589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目录页">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40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image" Target="../media/image10.png"/><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 Id="rId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AF159B6-87BC-109C-9102-0D57690DD4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68" y="0"/>
            <a:ext cx="1571655" cy="1571655"/>
          </a:xfrm>
          <a:prstGeom prst="rect">
            <a:avLst/>
          </a:prstGeom>
        </p:spPr>
      </p:pic>
      <p:sp>
        <p:nvSpPr>
          <p:cNvPr id="3" name="TextBox 2">
            <a:extLst>
              <a:ext uri="{FF2B5EF4-FFF2-40B4-BE49-F238E27FC236}">
                <a16:creationId xmlns:a16="http://schemas.microsoft.com/office/drawing/2014/main" id="{E459B584-F4F0-04F0-2F2B-D6C79795BEFA}"/>
              </a:ext>
            </a:extLst>
          </p:cNvPr>
          <p:cNvSpPr txBox="1"/>
          <p:nvPr userDrawn="1"/>
        </p:nvSpPr>
        <p:spPr>
          <a:xfrm>
            <a:off x="3882190" y="-962526"/>
            <a:ext cx="6785810" cy="461665"/>
          </a:xfrm>
          <a:prstGeom prst="rect">
            <a:avLst/>
          </a:prstGeom>
          <a:noFill/>
        </p:spPr>
        <p:txBody>
          <a:bodyPr wrap="square" rtlCol="0">
            <a:spAutoFit/>
          </a:bodyPr>
          <a:lstStyle/>
          <a:p>
            <a:r>
              <a:rPr lang="en-US" sz="2400" dirty="0">
                <a:solidFill>
                  <a:schemeClr val="accent3"/>
                </a:solidFill>
              </a:rPr>
              <a:t>Hương Thảo – </a:t>
            </a:r>
            <a:r>
              <a:rPr lang="en-US" sz="2400" dirty="0" err="1">
                <a:solidFill>
                  <a:schemeClr val="accent3"/>
                </a:solidFill>
              </a:rPr>
              <a:t>Zalo</a:t>
            </a:r>
            <a:r>
              <a:rPr lang="en-US" sz="2400" dirty="0">
                <a:solidFill>
                  <a:schemeClr val="accent3"/>
                </a:solidFill>
              </a:rPr>
              <a:t> 0972.115.126</a:t>
            </a:r>
          </a:p>
        </p:txBody>
      </p:sp>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9/21/2025</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C8C150E7-0785-462C-0724-FFCA3E5B3E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68" y="0"/>
            <a:ext cx="1571655" cy="1571655"/>
          </a:xfrm>
          <a:prstGeom prst="rect">
            <a:avLst/>
          </a:prstGeom>
        </p:spPr>
      </p:pic>
      <p:sp>
        <p:nvSpPr>
          <p:cNvPr id="8" name="TextBox 7">
            <a:extLst>
              <a:ext uri="{FF2B5EF4-FFF2-40B4-BE49-F238E27FC236}">
                <a16:creationId xmlns:a16="http://schemas.microsoft.com/office/drawing/2014/main" id="{0B64D8B8-BF2C-4A26-67DA-B5BE93B0C887}"/>
              </a:ext>
            </a:extLst>
          </p:cNvPr>
          <p:cNvSpPr txBox="1"/>
          <p:nvPr userDrawn="1"/>
        </p:nvSpPr>
        <p:spPr>
          <a:xfrm>
            <a:off x="3882190" y="-962526"/>
            <a:ext cx="6785810" cy="461665"/>
          </a:xfrm>
          <a:prstGeom prst="rect">
            <a:avLst/>
          </a:prstGeom>
          <a:noFill/>
        </p:spPr>
        <p:txBody>
          <a:bodyPr wrap="square" rtlCol="0">
            <a:spAutoFit/>
          </a:bodyPr>
          <a:lstStyle/>
          <a:p>
            <a:r>
              <a:rPr lang="en-US" sz="2400" dirty="0">
                <a:solidFill>
                  <a:schemeClr val="accent3"/>
                </a:solidFill>
              </a:rPr>
              <a:t>Hương Thảo – </a:t>
            </a:r>
            <a:r>
              <a:rPr lang="en-US" sz="2400" dirty="0" err="1">
                <a:solidFill>
                  <a:schemeClr val="accent3"/>
                </a:solidFill>
              </a:rPr>
              <a:t>Zalo</a:t>
            </a:r>
            <a:r>
              <a:rPr lang="en-US" sz="2400" dirty="0">
                <a:solidFill>
                  <a:schemeClr val="accent3"/>
                </a:solidFill>
              </a:rPr>
              <a:t> 0972.115.126</a:t>
            </a:r>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9/21/2025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F975BC3-C84D-14D6-9A78-271124376C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7268" y="0"/>
            <a:ext cx="1571655" cy="1571655"/>
          </a:xfrm>
          <a:prstGeom prst="rect">
            <a:avLst/>
          </a:prstGeom>
        </p:spPr>
      </p:pic>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4964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411AB87A-447C-4EA5-F822-A95A11DFD61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97268" y="0"/>
            <a:ext cx="1571655" cy="1571655"/>
          </a:xfrm>
          <a:prstGeom prst="rect">
            <a:avLst/>
          </a:prstGeom>
        </p:spPr>
      </p:pic>
      <p:sp>
        <p:nvSpPr>
          <p:cNvPr id="4" name="TextBox 3">
            <a:extLst>
              <a:ext uri="{FF2B5EF4-FFF2-40B4-BE49-F238E27FC236}">
                <a16:creationId xmlns:a16="http://schemas.microsoft.com/office/drawing/2014/main" id="{9D7759F4-F28B-0597-186D-A1E42AB6566B}"/>
              </a:ext>
            </a:extLst>
          </p:cNvPr>
          <p:cNvSpPr txBox="1"/>
          <p:nvPr userDrawn="1"/>
        </p:nvSpPr>
        <p:spPr>
          <a:xfrm>
            <a:off x="3882190" y="-962526"/>
            <a:ext cx="6785810" cy="461665"/>
          </a:xfrm>
          <a:prstGeom prst="rect">
            <a:avLst/>
          </a:prstGeom>
          <a:noFill/>
        </p:spPr>
        <p:txBody>
          <a:bodyPr wrap="square" rtlCol="0">
            <a:spAutoFit/>
          </a:bodyPr>
          <a:lstStyle/>
          <a:p>
            <a:r>
              <a:rPr lang="en-US" sz="2400" dirty="0">
                <a:solidFill>
                  <a:schemeClr val="accent3"/>
                </a:solidFill>
              </a:rPr>
              <a:t>Hương Thảo – </a:t>
            </a:r>
            <a:r>
              <a:rPr lang="en-US" sz="2400" dirty="0" err="1">
                <a:solidFill>
                  <a:schemeClr val="accent3"/>
                </a:solidFill>
              </a:rPr>
              <a:t>Zalo</a:t>
            </a:r>
            <a:r>
              <a:rPr lang="en-US" sz="2400" dirty="0">
                <a:solidFill>
                  <a:schemeClr val="accent3"/>
                </a:solidFill>
              </a:rPr>
              <a:t> 0972.115.126</a:t>
            </a:r>
          </a:p>
        </p:txBody>
      </p:sp>
    </p:spTree>
    <p:extLst>
      <p:ext uri="{BB962C8B-B14F-4D97-AF65-F5344CB8AC3E}">
        <p14:creationId xmlns:p14="http://schemas.microsoft.com/office/powerpoint/2010/main" val="35975566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l="-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047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7.wdp"/><Relationship Id="rId7"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7.wdp"/><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8.wdp"/><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8.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5.emf"/><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image" Target="../media/image47.png"/><Relationship Id="rId7" Type="http://schemas.openxmlformats.org/officeDocument/2006/relationships/image" Target="../media/image57.png"/><Relationship Id="rId12" Type="http://schemas.openxmlformats.org/officeDocument/2006/relationships/image" Target="../media/image73.png"/><Relationship Id="rId2" Type="http://schemas.openxmlformats.org/officeDocument/2006/relationships/audio" Target="../media/audio2.wav"/><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75.svg"/><Relationship Id="rId10" Type="http://schemas.openxmlformats.org/officeDocument/2006/relationships/image" Target="../media/image71.svg"/><Relationship Id="rId4" Type="http://schemas.microsoft.com/office/2007/relationships/hdphoto" Target="../media/hdphoto7.wdp"/><Relationship Id="rId9" Type="http://schemas.openxmlformats.org/officeDocument/2006/relationships/image" Target="../media/image70.pn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47.png"/><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79.png"/><Relationship Id="rId4" Type="http://schemas.microsoft.com/office/2007/relationships/hdphoto" Target="../media/hdphoto7.wdp"/><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8.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7.png"/><Relationship Id="rId7" Type="http://schemas.openxmlformats.org/officeDocument/2006/relationships/image" Target="../media/image50.svg"/><Relationship Id="rId12" Type="http://schemas.openxmlformats.org/officeDocument/2006/relationships/image" Target="../media/image8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83.svg"/><Relationship Id="rId5" Type="http://schemas.openxmlformats.org/officeDocument/2006/relationships/image" Target="../media/image52.png"/><Relationship Id="rId10" Type="http://schemas.openxmlformats.org/officeDocument/2006/relationships/image" Target="../media/image82.png"/><Relationship Id="rId4" Type="http://schemas.microsoft.com/office/2007/relationships/hdphoto" Target="../media/hdphoto7.wdp"/><Relationship Id="rId9"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7.png"/><Relationship Id="rId7" Type="http://schemas.openxmlformats.org/officeDocument/2006/relationships/image" Target="../media/image50.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7.png"/><Relationship Id="rId7" Type="http://schemas.openxmlformats.org/officeDocument/2006/relationships/image" Target="../media/image69.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7.png"/><Relationship Id="rId7" Type="http://schemas.openxmlformats.org/officeDocument/2006/relationships/image" Target="../media/image83.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87.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slide" Target="slide5.xml"/><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openxmlformats.org/officeDocument/2006/relationships/image" Target="../media/image24.png"/><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slide" Target="slide8.xml"/><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slide" Target="slide7.xml"/><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microsoft.com/office/2007/relationships/media" Target="../media/media2.mp3"/><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50.xml"/><Relationship Id="rId10" Type="http://schemas.openxmlformats.org/officeDocument/2006/relationships/slide" Target="slide3.xml"/><Relationship Id="rId4" Type="http://schemas.openxmlformats.org/officeDocument/2006/relationships/audio" Target="../media/media2.mp3"/><Relationship Id="rId9" Type="http://schemas.microsoft.com/office/2007/relationships/hdphoto" Target="../media/hdphoto2.wdp"/><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30.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3.xml"/><Relationship Id="rId5" Type="http://schemas.openxmlformats.org/officeDocument/2006/relationships/slideLayout" Target="../slideLayouts/slideLayout50.xml"/><Relationship Id="rId10" Type="http://schemas.openxmlformats.org/officeDocument/2006/relationships/image" Target="../media/image32.png"/><Relationship Id="rId4" Type="http://schemas.openxmlformats.org/officeDocument/2006/relationships/audio" Target="../media/media2.mp3"/><Relationship Id="rId9" Type="http://schemas.microsoft.com/office/2007/relationships/hdphoto" Target="../media/hdphoto2.wdp"/><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1.png"/><Relationship Id="rId12"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5.png"/><Relationship Id="rId5" Type="http://schemas.openxmlformats.org/officeDocument/2006/relationships/slideLayout" Target="../slideLayouts/slideLayout80.xml"/><Relationship Id="rId10" Type="http://schemas.openxmlformats.org/officeDocument/2006/relationships/slide" Target="slide3.xml"/><Relationship Id="rId4" Type="http://schemas.openxmlformats.org/officeDocument/2006/relationships/audio" Target="../media/media2.mp3"/><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1.png"/><Relationship Id="rId12" Type="http://schemas.microsoft.com/office/2007/relationships/hdphoto" Target="../media/hdphoto6.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11" Type="http://schemas.openxmlformats.org/officeDocument/2006/relationships/image" Target="../media/image37.png"/><Relationship Id="rId5" Type="http://schemas.openxmlformats.org/officeDocument/2006/relationships/slideLayout" Target="../slideLayouts/slideLayout80.xml"/><Relationship Id="rId10" Type="http://schemas.openxmlformats.org/officeDocument/2006/relationships/slide" Target="slide3.xml"/><Relationship Id="rId4" Type="http://schemas.openxmlformats.org/officeDocument/2006/relationships/audio" Target="../media/media2.mp3"/><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png"/><Relationship Id="rId18" Type="http://schemas.openxmlformats.org/officeDocument/2006/relationships/image" Target="../media/image45.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44.emf"/><Relationship Id="rId2" Type="http://schemas.openxmlformats.org/officeDocument/2006/relationships/notesSlide" Target="../notesSlides/notesSlide7.xml"/><Relationship Id="rId16" Type="http://schemas.openxmlformats.org/officeDocument/2006/relationships/image" Target="../media/image43.png"/><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image" Target="../media/image40.png"/><Relationship Id="rId11" Type="http://schemas.openxmlformats.org/officeDocument/2006/relationships/image" Target="../media/image5.png"/><Relationship Id="rId5" Type="http://schemas.openxmlformats.org/officeDocument/2006/relationships/image" Target="../media/image39.png"/><Relationship Id="rId15" Type="http://schemas.openxmlformats.org/officeDocument/2006/relationships/image" Target="../media/image42.png"/><Relationship Id="rId10" Type="http://schemas.openxmlformats.org/officeDocument/2006/relationships/image" Target="../media/image4.png"/><Relationship Id="rId19"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9.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600616">
            <a:off x="5121344" y="-370142"/>
            <a:ext cx="6858000" cy="6858000"/>
          </a:xfrm>
          <a:prstGeom prst="rect">
            <a:avLst/>
          </a:prstGeom>
        </p:spPr>
      </p:pic>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74669" flipH="1">
            <a:off x="219876" y="-522328"/>
            <a:ext cx="6858000" cy="6858000"/>
          </a:xfrm>
          <a:prstGeom prst="rect">
            <a:avLst/>
          </a:prstGeom>
        </p:spPr>
      </p:pic>
      <p:grpSp>
        <p:nvGrpSpPr>
          <p:cNvPr id="27" name="组合 1"/>
          <p:cNvGrpSpPr/>
          <p:nvPr/>
        </p:nvGrpSpPr>
        <p:grpSpPr>
          <a:xfrm>
            <a:off x="-851535" y="4650740"/>
            <a:ext cx="13791565" cy="2581910"/>
            <a:chOff x="-851535" y="4650740"/>
            <a:chExt cx="13791565" cy="2581910"/>
          </a:xfrm>
        </p:grpSpPr>
        <p:pic>
          <p:nvPicPr>
            <p:cNvPr id="28" name="图片 4" descr="未标题-3"/>
            <p:cNvPicPr>
              <a:picLocks noChangeAspect="1"/>
            </p:cNvPicPr>
            <p:nvPr/>
          </p:nvPicPr>
          <p:blipFill>
            <a:blip r:embed="rId3"/>
            <a:stretch>
              <a:fillRect/>
            </a:stretch>
          </p:blipFill>
          <p:spPr>
            <a:xfrm>
              <a:off x="-363220" y="5027295"/>
              <a:ext cx="12775565" cy="1840865"/>
            </a:xfrm>
            <a:prstGeom prst="rect">
              <a:avLst/>
            </a:prstGeom>
          </p:spPr>
        </p:pic>
        <p:pic>
          <p:nvPicPr>
            <p:cNvPr id="29" name="图片 5" descr="未标题-4"/>
            <p:cNvPicPr>
              <a:picLocks noChangeAspect="1"/>
            </p:cNvPicPr>
            <p:nvPr/>
          </p:nvPicPr>
          <p:blipFill>
            <a:blip r:embed="rId4"/>
            <a:stretch>
              <a:fillRect/>
            </a:stretch>
          </p:blipFill>
          <p:spPr>
            <a:xfrm>
              <a:off x="-359410" y="5490210"/>
              <a:ext cx="12676505" cy="1377950"/>
            </a:xfrm>
            <a:prstGeom prst="rect">
              <a:avLst/>
            </a:prstGeom>
          </p:spPr>
        </p:pic>
        <p:pic>
          <p:nvPicPr>
            <p:cNvPr id="30" name="图片 12" descr="afs"/>
            <p:cNvPicPr>
              <a:picLocks noChangeAspect="1"/>
            </p:cNvPicPr>
            <p:nvPr/>
          </p:nvPicPr>
          <p:blipFill>
            <a:blip r:embed="rId5"/>
            <a:stretch>
              <a:fillRect/>
            </a:stretch>
          </p:blipFill>
          <p:spPr>
            <a:xfrm>
              <a:off x="-518160" y="4650740"/>
              <a:ext cx="2013585" cy="2217420"/>
            </a:xfrm>
            <a:prstGeom prst="rect">
              <a:avLst/>
            </a:prstGeom>
          </p:spPr>
        </p:pic>
        <p:pic>
          <p:nvPicPr>
            <p:cNvPr id="31" name="图片 14" descr="wq"/>
            <p:cNvPicPr>
              <a:picLocks noChangeAspect="1"/>
            </p:cNvPicPr>
            <p:nvPr/>
          </p:nvPicPr>
          <p:blipFill>
            <a:blip r:embed="rId6"/>
            <a:stretch>
              <a:fillRect/>
            </a:stretch>
          </p:blipFill>
          <p:spPr>
            <a:xfrm>
              <a:off x="-851535" y="5153660"/>
              <a:ext cx="7601585" cy="1686560"/>
            </a:xfrm>
            <a:prstGeom prst="rect">
              <a:avLst/>
            </a:prstGeom>
          </p:spPr>
        </p:pic>
        <p:pic>
          <p:nvPicPr>
            <p:cNvPr id="32" name="图片 17" descr="wq"/>
            <p:cNvPicPr>
              <a:picLocks noChangeAspect="1"/>
            </p:cNvPicPr>
            <p:nvPr/>
          </p:nvPicPr>
          <p:blipFill>
            <a:blip r:embed="rId6"/>
            <a:stretch>
              <a:fillRect/>
            </a:stretch>
          </p:blipFill>
          <p:spPr>
            <a:xfrm>
              <a:off x="5338445" y="5205095"/>
              <a:ext cx="7601585" cy="1686560"/>
            </a:xfrm>
            <a:prstGeom prst="rect">
              <a:avLst/>
            </a:prstGeom>
          </p:spPr>
        </p:pic>
        <p:pic>
          <p:nvPicPr>
            <p:cNvPr id="33" name="图片 18" descr="wq"/>
            <p:cNvPicPr>
              <a:picLocks noChangeAspect="1"/>
            </p:cNvPicPr>
            <p:nvPr/>
          </p:nvPicPr>
          <p:blipFill>
            <a:blip r:embed="rId6"/>
            <a:stretch>
              <a:fillRect/>
            </a:stretch>
          </p:blipFill>
          <p:spPr>
            <a:xfrm>
              <a:off x="-710565" y="5205095"/>
              <a:ext cx="7601585" cy="1686560"/>
            </a:xfrm>
            <a:prstGeom prst="rect">
              <a:avLst/>
            </a:prstGeom>
          </p:spPr>
        </p:pic>
        <p:pic>
          <p:nvPicPr>
            <p:cNvPr id="34" name="图片 19" descr="afs"/>
            <p:cNvPicPr>
              <a:picLocks noChangeAspect="1"/>
            </p:cNvPicPr>
            <p:nvPr/>
          </p:nvPicPr>
          <p:blipFill>
            <a:blip r:embed="rId5"/>
            <a:stretch>
              <a:fillRect/>
            </a:stretch>
          </p:blipFill>
          <p:spPr>
            <a:xfrm flipH="1">
              <a:off x="10926445" y="5015230"/>
              <a:ext cx="2013585" cy="2217420"/>
            </a:xfrm>
            <a:prstGeom prst="rect">
              <a:avLst/>
            </a:prstGeom>
          </p:spPr>
        </p:pic>
      </p:grpSp>
      <p:sp>
        <p:nvSpPr>
          <p:cNvPr id="17" name="Oval 16"/>
          <p:cNvSpPr/>
          <p:nvPr/>
        </p:nvSpPr>
        <p:spPr>
          <a:xfrm>
            <a:off x="663640" y="1209821"/>
            <a:ext cx="4543865" cy="4551925"/>
          </a:xfrm>
          <a:prstGeom prst="ellipse">
            <a:avLst/>
          </a:prstGeom>
          <a:solidFill>
            <a:srgbClr val="F7FF8D"/>
          </a:solidFill>
          <a:ln>
            <a:solidFill>
              <a:srgbClr val="FBF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60" y="796337"/>
            <a:ext cx="4760401" cy="4760401"/>
          </a:xfrm>
          <a:prstGeom prst="rect">
            <a:avLst/>
          </a:prstGeom>
        </p:spPr>
      </p:pic>
      <p:pic>
        <p:nvPicPr>
          <p:cNvPr id="20" name="图片 11" descr="1"/>
          <p:cNvPicPr>
            <a:picLocks noChangeAspect="1"/>
          </p:cNvPicPr>
          <p:nvPr/>
        </p:nvPicPr>
        <p:blipFill>
          <a:blip r:embed="rId8"/>
          <a:stretch>
            <a:fillRect/>
          </a:stretch>
        </p:blipFill>
        <p:spPr>
          <a:xfrm flipH="1">
            <a:off x="-586072" y="-92832"/>
            <a:ext cx="1695105" cy="1543669"/>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63384" t="70585" r="4578" b="8288"/>
          <a:stretch/>
        </p:blipFill>
        <p:spPr>
          <a:xfrm>
            <a:off x="9838587" y="604036"/>
            <a:ext cx="3312897" cy="2184675"/>
          </a:xfrm>
          <a:prstGeom prst="rect">
            <a:avLst/>
          </a:prstGeom>
        </p:spPr>
      </p:pic>
      <p:pic>
        <p:nvPicPr>
          <p:cNvPr id="36" name="Picture 35"/>
          <p:cNvPicPr>
            <a:picLocks noChangeAspect="1"/>
          </p:cNvPicPr>
          <p:nvPr/>
        </p:nvPicPr>
        <p:blipFill rotWithShape="1">
          <a:blip r:embed="rId10" cstate="print">
            <a:extLst>
              <a:ext uri="{28A0092B-C50C-407E-A947-70E740481C1C}">
                <a14:useLocalDpi xmlns:a14="http://schemas.microsoft.com/office/drawing/2010/main" val="0"/>
              </a:ext>
            </a:extLst>
          </a:blip>
          <a:srcRect l="63384" t="70585" r="4578" b="8288"/>
          <a:stretch/>
        </p:blipFill>
        <p:spPr>
          <a:xfrm>
            <a:off x="6132597" y="16259"/>
            <a:ext cx="1893650" cy="124875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001" y="1510021"/>
            <a:ext cx="4325620" cy="4325620"/>
          </a:xfrm>
          <a:prstGeom prst="rect">
            <a:avLst/>
          </a:prstGeom>
        </p:spPr>
      </p:pic>
      <p:pic>
        <p:nvPicPr>
          <p:cNvPr id="19" name="图片 11" descr="1"/>
          <p:cNvPicPr>
            <a:picLocks noChangeAspect="1"/>
          </p:cNvPicPr>
          <p:nvPr/>
        </p:nvPicPr>
        <p:blipFill>
          <a:blip r:embed="rId8"/>
          <a:stretch>
            <a:fillRect/>
          </a:stretch>
        </p:blipFill>
        <p:spPr>
          <a:xfrm>
            <a:off x="10739081" y="4425111"/>
            <a:ext cx="2203450" cy="2006600"/>
          </a:xfrm>
          <a:prstGeom prst="rect">
            <a:avLst/>
          </a:prstGeom>
        </p:spPr>
      </p:pic>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63384" t="70585" r="4578" b="8288"/>
          <a:stretch/>
        </p:blipFill>
        <p:spPr>
          <a:xfrm>
            <a:off x="-1273101" y="783185"/>
            <a:ext cx="1893650" cy="1248759"/>
          </a:xfrm>
          <a:prstGeom prst="rect">
            <a:avLst/>
          </a:prstGeom>
        </p:spPr>
      </p:pic>
      <p:pic>
        <p:nvPicPr>
          <p:cNvPr id="3" name="Picture 2">
            <a:extLst>
              <a:ext uri="{FF2B5EF4-FFF2-40B4-BE49-F238E27FC236}">
                <a16:creationId xmlns:a16="http://schemas.microsoft.com/office/drawing/2014/main" id="{D98AD7AA-AE2B-0B88-D3F3-7AB32FAF2497}"/>
              </a:ext>
            </a:extLst>
          </p:cNvPr>
          <p:cNvPicPr>
            <a:picLocks noChangeAspect="1"/>
          </p:cNvPicPr>
          <p:nvPr/>
        </p:nvPicPr>
        <p:blipFill>
          <a:blip r:embed="rId12"/>
          <a:stretch>
            <a:fillRect/>
          </a:stretch>
        </p:blipFill>
        <p:spPr>
          <a:xfrm>
            <a:off x="106326" y="2171389"/>
            <a:ext cx="12192000" cy="2855464"/>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CE0B590B-E762-1A8A-F3F8-4E625851D2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7268" y="0"/>
            <a:ext cx="1571655" cy="1571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E80A7-48EF-A0E7-E22E-14D3078AA244}"/>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486E8317-5339-6576-6243-3006C4D415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600616">
            <a:off x="5121344" y="-370142"/>
            <a:ext cx="6858000" cy="6858000"/>
          </a:xfrm>
          <a:prstGeom prst="rect">
            <a:avLst/>
          </a:prstGeom>
        </p:spPr>
      </p:pic>
      <p:pic>
        <p:nvPicPr>
          <p:cNvPr id="37" name="Picture 36">
            <a:extLst>
              <a:ext uri="{FF2B5EF4-FFF2-40B4-BE49-F238E27FC236}">
                <a16:creationId xmlns:a16="http://schemas.microsoft.com/office/drawing/2014/main" id="{29CB6375-20A4-F2BC-9055-C5BA3C887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74669" flipH="1">
            <a:off x="219876" y="-522328"/>
            <a:ext cx="6858000" cy="6858000"/>
          </a:xfrm>
          <a:prstGeom prst="rect">
            <a:avLst/>
          </a:prstGeom>
        </p:spPr>
      </p:pic>
      <p:grpSp>
        <p:nvGrpSpPr>
          <p:cNvPr id="27" name="组合 1">
            <a:extLst>
              <a:ext uri="{FF2B5EF4-FFF2-40B4-BE49-F238E27FC236}">
                <a16:creationId xmlns:a16="http://schemas.microsoft.com/office/drawing/2014/main" id="{C45019E4-7596-97F7-1F3C-665C6EFE4AC6}"/>
              </a:ext>
            </a:extLst>
          </p:cNvPr>
          <p:cNvGrpSpPr/>
          <p:nvPr/>
        </p:nvGrpSpPr>
        <p:grpSpPr>
          <a:xfrm>
            <a:off x="-767314" y="4855276"/>
            <a:ext cx="13791565" cy="2581910"/>
            <a:chOff x="-851535" y="4650740"/>
            <a:chExt cx="13791565" cy="2581910"/>
          </a:xfrm>
        </p:grpSpPr>
        <p:pic>
          <p:nvPicPr>
            <p:cNvPr id="28" name="图片 4" descr="未标题-3">
              <a:extLst>
                <a:ext uri="{FF2B5EF4-FFF2-40B4-BE49-F238E27FC236}">
                  <a16:creationId xmlns:a16="http://schemas.microsoft.com/office/drawing/2014/main" id="{7B626953-A257-F10D-F982-C592535E809E}"/>
                </a:ext>
              </a:extLst>
            </p:cNvPr>
            <p:cNvPicPr>
              <a:picLocks noChangeAspect="1"/>
            </p:cNvPicPr>
            <p:nvPr/>
          </p:nvPicPr>
          <p:blipFill>
            <a:blip r:embed="rId3"/>
            <a:stretch>
              <a:fillRect/>
            </a:stretch>
          </p:blipFill>
          <p:spPr>
            <a:xfrm>
              <a:off x="-363220" y="5027295"/>
              <a:ext cx="12775565" cy="1840865"/>
            </a:xfrm>
            <a:prstGeom prst="rect">
              <a:avLst/>
            </a:prstGeom>
          </p:spPr>
        </p:pic>
        <p:pic>
          <p:nvPicPr>
            <p:cNvPr id="29" name="图片 5" descr="未标题-4">
              <a:extLst>
                <a:ext uri="{FF2B5EF4-FFF2-40B4-BE49-F238E27FC236}">
                  <a16:creationId xmlns:a16="http://schemas.microsoft.com/office/drawing/2014/main" id="{9760CBF1-0E16-C690-3BB5-A46F9A1D8633}"/>
                </a:ext>
              </a:extLst>
            </p:cNvPr>
            <p:cNvPicPr>
              <a:picLocks noChangeAspect="1"/>
            </p:cNvPicPr>
            <p:nvPr/>
          </p:nvPicPr>
          <p:blipFill>
            <a:blip r:embed="rId4"/>
            <a:stretch>
              <a:fillRect/>
            </a:stretch>
          </p:blipFill>
          <p:spPr>
            <a:xfrm>
              <a:off x="-359410" y="5490210"/>
              <a:ext cx="12676505" cy="1377950"/>
            </a:xfrm>
            <a:prstGeom prst="rect">
              <a:avLst/>
            </a:prstGeom>
          </p:spPr>
        </p:pic>
        <p:pic>
          <p:nvPicPr>
            <p:cNvPr id="30" name="图片 12" descr="afs">
              <a:extLst>
                <a:ext uri="{FF2B5EF4-FFF2-40B4-BE49-F238E27FC236}">
                  <a16:creationId xmlns:a16="http://schemas.microsoft.com/office/drawing/2014/main" id="{F56A12B7-7C56-08E8-BEF3-037CD8A50FA1}"/>
                </a:ext>
              </a:extLst>
            </p:cNvPr>
            <p:cNvPicPr>
              <a:picLocks noChangeAspect="1"/>
            </p:cNvPicPr>
            <p:nvPr/>
          </p:nvPicPr>
          <p:blipFill>
            <a:blip r:embed="rId5"/>
            <a:stretch>
              <a:fillRect/>
            </a:stretch>
          </p:blipFill>
          <p:spPr>
            <a:xfrm>
              <a:off x="-518160" y="4650740"/>
              <a:ext cx="2013585" cy="2217420"/>
            </a:xfrm>
            <a:prstGeom prst="rect">
              <a:avLst/>
            </a:prstGeom>
          </p:spPr>
        </p:pic>
        <p:pic>
          <p:nvPicPr>
            <p:cNvPr id="31" name="图片 14" descr="wq">
              <a:extLst>
                <a:ext uri="{FF2B5EF4-FFF2-40B4-BE49-F238E27FC236}">
                  <a16:creationId xmlns:a16="http://schemas.microsoft.com/office/drawing/2014/main" id="{4496C986-4BD7-B721-6E4F-EC607E924EFD}"/>
                </a:ext>
              </a:extLst>
            </p:cNvPr>
            <p:cNvPicPr>
              <a:picLocks noChangeAspect="1"/>
            </p:cNvPicPr>
            <p:nvPr/>
          </p:nvPicPr>
          <p:blipFill>
            <a:blip r:embed="rId6"/>
            <a:stretch>
              <a:fillRect/>
            </a:stretch>
          </p:blipFill>
          <p:spPr>
            <a:xfrm>
              <a:off x="-851535" y="5153660"/>
              <a:ext cx="7601585" cy="1686560"/>
            </a:xfrm>
            <a:prstGeom prst="rect">
              <a:avLst/>
            </a:prstGeom>
          </p:spPr>
        </p:pic>
        <p:pic>
          <p:nvPicPr>
            <p:cNvPr id="32" name="图片 17" descr="wq">
              <a:extLst>
                <a:ext uri="{FF2B5EF4-FFF2-40B4-BE49-F238E27FC236}">
                  <a16:creationId xmlns:a16="http://schemas.microsoft.com/office/drawing/2014/main" id="{E9725C2F-3848-2906-8A3E-C882A00FB207}"/>
                </a:ext>
              </a:extLst>
            </p:cNvPr>
            <p:cNvPicPr>
              <a:picLocks noChangeAspect="1"/>
            </p:cNvPicPr>
            <p:nvPr/>
          </p:nvPicPr>
          <p:blipFill>
            <a:blip r:embed="rId6"/>
            <a:stretch>
              <a:fillRect/>
            </a:stretch>
          </p:blipFill>
          <p:spPr>
            <a:xfrm>
              <a:off x="5338445" y="5205095"/>
              <a:ext cx="7601585" cy="1686560"/>
            </a:xfrm>
            <a:prstGeom prst="rect">
              <a:avLst/>
            </a:prstGeom>
          </p:spPr>
        </p:pic>
        <p:pic>
          <p:nvPicPr>
            <p:cNvPr id="33" name="图片 18" descr="wq">
              <a:extLst>
                <a:ext uri="{FF2B5EF4-FFF2-40B4-BE49-F238E27FC236}">
                  <a16:creationId xmlns:a16="http://schemas.microsoft.com/office/drawing/2014/main" id="{DC846A54-B83A-3D92-7798-4419CD5C456B}"/>
                </a:ext>
              </a:extLst>
            </p:cNvPr>
            <p:cNvPicPr>
              <a:picLocks noChangeAspect="1"/>
            </p:cNvPicPr>
            <p:nvPr/>
          </p:nvPicPr>
          <p:blipFill>
            <a:blip r:embed="rId6"/>
            <a:stretch>
              <a:fillRect/>
            </a:stretch>
          </p:blipFill>
          <p:spPr>
            <a:xfrm>
              <a:off x="-710565" y="5205095"/>
              <a:ext cx="7601585" cy="1686560"/>
            </a:xfrm>
            <a:prstGeom prst="rect">
              <a:avLst/>
            </a:prstGeom>
          </p:spPr>
        </p:pic>
        <p:pic>
          <p:nvPicPr>
            <p:cNvPr id="34" name="图片 19" descr="afs">
              <a:extLst>
                <a:ext uri="{FF2B5EF4-FFF2-40B4-BE49-F238E27FC236}">
                  <a16:creationId xmlns:a16="http://schemas.microsoft.com/office/drawing/2014/main" id="{8D7C7692-FD45-A6B9-3513-86B75AC92D4C}"/>
                </a:ext>
              </a:extLst>
            </p:cNvPr>
            <p:cNvPicPr>
              <a:picLocks noChangeAspect="1"/>
            </p:cNvPicPr>
            <p:nvPr/>
          </p:nvPicPr>
          <p:blipFill>
            <a:blip r:embed="rId5"/>
            <a:stretch>
              <a:fillRect/>
            </a:stretch>
          </p:blipFill>
          <p:spPr>
            <a:xfrm flipH="1">
              <a:off x="10926445" y="5015230"/>
              <a:ext cx="2013585" cy="2217420"/>
            </a:xfrm>
            <a:prstGeom prst="rect">
              <a:avLst/>
            </a:prstGeom>
          </p:spPr>
        </p:pic>
      </p:grpSp>
      <p:sp>
        <p:nvSpPr>
          <p:cNvPr id="17" name="Oval 16">
            <a:extLst>
              <a:ext uri="{FF2B5EF4-FFF2-40B4-BE49-F238E27FC236}">
                <a16:creationId xmlns:a16="http://schemas.microsoft.com/office/drawing/2014/main" id="{0F2E885B-906E-6EC4-CE4E-7A5629BD2E51}"/>
              </a:ext>
            </a:extLst>
          </p:cNvPr>
          <p:cNvSpPr/>
          <p:nvPr/>
        </p:nvSpPr>
        <p:spPr>
          <a:xfrm>
            <a:off x="663640" y="1209821"/>
            <a:ext cx="4543865" cy="4551925"/>
          </a:xfrm>
          <a:prstGeom prst="ellipse">
            <a:avLst/>
          </a:prstGeom>
          <a:solidFill>
            <a:srgbClr val="F7FF8D"/>
          </a:solidFill>
          <a:ln>
            <a:solidFill>
              <a:srgbClr val="FBF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8EF9A35-3D07-38AC-FCB1-0C6E3E4EE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60" y="796337"/>
            <a:ext cx="4760401" cy="4760401"/>
          </a:xfrm>
          <a:prstGeom prst="rect">
            <a:avLst/>
          </a:prstGeom>
        </p:spPr>
      </p:pic>
      <p:pic>
        <p:nvPicPr>
          <p:cNvPr id="20" name="图片 11" descr="1">
            <a:extLst>
              <a:ext uri="{FF2B5EF4-FFF2-40B4-BE49-F238E27FC236}">
                <a16:creationId xmlns:a16="http://schemas.microsoft.com/office/drawing/2014/main" id="{85C4B207-E618-8141-F39A-B97885D740B8}"/>
              </a:ext>
            </a:extLst>
          </p:cNvPr>
          <p:cNvPicPr>
            <a:picLocks noChangeAspect="1"/>
          </p:cNvPicPr>
          <p:nvPr/>
        </p:nvPicPr>
        <p:blipFill>
          <a:blip r:embed="rId8"/>
          <a:stretch>
            <a:fillRect/>
          </a:stretch>
        </p:blipFill>
        <p:spPr>
          <a:xfrm flipH="1">
            <a:off x="-586072" y="-92832"/>
            <a:ext cx="1695105" cy="1543669"/>
          </a:xfrm>
          <a:prstGeom prst="rect">
            <a:avLst/>
          </a:prstGeom>
        </p:spPr>
      </p:pic>
      <p:pic>
        <p:nvPicPr>
          <p:cNvPr id="26" name="Picture 25">
            <a:extLst>
              <a:ext uri="{FF2B5EF4-FFF2-40B4-BE49-F238E27FC236}">
                <a16:creationId xmlns:a16="http://schemas.microsoft.com/office/drawing/2014/main" id="{5E0116D6-7B5C-55C6-BE20-275B6B7056C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384" t="70585" r="4578" b="8288"/>
          <a:stretch/>
        </p:blipFill>
        <p:spPr>
          <a:xfrm>
            <a:off x="9838587" y="604036"/>
            <a:ext cx="3312897" cy="2184675"/>
          </a:xfrm>
          <a:prstGeom prst="rect">
            <a:avLst/>
          </a:prstGeom>
        </p:spPr>
      </p:pic>
      <p:pic>
        <p:nvPicPr>
          <p:cNvPr id="36" name="Picture 35">
            <a:extLst>
              <a:ext uri="{FF2B5EF4-FFF2-40B4-BE49-F238E27FC236}">
                <a16:creationId xmlns:a16="http://schemas.microsoft.com/office/drawing/2014/main" id="{058C9F00-7DDE-F3A2-F47D-C7E6009260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384" t="70585" r="4578" b="8288"/>
          <a:stretch/>
        </p:blipFill>
        <p:spPr>
          <a:xfrm>
            <a:off x="6132597" y="16259"/>
            <a:ext cx="1893650" cy="1248759"/>
          </a:xfrm>
          <a:prstGeom prst="rect">
            <a:avLst/>
          </a:prstGeom>
        </p:spPr>
      </p:pic>
      <p:pic>
        <p:nvPicPr>
          <p:cNvPr id="2" name="Picture 1">
            <a:extLst>
              <a:ext uri="{FF2B5EF4-FFF2-40B4-BE49-F238E27FC236}">
                <a16:creationId xmlns:a16="http://schemas.microsoft.com/office/drawing/2014/main" id="{35BCDE00-5B14-7A02-76CB-01A35435C0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001" y="1510021"/>
            <a:ext cx="4325620" cy="4325620"/>
          </a:xfrm>
          <a:prstGeom prst="rect">
            <a:avLst/>
          </a:prstGeom>
        </p:spPr>
      </p:pic>
      <p:pic>
        <p:nvPicPr>
          <p:cNvPr id="19" name="图片 11" descr="1">
            <a:extLst>
              <a:ext uri="{FF2B5EF4-FFF2-40B4-BE49-F238E27FC236}">
                <a16:creationId xmlns:a16="http://schemas.microsoft.com/office/drawing/2014/main" id="{FF0112AD-9592-65C4-8352-7FF29C7AB871}"/>
              </a:ext>
            </a:extLst>
          </p:cNvPr>
          <p:cNvPicPr>
            <a:picLocks noChangeAspect="1"/>
          </p:cNvPicPr>
          <p:nvPr/>
        </p:nvPicPr>
        <p:blipFill>
          <a:blip r:embed="rId8"/>
          <a:stretch>
            <a:fillRect/>
          </a:stretch>
        </p:blipFill>
        <p:spPr>
          <a:xfrm>
            <a:off x="10739081" y="4425111"/>
            <a:ext cx="2203450" cy="2006600"/>
          </a:xfrm>
          <a:prstGeom prst="rect">
            <a:avLst/>
          </a:prstGeom>
        </p:spPr>
      </p:pic>
      <p:pic>
        <p:nvPicPr>
          <p:cNvPr id="38" name="Picture 37">
            <a:extLst>
              <a:ext uri="{FF2B5EF4-FFF2-40B4-BE49-F238E27FC236}">
                <a16:creationId xmlns:a16="http://schemas.microsoft.com/office/drawing/2014/main" id="{D96056EA-841F-E8EE-BA09-5A4587B291E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384" t="70585" r="4578" b="8288"/>
          <a:stretch/>
        </p:blipFill>
        <p:spPr>
          <a:xfrm>
            <a:off x="-1273101" y="783185"/>
            <a:ext cx="1893650" cy="1248759"/>
          </a:xfrm>
          <a:prstGeom prst="rect">
            <a:avLst/>
          </a:prstGeom>
        </p:spPr>
      </p:pic>
      <p:pic>
        <p:nvPicPr>
          <p:cNvPr id="5" name="Picture 4" descr="A blue and orange text&#10;&#10;AI-generated content may be incorrect.">
            <a:extLst>
              <a:ext uri="{FF2B5EF4-FFF2-40B4-BE49-F238E27FC236}">
                <a16:creationId xmlns:a16="http://schemas.microsoft.com/office/drawing/2014/main" id="{58E05598-FC84-00A2-6E52-4FDF482120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407" y="2102663"/>
            <a:ext cx="10985944" cy="3158002"/>
          </a:xfrm>
          <a:prstGeom prst="rect">
            <a:avLst/>
          </a:prstGeom>
        </p:spPr>
      </p:pic>
    </p:spTree>
    <p:extLst>
      <p:ext uri="{BB962C8B-B14F-4D97-AF65-F5344CB8AC3E}">
        <p14:creationId xmlns:p14="http://schemas.microsoft.com/office/powerpoint/2010/main" val="2857654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mbria" panose="02040503050406030204" pitchFamily="18" charset="0"/>
                <a:ea typeface="Cambria" panose="02040503050406030204" pitchFamily="18" charset="0"/>
              </a:rPr>
              <a:t>   </a:t>
            </a:r>
            <a:r>
              <a:rPr lang="vi-VN" sz="2900" dirty="0">
                <a:solidFill>
                  <a:prstClr val="black"/>
                </a:solidFill>
                <a:latin typeface="Cambria" panose="02040503050406030204" pitchFamily="18" charset="0"/>
                <a:ea typeface="Cambria" panose="02040503050406030204" pitchFamily="18" charset="0"/>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mbria" panose="02040503050406030204" pitchFamily="18" charset="0"/>
                <a:ea typeface="Cambria" panose="02040503050406030204" pitchFamily="18" charset="0"/>
              </a:rPr>
              <a:t>(Theo Trần Đức Tiến)</a:t>
            </a:r>
            <a:endParaRPr kumimoji="0" lang="vi-VN" sz="2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288758"/>
            <a:ext cx="11263535" cy="608797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882894 h 5297257"/>
                <a:gd name="connsiteX1" fmla="*/ 882894 w 11020538"/>
                <a:gd name="connsiteY1" fmla="*/ 0 h 5297257"/>
                <a:gd name="connsiteX2" fmla="*/ 10137644 w 11020538"/>
                <a:gd name="connsiteY2" fmla="*/ 0 h 5297257"/>
                <a:gd name="connsiteX3" fmla="*/ 11020538 w 11020538"/>
                <a:gd name="connsiteY3" fmla="*/ 882894 h 5297257"/>
                <a:gd name="connsiteX4" fmla="*/ 11020538 w 11020538"/>
                <a:gd name="connsiteY4" fmla="*/ 4414363 h 5297257"/>
                <a:gd name="connsiteX5" fmla="*/ 10137644 w 11020538"/>
                <a:gd name="connsiteY5" fmla="*/ 5297257 h 5297257"/>
                <a:gd name="connsiteX6" fmla="*/ 882894 w 11020538"/>
                <a:gd name="connsiteY6" fmla="*/ 5297257 h 5297257"/>
                <a:gd name="connsiteX7" fmla="*/ 0 w 11020538"/>
                <a:gd name="connsiteY7" fmla="*/ 4414363 h 5297257"/>
                <a:gd name="connsiteX8" fmla="*/ 0 w 11020538"/>
                <a:gd name="connsiteY8" fmla="*/ 882894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882894"/>
                  </a:moveTo>
                  <a:cubicBezTo>
                    <a:pt x="-61395" y="385355"/>
                    <a:pt x="408508" y="10814"/>
                    <a:pt x="882894" y="0"/>
                  </a:cubicBezTo>
                  <a:cubicBezTo>
                    <a:pt x="4024649" y="130954"/>
                    <a:pt x="8981067" y="43574"/>
                    <a:pt x="10137644" y="0"/>
                  </a:cubicBezTo>
                  <a:cubicBezTo>
                    <a:pt x="10659681" y="53031"/>
                    <a:pt x="11055454" y="438055"/>
                    <a:pt x="11020538" y="882894"/>
                  </a:cubicBezTo>
                  <a:cubicBezTo>
                    <a:pt x="10870099" y="2032432"/>
                    <a:pt x="11106417" y="3899405"/>
                    <a:pt x="11020538" y="4414363"/>
                  </a:cubicBezTo>
                  <a:cubicBezTo>
                    <a:pt x="10966915" y="4910778"/>
                    <a:pt x="10583846" y="5268687"/>
                    <a:pt x="10137644" y="5297257"/>
                  </a:cubicBezTo>
                  <a:cubicBezTo>
                    <a:pt x="6113009" y="5452454"/>
                    <a:pt x="4180055" y="5460277"/>
                    <a:pt x="882894" y="5297257"/>
                  </a:cubicBezTo>
                  <a:cubicBezTo>
                    <a:pt x="395743" y="5291068"/>
                    <a:pt x="-47989" y="4929993"/>
                    <a:pt x="0" y="4414363"/>
                  </a:cubicBezTo>
                  <a:cubicBezTo>
                    <a:pt x="64656" y="3392138"/>
                    <a:pt x="-17807" y="1990430"/>
                    <a:pt x="0" y="882894"/>
                  </a:cubicBezTo>
                  <a:close/>
                </a:path>
                <a:path w="11020538" h="5297257" stroke="0" extrusionOk="0">
                  <a:moveTo>
                    <a:pt x="0" y="882894"/>
                  </a:moveTo>
                  <a:cubicBezTo>
                    <a:pt x="-29090" y="377342"/>
                    <a:pt x="365796" y="11068"/>
                    <a:pt x="882894" y="0"/>
                  </a:cubicBezTo>
                  <a:cubicBezTo>
                    <a:pt x="3313156" y="132882"/>
                    <a:pt x="7931348" y="-84951"/>
                    <a:pt x="10137644" y="0"/>
                  </a:cubicBezTo>
                  <a:cubicBezTo>
                    <a:pt x="10598848" y="25786"/>
                    <a:pt x="11019388" y="401641"/>
                    <a:pt x="11020538" y="882894"/>
                  </a:cubicBezTo>
                  <a:cubicBezTo>
                    <a:pt x="11040725" y="1729024"/>
                    <a:pt x="11173018" y="2922111"/>
                    <a:pt x="11020538" y="4414363"/>
                  </a:cubicBezTo>
                  <a:cubicBezTo>
                    <a:pt x="11113304" y="4912977"/>
                    <a:pt x="10642954" y="5260829"/>
                    <a:pt x="10137644" y="5297257"/>
                  </a:cubicBezTo>
                  <a:cubicBezTo>
                    <a:pt x="6385166" y="5384896"/>
                    <a:pt x="4297663" y="5224578"/>
                    <a:pt x="882894" y="5297257"/>
                  </a:cubicBezTo>
                  <a:cubicBezTo>
                    <a:pt x="386516" y="5213630"/>
                    <a:pt x="-15441" y="4923431"/>
                    <a:pt x="0" y="4414363"/>
                  </a:cubicBezTo>
                  <a:cubicBezTo>
                    <a:pt x="-38581" y="2869568"/>
                    <a:pt x="63341" y="1912505"/>
                    <a:pt x="0" y="88289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1032502157"/>
              </p:ext>
            </p:extLst>
          </p:nvPr>
        </p:nvGraphicFramePr>
        <p:xfrm>
          <a:off x="962026" y="818146"/>
          <a:ext cx="10220325" cy="4680285"/>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892289">
                <a:tc>
                  <a:txBody>
                    <a:bodyPr/>
                    <a:lstStyle/>
                    <a:p>
                      <a:pPr algn="ctr"/>
                      <a:r>
                        <a:rPr lang="en-US" sz="2800" dirty="0" err="1">
                          <a:solidFill>
                            <a:schemeClr val="bg1"/>
                          </a:solidFill>
                        </a:rPr>
                        <a:t>Danh</a:t>
                      </a:r>
                      <a:r>
                        <a:rPr lang="en-US" sz="2800" dirty="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chỉ</a:t>
                      </a:r>
                      <a:r>
                        <a:rPr lang="en-US" sz="2800" dirty="0">
                          <a:solidFill>
                            <a:schemeClr val="bg1"/>
                          </a:solidFill>
                        </a:rPr>
                        <a:t> </a:t>
                      </a:r>
                      <a:r>
                        <a:rPr lang="en-US" sz="2800" dirty="0" err="1">
                          <a:solidFill>
                            <a:schemeClr val="bg1"/>
                          </a:solidFill>
                        </a:rPr>
                        <a:t>thời</a:t>
                      </a:r>
                      <a:r>
                        <a:rPr lang="en-US" sz="2800" dirty="0">
                          <a:solidFill>
                            <a:schemeClr val="bg1"/>
                          </a:solidFill>
                        </a:rPr>
                        <a:t> </a:t>
                      </a:r>
                      <a:r>
                        <a:rPr lang="en-US" sz="2800" dirty="0" err="1">
                          <a:solidFill>
                            <a:schemeClr val="bg1"/>
                          </a:solidFill>
                        </a:rPr>
                        <a:t>gian</a:t>
                      </a:r>
                      <a:endParaRPr lang="en-US" sz="2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chemeClr val="bg1"/>
                          </a:solidFill>
                        </a:rPr>
                        <a:t>Danh</a:t>
                      </a:r>
                      <a:r>
                        <a:rPr lang="en-US" sz="2800" dirty="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chỉ</a:t>
                      </a:r>
                      <a:r>
                        <a:rPr lang="en-US" sz="2800" dirty="0">
                          <a:solidFill>
                            <a:schemeClr val="bg1"/>
                          </a:solidFill>
                        </a:rPr>
                        <a:t> con </a:t>
                      </a:r>
                      <a:r>
                        <a:rPr lang="en-US" sz="2800" dirty="0" err="1">
                          <a:solidFill>
                            <a:schemeClr val="bg1"/>
                          </a:solidFill>
                        </a:rPr>
                        <a:t>vật</a:t>
                      </a:r>
                      <a:endParaRPr lang="en-US" sz="2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chemeClr val="bg1"/>
                          </a:solidFill>
                        </a:rPr>
                        <a:t>Danh</a:t>
                      </a:r>
                      <a:r>
                        <a:rPr lang="en-US" sz="2800" dirty="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chỉ</a:t>
                      </a:r>
                      <a:r>
                        <a:rPr lang="en-US" sz="2800" dirty="0">
                          <a:solidFill>
                            <a:schemeClr val="bg1"/>
                          </a:solidFill>
                        </a:rPr>
                        <a:t> </a:t>
                      </a:r>
                      <a:r>
                        <a:rPr lang="en-US" sz="2800" dirty="0" err="1">
                          <a:solidFill>
                            <a:schemeClr val="bg1"/>
                          </a:solidFill>
                        </a:rPr>
                        <a:t>cây</a:t>
                      </a:r>
                      <a:r>
                        <a:rPr lang="en-US" sz="2800" dirty="0">
                          <a:solidFill>
                            <a:schemeClr val="bg1"/>
                          </a:solidFill>
                        </a:rPr>
                        <a:t> </a:t>
                      </a:r>
                      <a:r>
                        <a:rPr lang="en-US" sz="2800" dirty="0" err="1">
                          <a:solidFill>
                            <a:schemeClr val="bg1"/>
                          </a:solidFill>
                        </a:rPr>
                        <a:t>cối</a:t>
                      </a:r>
                      <a:endParaRPr lang="en-US" sz="2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76285036"/>
                  </a:ext>
                </a:extLst>
              </a:tr>
              <a:tr h="378799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045368"/>
            <a:ext cx="3209925" cy="2862322"/>
          </a:xfrm>
          <a:prstGeom prst="rect">
            <a:avLst/>
          </a:prstGeom>
          <a:noFill/>
        </p:spPr>
        <p:txBody>
          <a:bodyPr wrap="square" rtlCol="0">
            <a:spAutoFit/>
          </a:bodyPr>
          <a:lstStyle/>
          <a:p>
            <a:pPr algn="just"/>
            <a:r>
              <a:rPr lang="en-US" sz="3600" b="0" i="0" u="none" strike="noStrike" dirty="0" err="1">
                <a:solidFill>
                  <a:srgbClr val="FF0000"/>
                </a:solidFill>
                <a:effectLst/>
                <a:latin typeface="Cambria" panose="02040503050406030204" pitchFamily="18" charset="0"/>
                <a:ea typeface="Cambria" panose="02040503050406030204" pitchFamily="18" charset="0"/>
              </a:rPr>
              <a:t>năm</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tháng</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tuần</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ngày</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buổi</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giờ</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phút</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giây</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sáng</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chiều</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tối</a:t>
            </a:r>
            <a:r>
              <a:rPr lang="en-US" sz="3600" b="0" i="0" u="none" strike="noStrike" dirty="0">
                <a:solidFill>
                  <a:srgbClr val="FF0000"/>
                </a:solidFill>
                <a:effectLst/>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464216" y="1848351"/>
            <a:ext cx="3209925" cy="3416320"/>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thằn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lằn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tắc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kè</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hổ</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báo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mèo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vịt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khủng</a:t>
            </a:r>
            <a:r>
              <a:rPr lang="en-US" sz="3600" dirty="0">
                <a:solidFill>
                  <a:srgbClr val="FF0000"/>
                </a:solidFill>
                <a:latin typeface="Cambria" panose="02040503050406030204" pitchFamily="18" charset="0"/>
                <a:ea typeface="Cambria" panose="02040503050406030204" pitchFamily="18" charset="0"/>
              </a:rPr>
              <a:t> long, </a:t>
            </a:r>
            <a:r>
              <a:rPr lang="en-US" sz="3600" dirty="0" err="1">
                <a:solidFill>
                  <a:srgbClr val="FF0000"/>
                </a:solidFill>
                <a:latin typeface="Cambria" panose="02040503050406030204" pitchFamily="18" charset="0"/>
                <a:ea typeface="Cambria" panose="02040503050406030204" pitchFamily="18" charset="0"/>
              </a:rPr>
              <a:t>gấu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trúc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chuột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túi</a:t>
            </a:r>
            <a:r>
              <a:rPr lang="en-US" sz="36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1881438"/>
            <a:ext cx="3209925" cy="3416320"/>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xà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cừ</a:t>
            </a:r>
            <a:r>
              <a:rPr lang="en-US" sz="3600" dirty="0">
                <a:solidFill>
                  <a:srgbClr val="FF0000"/>
                </a:solidFill>
                <a:latin typeface="Cambria" panose="02040503050406030204" pitchFamily="18" charset="0"/>
                <a:ea typeface="Cambria" panose="02040503050406030204" pitchFamily="18" charset="0"/>
              </a:rPr>
              <a:t>, long </a:t>
            </a:r>
            <a:r>
              <a:rPr lang="en-US" sz="3600" dirty="0" err="1">
                <a:solidFill>
                  <a:srgbClr val="FF0000"/>
                </a:solidFill>
                <a:latin typeface="Cambria" panose="02040503050406030204" pitchFamily="18" charset="0"/>
                <a:ea typeface="Cambria" panose="02040503050406030204" pitchFamily="18" charset="0"/>
              </a:rPr>
              <a:t>não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bách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xoan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hồng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gốc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rễ</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nhuỵ</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07024-48F7-3A8A-BED7-E82569B817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F99201-E393-2E9F-3817-74554E33D8F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433252E-319F-02BF-A52A-14AAF36D012E}"/>
              </a:ext>
            </a:extLst>
          </p:cNvPr>
          <p:cNvGrpSpPr/>
          <p:nvPr/>
        </p:nvGrpSpPr>
        <p:grpSpPr>
          <a:xfrm>
            <a:off x="305385" y="288758"/>
            <a:ext cx="11263535" cy="6087979"/>
            <a:chOff x="400635" y="1483531"/>
            <a:chExt cx="11263535" cy="5482749"/>
          </a:xfrm>
        </p:grpSpPr>
        <p:sp>
          <p:nvSpPr>
            <p:cNvPr id="12" name="Rectangle: Rounded Corners 1">
              <a:extLst>
                <a:ext uri="{FF2B5EF4-FFF2-40B4-BE49-F238E27FC236}">
                  <a16:creationId xmlns:a16="http://schemas.microsoft.com/office/drawing/2014/main" id="{18C91B1E-7A00-8C44-7178-88236C88065E}"/>
                </a:ext>
              </a:extLst>
            </p:cNvPr>
            <p:cNvSpPr/>
            <p:nvPr/>
          </p:nvSpPr>
          <p:spPr>
            <a:xfrm>
              <a:off x="643632" y="1483531"/>
              <a:ext cx="11020538" cy="5297257"/>
            </a:xfrm>
            <a:custGeom>
              <a:avLst/>
              <a:gdLst>
                <a:gd name="connsiteX0" fmla="*/ 0 w 11020538"/>
                <a:gd name="connsiteY0" fmla="*/ 882894 h 5297257"/>
                <a:gd name="connsiteX1" fmla="*/ 882894 w 11020538"/>
                <a:gd name="connsiteY1" fmla="*/ 0 h 5297257"/>
                <a:gd name="connsiteX2" fmla="*/ 10137644 w 11020538"/>
                <a:gd name="connsiteY2" fmla="*/ 0 h 5297257"/>
                <a:gd name="connsiteX3" fmla="*/ 11020538 w 11020538"/>
                <a:gd name="connsiteY3" fmla="*/ 882894 h 5297257"/>
                <a:gd name="connsiteX4" fmla="*/ 11020538 w 11020538"/>
                <a:gd name="connsiteY4" fmla="*/ 4414363 h 5297257"/>
                <a:gd name="connsiteX5" fmla="*/ 10137644 w 11020538"/>
                <a:gd name="connsiteY5" fmla="*/ 5297257 h 5297257"/>
                <a:gd name="connsiteX6" fmla="*/ 882894 w 11020538"/>
                <a:gd name="connsiteY6" fmla="*/ 5297257 h 5297257"/>
                <a:gd name="connsiteX7" fmla="*/ 0 w 11020538"/>
                <a:gd name="connsiteY7" fmla="*/ 4414363 h 5297257"/>
                <a:gd name="connsiteX8" fmla="*/ 0 w 11020538"/>
                <a:gd name="connsiteY8" fmla="*/ 882894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882894"/>
                  </a:moveTo>
                  <a:cubicBezTo>
                    <a:pt x="-61395" y="385355"/>
                    <a:pt x="408508" y="10814"/>
                    <a:pt x="882894" y="0"/>
                  </a:cubicBezTo>
                  <a:cubicBezTo>
                    <a:pt x="4024649" y="130954"/>
                    <a:pt x="8981067" y="43574"/>
                    <a:pt x="10137644" y="0"/>
                  </a:cubicBezTo>
                  <a:cubicBezTo>
                    <a:pt x="10659681" y="53031"/>
                    <a:pt x="11055454" y="438055"/>
                    <a:pt x="11020538" y="882894"/>
                  </a:cubicBezTo>
                  <a:cubicBezTo>
                    <a:pt x="10870099" y="2032432"/>
                    <a:pt x="11106417" y="3899405"/>
                    <a:pt x="11020538" y="4414363"/>
                  </a:cubicBezTo>
                  <a:cubicBezTo>
                    <a:pt x="10966915" y="4910778"/>
                    <a:pt x="10583846" y="5268687"/>
                    <a:pt x="10137644" y="5297257"/>
                  </a:cubicBezTo>
                  <a:cubicBezTo>
                    <a:pt x="6113009" y="5452454"/>
                    <a:pt x="4180055" y="5460277"/>
                    <a:pt x="882894" y="5297257"/>
                  </a:cubicBezTo>
                  <a:cubicBezTo>
                    <a:pt x="395743" y="5291068"/>
                    <a:pt x="-47989" y="4929993"/>
                    <a:pt x="0" y="4414363"/>
                  </a:cubicBezTo>
                  <a:cubicBezTo>
                    <a:pt x="64656" y="3392138"/>
                    <a:pt x="-17807" y="1990430"/>
                    <a:pt x="0" y="882894"/>
                  </a:cubicBezTo>
                  <a:close/>
                </a:path>
                <a:path w="11020538" h="5297257" stroke="0" extrusionOk="0">
                  <a:moveTo>
                    <a:pt x="0" y="882894"/>
                  </a:moveTo>
                  <a:cubicBezTo>
                    <a:pt x="-29090" y="377342"/>
                    <a:pt x="365796" y="11068"/>
                    <a:pt x="882894" y="0"/>
                  </a:cubicBezTo>
                  <a:cubicBezTo>
                    <a:pt x="3313156" y="132882"/>
                    <a:pt x="7931348" y="-84951"/>
                    <a:pt x="10137644" y="0"/>
                  </a:cubicBezTo>
                  <a:cubicBezTo>
                    <a:pt x="10598848" y="25786"/>
                    <a:pt x="11019388" y="401641"/>
                    <a:pt x="11020538" y="882894"/>
                  </a:cubicBezTo>
                  <a:cubicBezTo>
                    <a:pt x="11040725" y="1729024"/>
                    <a:pt x="11173018" y="2922111"/>
                    <a:pt x="11020538" y="4414363"/>
                  </a:cubicBezTo>
                  <a:cubicBezTo>
                    <a:pt x="11113304" y="4912977"/>
                    <a:pt x="10642954" y="5260829"/>
                    <a:pt x="10137644" y="5297257"/>
                  </a:cubicBezTo>
                  <a:cubicBezTo>
                    <a:pt x="6385166" y="5384896"/>
                    <a:pt x="4297663" y="5224578"/>
                    <a:pt x="882894" y="5297257"/>
                  </a:cubicBezTo>
                  <a:cubicBezTo>
                    <a:pt x="386516" y="5213630"/>
                    <a:pt x="-15441" y="4923431"/>
                    <a:pt x="0" y="4414363"/>
                  </a:cubicBezTo>
                  <a:cubicBezTo>
                    <a:pt x="-38581" y="2869568"/>
                    <a:pt x="63341" y="1912505"/>
                    <a:pt x="0" y="88289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A37D5A16-F0A4-45C2-5077-AA3503C34E4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6CD0753D-8CF4-7BF2-DC49-7B3B1D3C74F2}"/>
              </a:ext>
            </a:extLst>
          </p:cNvPr>
          <p:cNvGrpSpPr/>
          <p:nvPr/>
        </p:nvGrpSpPr>
        <p:grpSpPr>
          <a:xfrm>
            <a:off x="631599" y="884402"/>
            <a:ext cx="10922492" cy="826016"/>
            <a:chOff x="825624" y="606090"/>
            <a:chExt cx="10647284" cy="826016"/>
          </a:xfrm>
        </p:grpSpPr>
        <p:sp>
          <p:nvSpPr>
            <p:cNvPr id="6" name="Rectangle: Rounded Corners 5">
              <a:extLst>
                <a:ext uri="{FF2B5EF4-FFF2-40B4-BE49-F238E27FC236}">
                  <a16:creationId xmlns:a16="http://schemas.microsoft.com/office/drawing/2014/main" id="{70A1E1AD-EC08-96F5-2A57-EFC616E4A5B7}"/>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4A0447A-6DED-7D61-D940-4655BD801F33}"/>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tiếp các danh từ chỉ người cho mỗi nhóm.</a:t>
              </a:r>
            </a:p>
          </p:txBody>
        </p:sp>
      </p:grpSp>
      <p:pic>
        <p:nvPicPr>
          <p:cNvPr id="9" name="Picture 8">
            <a:extLst>
              <a:ext uri="{FF2B5EF4-FFF2-40B4-BE49-F238E27FC236}">
                <a16:creationId xmlns:a16="http://schemas.microsoft.com/office/drawing/2014/main" id="{6117C491-0435-3734-56D3-A2BD82FD4717}"/>
              </a:ext>
            </a:extLst>
          </p:cNvPr>
          <p:cNvPicPr>
            <a:picLocks noChangeAspect="1"/>
          </p:cNvPicPr>
          <p:nvPr/>
        </p:nvPicPr>
        <p:blipFill>
          <a:blip r:embed="rId6"/>
          <a:stretch>
            <a:fillRect/>
          </a:stretch>
        </p:blipFill>
        <p:spPr>
          <a:xfrm>
            <a:off x="1335755" y="2226593"/>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42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070978" y="734953"/>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 name="Picture 3">
            <a:extLst>
              <a:ext uri="{FF2B5EF4-FFF2-40B4-BE49-F238E27FC236}">
                <a16:creationId xmlns:a16="http://schemas.microsoft.com/office/drawing/2014/main" id="{0165840D-2D7C-C2E2-E24A-7B0EF7EE5DF4}"/>
              </a:ext>
            </a:extLst>
          </p:cNvPr>
          <p:cNvPicPr>
            <a:picLocks noChangeAspect="1"/>
          </p:cNvPicPr>
          <p:nvPr/>
        </p:nvPicPr>
        <p:blipFill>
          <a:blip r:embed="rId4"/>
          <a:stretch>
            <a:fillRect/>
          </a:stretch>
        </p:blipFill>
        <p:spPr>
          <a:xfrm>
            <a:off x="658367" y="0"/>
            <a:ext cx="10875265" cy="6858000"/>
          </a:xfrm>
          <a:prstGeom prst="rect">
            <a:avLst/>
          </a:prstGeom>
        </p:spPr>
      </p:pic>
    </p:spTree>
    <p:extLst>
      <p:ext uri="{BB962C8B-B14F-4D97-AF65-F5344CB8AC3E}">
        <p14:creationId xmlns:p14="http://schemas.microsoft.com/office/powerpoint/2010/main" val="39772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9" cy="1107390"/>
            <a:chOff x="825624" y="606089"/>
            <a:chExt cx="10741571"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Danh từ chỉ hiện tượng tự nhiên nào có thể thay cho mỗi bông hoa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hiết kế chưa có tên (1)">
            <a:hlinkClick r:id="" action="ppaction://media"/>
            <a:extLst>
              <a:ext uri="{FF2B5EF4-FFF2-40B4-BE49-F238E27FC236}">
                <a16:creationId xmlns:a16="http://schemas.microsoft.com/office/drawing/2014/main" id="{D44B3A83-5F83-5DED-8885-A696799374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7CBD8C1F-70ED-7970-2281-8021EC9F0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7062" y="100814"/>
            <a:ext cx="1170051" cy="1170051"/>
          </a:xfrm>
          <a:prstGeom prst="rect">
            <a:avLst/>
          </a:prstGeom>
        </p:spPr>
      </p:pic>
    </p:spTree>
    <p:extLst>
      <p:ext uri="{BB962C8B-B14F-4D97-AF65-F5344CB8AC3E}">
        <p14:creationId xmlns:p14="http://schemas.microsoft.com/office/powerpoint/2010/main" val="166981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ppt_x"/>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ppt_x"/>
                                          </p:val>
                                        </p:tav>
                                        <p:tav tm="100000">
                                          <p:val>
                                            <p:strVal val="#ppt_x"/>
                                          </p:val>
                                        </p:tav>
                                      </p:tavLst>
                                    </p:anim>
                                    <p:anim calcmode="lin" valueType="num">
                                      <p:cBhvr additive="base">
                                        <p:cTn id="1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750" fill="hold"/>
                                        <p:tgtEl>
                                          <p:spTgt spid="26"/>
                                        </p:tgtEl>
                                        <p:attrNameLst>
                                          <p:attrName>ppt_x</p:attrName>
                                        </p:attrNameLst>
                                      </p:cBhvr>
                                      <p:tavLst>
                                        <p:tav tm="0">
                                          <p:val>
                                            <p:strVal val="#ppt_x"/>
                                          </p:val>
                                        </p:tav>
                                        <p:tav tm="100000">
                                          <p:val>
                                            <p:strVal val="#ppt_x"/>
                                          </p:val>
                                        </p:tav>
                                      </p:tavLst>
                                    </p:anim>
                                    <p:anim calcmode="lin" valueType="num">
                                      <p:cBhvr additive="base">
                                        <p:cTn id="18"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536329"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ppt_x"/>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ppt_x"/>
                                          </p:val>
                                        </p:tav>
                                        <p:tav tm="100000">
                                          <p:val>
                                            <p:strVal val="#ppt_x"/>
                                          </p:val>
                                        </p:tav>
                                      </p:tavLst>
                                    </p:anim>
                                    <p:anim calcmode="lin" valueType="num">
                                      <p:cBhvr additive="base">
                                        <p:cTn id="1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B07DA-38E3-5866-F4F3-F03C9550BECC}"/>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D117DABE-CC43-87CD-ED67-F97AA42C6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600616">
            <a:off x="5121344" y="-370142"/>
            <a:ext cx="6858000" cy="6858000"/>
          </a:xfrm>
          <a:prstGeom prst="rect">
            <a:avLst/>
          </a:prstGeom>
        </p:spPr>
      </p:pic>
      <p:pic>
        <p:nvPicPr>
          <p:cNvPr id="37" name="Picture 36">
            <a:extLst>
              <a:ext uri="{FF2B5EF4-FFF2-40B4-BE49-F238E27FC236}">
                <a16:creationId xmlns:a16="http://schemas.microsoft.com/office/drawing/2014/main" id="{077CB2B6-D0FB-05A2-4BF2-7982B821B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74669" flipH="1">
            <a:off x="219876" y="-522328"/>
            <a:ext cx="6858000" cy="6858000"/>
          </a:xfrm>
          <a:prstGeom prst="rect">
            <a:avLst/>
          </a:prstGeom>
        </p:spPr>
      </p:pic>
      <p:grpSp>
        <p:nvGrpSpPr>
          <p:cNvPr id="27" name="组合 1">
            <a:extLst>
              <a:ext uri="{FF2B5EF4-FFF2-40B4-BE49-F238E27FC236}">
                <a16:creationId xmlns:a16="http://schemas.microsoft.com/office/drawing/2014/main" id="{F6FB0CA7-B12E-54FC-3D55-5A1EA0D7F27A}"/>
              </a:ext>
            </a:extLst>
          </p:cNvPr>
          <p:cNvGrpSpPr/>
          <p:nvPr/>
        </p:nvGrpSpPr>
        <p:grpSpPr>
          <a:xfrm>
            <a:off x="-851535" y="4650740"/>
            <a:ext cx="13791565" cy="2581910"/>
            <a:chOff x="-851535" y="4650740"/>
            <a:chExt cx="13791565" cy="2581910"/>
          </a:xfrm>
        </p:grpSpPr>
        <p:pic>
          <p:nvPicPr>
            <p:cNvPr id="28" name="图片 4" descr="未标题-3">
              <a:extLst>
                <a:ext uri="{FF2B5EF4-FFF2-40B4-BE49-F238E27FC236}">
                  <a16:creationId xmlns:a16="http://schemas.microsoft.com/office/drawing/2014/main" id="{61F10D93-F77F-D7E1-D244-61A8F29233BE}"/>
                </a:ext>
              </a:extLst>
            </p:cNvPr>
            <p:cNvPicPr>
              <a:picLocks noChangeAspect="1"/>
            </p:cNvPicPr>
            <p:nvPr/>
          </p:nvPicPr>
          <p:blipFill>
            <a:blip r:embed="rId3"/>
            <a:stretch>
              <a:fillRect/>
            </a:stretch>
          </p:blipFill>
          <p:spPr>
            <a:xfrm>
              <a:off x="-363220" y="5027295"/>
              <a:ext cx="12775565" cy="1840865"/>
            </a:xfrm>
            <a:prstGeom prst="rect">
              <a:avLst/>
            </a:prstGeom>
          </p:spPr>
        </p:pic>
        <p:pic>
          <p:nvPicPr>
            <p:cNvPr id="29" name="图片 5" descr="未标题-4">
              <a:extLst>
                <a:ext uri="{FF2B5EF4-FFF2-40B4-BE49-F238E27FC236}">
                  <a16:creationId xmlns:a16="http://schemas.microsoft.com/office/drawing/2014/main" id="{A3EADD0F-50A9-FB7D-674D-67D66BF17715}"/>
                </a:ext>
              </a:extLst>
            </p:cNvPr>
            <p:cNvPicPr>
              <a:picLocks noChangeAspect="1"/>
            </p:cNvPicPr>
            <p:nvPr/>
          </p:nvPicPr>
          <p:blipFill>
            <a:blip r:embed="rId4"/>
            <a:stretch>
              <a:fillRect/>
            </a:stretch>
          </p:blipFill>
          <p:spPr>
            <a:xfrm>
              <a:off x="-359410" y="5490210"/>
              <a:ext cx="12676505" cy="1377950"/>
            </a:xfrm>
            <a:prstGeom prst="rect">
              <a:avLst/>
            </a:prstGeom>
          </p:spPr>
        </p:pic>
        <p:pic>
          <p:nvPicPr>
            <p:cNvPr id="30" name="图片 12" descr="afs">
              <a:extLst>
                <a:ext uri="{FF2B5EF4-FFF2-40B4-BE49-F238E27FC236}">
                  <a16:creationId xmlns:a16="http://schemas.microsoft.com/office/drawing/2014/main" id="{916D45B5-C997-1303-78BF-4CFFF411BE00}"/>
                </a:ext>
              </a:extLst>
            </p:cNvPr>
            <p:cNvPicPr>
              <a:picLocks noChangeAspect="1"/>
            </p:cNvPicPr>
            <p:nvPr/>
          </p:nvPicPr>
          <p:blipFill>
            <a:blip r:embed="rId5"/>
            <a:stretch>
              <a:fillRect/>
            </a:stretch>
          </p:blipFill>
          <p:spPr>
            <a:xfrm>
              <a:off x="-518160" y="4650740"/>
              <a:ext cx="2013585" cy="2217420"/>
            </a:xfrm>
            <a:prstGeom prst="rect">
              <a:avLst/>
            </a:prstGeom>
          </p:spPr>
        </p:pic>
        <p:pic>
          <p:nvPicPr>
            <p:cNvPr id="31" name="图片 14" descr="wq">
              <a:extLst>
                <a:ext uri="{FF2B5EF4-FFF2-40B4-BE49-F238E27FC236}">
                  <a16:creationId xmlns:a16="http://schemas.microsoft.com/office/drawing/2014/main" id="{A56D81E7-4706-E0A4-B9F4-526EE6582342}"/>
                </a:ext>
              </a:extLst>
            </p:cNvPr>
            <p:cNvPicPr>
              <a:picLocks noChangeAspect="1"/>
            </p:cNvPicPr>
            <p:nvPr/>
          </p:nvPicPr>
          <p:blipFill>
            <a:blip r:embed="rId6"/>
            <a:stretch>
              <a:fillRect/>
            </a:stretch>
          </p:blipFill>
          <p:spPr>
            <a:xfrm>
              <a:off x="-851535" y="5153660"/>
              <a:ext cx="7601585" cy="1686560"/>
            </a:xfrm>
            <a:prstGeom prst="rect">
              <a:avLst/>
            </a:prstGeom>
          </p:spPr>
        </p:pic>
        <p:pic>
          <p:nvPicPr>
            <p:cNvPr id="32" name="图片 17" descr="wq">
              <a:extLst>
                <a:ext uri="{FF2B5EF4-FFF2-40B4-BE49-F238E27FC236}">
                  <a16:creationId xmlns:a16="http://schemas.microsoft.com/office/drawing/2014/main" id="{A9292256-19F3-A1BB-CF89-8DC00895E51B}"/>
                </a:ext>
              </a:extLst>
            </p:cNvPr>
            <p:cNvPicPr>
              <a:picLocks noChangeAspect="1"/>
            </p:cNvPicPr>
            <p:nvPr/>
          </p:nvPicPr>
          <p:blipFill>
            <a:blip r:embed="rId6"/>
            <a:stretch>
              <a:fillRect/>
            </a:stretch>
          </p:blipFill>
          <p:spPr>
            <a:xfrm>
              <a:off x="5338445" y="5205095"/>
              <a:ext cx="7601585" cy="1686560"/>
            </a:xfrm>
            <a:prstGeom prst="rect">
              <a:avLst/>
            </a:prstGeom>
          </p:spPr>
        </p:pic>
        <p:pic>
          <p:nvPicPr>
            <p:cNvPr id="33" name="图片 18" descr="wq">
              <a:extLst>
                <a:ext uri="{FF2B5EF4-FFF2-40B4-BE49-F238E27FC236}">
                  <a16:creationId xmlns:a16="http://schemas.microsoft.com/office/drawing/2014/main" id="{D9E09AAF-397A-14DC-388F-C2659A7E3B51}"/>
                </a:ext>
              </a:extLst>
            </p:cNvPr>
            <p:cNvPicPr>
              <a:picLocks noChangeAspect="1"/>
            </p:cNvPicPr>
            <p:nvPr/>
          </p:nvPicPr>
          <p:blipFill>
            <a:blip r:embed="rId6"/>
            <a:stretch>
              <a:fillRect/>
            </a:stretch>
          </p:blipFill>
          <p:spPr>
            <a:xfrm>
              <a:off x="-710565" y="5205095"/>
              <a:ext cx="7601585" cy="1686560"/>
            </a:xfrm>
            <a:prstGeom prst="rect">
              <a:avLst/>
            </a:prstGeom>
          </p:spPr>
        </p:pic>
        <p:pic>
          <p:nvPicPr>
            <p:cNvPr id="34" name="图片 19" descr="afs">
              <a:extLst>
                <a:ext uri="{FF2B5EF4-FFF2-40B4-BE49-F238E27FC236}">
                  <a16:creationId xmlns:a16="http://schemas.microsoft.com/office/drawing/2014/main" id="{1FDC0313-BDC8-81F8-AAA5-ADCF0BE87099}"/>
                </a:ext>
              </a:extLst>
            </p:cNvPr>
            <p:cNvPicPr>
              <a:picLocks noChangeAspect="1"/>
            </p:cNvPicPr>
            <p:nvPr/>
          </p:nvPicPr>
          <p:blipFill>
            <a:blip r:embed="rId5"/>
            <a:stretch>
              <a:fillRect/>
            </a:stretch>
          </p:blipFill>
          <p:spPr>
            <a:xfrm flipH="1">
              <a:off x="10926445" y="5015230"/>
              <a:ext cx="2013585" cy="2217420"/>
            </a:xfrm>
            <a:prstGeom prst="rect">
              <a:avLst/>
            </a:prstGeom>
          </p:spPr>
        </p:pic>
      </p:grpSp>
      <p:sp>
        <p:nvSpPr>
          <p:cNvPr id="17" name="Oval 16">
            <a:extLst>
              <a:ext uri="{FF2B5EF4-FFF2-40B4-BE49-F238E27FC236}">
                <a16:creationId xmlns:a16="http://schemas.microsoft.com/office/drawing/2014/main" id="{C76E3D17-236B-9C0F-2F15-11B37102C10F}"/>
              </a:ext>
            </a:extLst>
          </p:cNvPr>
          <p:cNvSpPr/>
          <p:nvPr/>
        </p:nvSpPr>
        <p:spPr>
          <a:xfrm>
            <a:off x="663640" y="1209821"/>
            <a:ext cx="4543865" cy="4551925"/>
          </a:xfrm>
          <a:prstGeom prst="ellipse">
            <a:avLst/>
          </a:prstGeom>
          <a:solidFill>
            <a:srgbClr val="F7FF8D"/>
          </a:solidFill>
          <a:ln>
            <a:solidFill>
              <a:srgbClr val="FBF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67433AD9-60E0-2363-551A-CCFFC88D30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60" y="796337"/>
            <a:ext cx="4760401" cy="4760401"/>
          </a:xfrm>
          <a:prstGeom prst="rect">
            <a:avLst/>
          </a:prstGeom>
        </p:spPr>
      </p:pic>
      <p:pic>
        <p:nvPicPr>
          <p:cNvPr id="20" name="图片 11" descr="1">
            <a:extLst>
              <a:ext uri="{FF2B5EF4-FFF2-40B4-BE49-F238E27FC236}">
                <a16:creationId xmlns:a16="http://schemas.microsoft.com/office/drawing/2014/main" id="{4C96747A-6E58-EF29-C0A4-7D4B578CDE3C}"/>
              </a:ext>
            </a:extLst>
          </p:cNvPr>
          <p:cNvPicPr>
            <a:picLocks noChangeAspect="1"/>
          </p:cNvPicPr>
          <p:nvPr/>
        </p:nvPicPr>
        <p:blipFill>
          <a:blip r:embed="rId8"/>
          <a:stretch>
            <a:fillRect/>
          </a:stretch>
        </p:blipFill>
        <p:spPr>
          <a:xfrm flipH="1">
            <a:off x="-586072" y="-92832"/>
            <a:ext cx="1695105" cy="1543669"/>
          </a:xfrm>
          <a:prstGeom prst="rect">
            <a:avLst/>
          </a:prstGeom>
        </p:spPr>
      </p:pic>
      <p:pic>
        <p:nvPicPr>
          <p:cNvPr id="26" name="Picture 25">
            <a:extLst>
              <a:ext uri="{FF2B5EF4-FFF2-40B4-BE49-F238E27FC236}">
                <a16:creationId xmlns:a16="http://schemas.microsoft.com/office/drawing/2014/main" id="{11277009-0876-A41F-6455-8F87EC3201C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384" t="70585" r="4578" b="8288"/>
          <a:stretch/>
        </p:blipFill>
        <p:spPr>
          <a:xfrm>
            <a:off x="9838587" y="604036"/>
            <a:ext cx="3312897" cy="2184675"/>
          </a:xfrm>
          <a:prstGeom prst="rect">
            <a:avLst/>
          </a:prstGeom>
        </p:spPr>
      </p:pic>
      <p:pic>
        <p:nvPicPr>
          <p:cNvPr id="36" name="Picture 35">
            <a:extLst>
              <a:ext uri="{FF2B5EF4-FFF2-40B4-BE49-F238E27FC236}">
                <a16:creationId xmlns:a16="http://schemas.microsoft.com/office/drawing/2014/main" id="{AF35A43A-B391-4F50-B3D5-B89787AFC63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384" t="70585" r="4578" b="8288"/>
          <a:stretch/>
        </p:blipFill>
        <p:spPr>
          <a:xfrm>
            <a:off x="6132597" y="16259"/>
            <a:ext cx="1893650" cy="1248759"/>
          </a:xfrm>
          <a:prstGeom prst="rect">
            <a:avLst/>
          </a:prstGeom>
        </p:spPr>
      </p:pic>
      <p:pic>
        <p:nvPicPr>
          <p:cNvPr id="2" name="Picture 1">
            <a:extLst>
              <a:ext uri="{FF2B5EF4-FFF2-40B4-BE49-F238E27FC236}">
                <a16:creationId xmlns:a16="http://schemas.microsoft.com/office/drawing/2014/main" id="{A0934F26-3AA3-C6BB-7BA5-F604EE3778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001" y="1510021"/>
            <a:ext cx="4325620" cy="4325620"/>
          </a:xfrm>
          <a:prstGeom prst="rect">
            <a:avLst/>
          </a:prstGeom>
        </p:spPr>
      </p:pic>
      <p:pic>
        <p:nvPicPr>
          <p:cNvPr id="19" name="图片 11" descr="1">
            <a:extLst>
              <a:ext uri="{FF2B5EF4-FFF2-40B4-BE49-F238E27FC236}">
                <a16:creationId xmlns:a16="http://schemas.microsoft.com/office/drawing/2014/main" id="{DB39BA77-9EC1-2C20-0273-CADD8AA9A87B}"/>
              </a:ext>
            </a:extLst>
          </p:cNvPr>
          <p:cNvPicPr>
            <a:picLocks noChangeAspect="1"/>
          </p:cNvPicPr>
          <p:nvPr/>
        </p:nvPicPr>
        <p:blipFill>
          <a:blip r:embed="rId8"/>
          <a:stretch>
            <a:fillRect/>
          </a:stretch>
        </p:blipFill>
        <p:spPr>
          <a:xfrm>
            <a:off x="10739081" y="4425111"/>
            <a:ext cx="2203450" cy="2006600"/>
          </a:xfrm>
          <a:prstGeom prst="rect">
            <a:avLst/>
          </a:prstGeom>
        </p:spPr>
      </p:pic>
      <p:pic>
        <p:nvPicPr>
          <p:cNvPr id="38" name="Picture 37">
            <a:extLst>
              <a:ext uri="{FF2B5EF4-FFF2-40B4-BE49-F238E27FC236}">
                <a16:creationId xmlns:a16="http://schemas.microsoft.com/office/drawing/2014/main" id="{668A1AC7-BD9B-534C-F94C-CC76434A42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384" t="70585" r="4578" b="8288"/>
          <a:stretch/>
        </p:blipFill>
        <p:spPr>
          <a:xfrm>
            <a:off x="-1273101" y="783185"/>
            <a:ext cx="1893650" cy="1248759"/>
          </a:xfrm>
          <a:prstGeom prst="rect">
            <a:avLst/>
          </a:prstGeom>
        </p:spPr>
      </p:pic>
      <p:pic>
        <p:nvPicPr>
          <p:cNvPr id="5" name="Picture 4">
            <a:extLst>
              <a:ext uri="{FF2B5EF4-FFF2-40B4-BE49-F238E27FC236}">
                <a16:creationId xmlns:a16="http://schemas.microsoft.com/office/drawing/2014/main" id="{6931438A-70F9-40A4-2621-939F056E19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0489" y="1925075"/>
            <a:ext cx="9455716" cy="3176291"/>
          </a:xfrm>
          <a:prstGeom prst="rect">
            <a:avLst/>
          </a:prstGeom>
        </p:spPr>
      </p:pic>
    </p:spTree>
    <p:extLst>
      <p:ext uri="{BB962C8B-B14F-4D97-AF65-F5344CB8AC3E}">
        <p14:creationId xmlns:p14="http://schemas.microsoft.com/office/powerpoint/2010/main" val="34448654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CC53-CC31-7708-6D60-38462D396B9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11BAEA-785F-34A0-D9F8-79C3550B1D2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0BE2A0CF-427A-1D7A-CAE6-00E9C47C030F}"/>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EC2CC1EE-E826-FDE1-6BFC-97C8E81B18C2}"/>
              </a:ext>
            </a:extLst>
          </p:cNvPr>
          <p:cNvSpPr/>
          <p:nvPr/>
        </p:nvSpPr>
        <p:spPr>
          <a:xfrm>
            <a:off x="649705" y="3019927"/>
            <a:ext cx="2370221" cy="92643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Danh </a:t>
            </a:r>
            <a:r>
              <a:rPr lang="en-US" sz="3600" b="1" dirty="0" err="1">
                <a:latin typeface="Cambria" panose="02040503050406030204" pitchFamily="18" charset="0"/>
                <a:ea typeface="Cambria" panose="02040503050406030204" pitchFamily="18" charset="0"/>
              </a:rPr>
              <a:t>từ</a:t>
            </a:r>
            <a:endParaRPr lang="en-US" sz="3600" b="1" dirty="0">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CDDD09CB-22DA-D621-C155-D7CC4176E04F}"/>
              </a:ext>
            </a:extLst>
          </p:cNvPr>
          <p:cNvCxnSpPr>
            <a:stCxn id="3" idx="3"/>
          </p:cNvCxnSpPr>
          <p:nvPr/>
        </p:nvCxnSpPr>
        <p:spPr>
          <a:xfrm flipV="1">
            <a:off x="3019926" y="2213811"/>
            <a:ext cx="577516" cy="12693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A2DA73D2-C25E-22D2-6510-42B92A78F231}"/>
              </a:ext>
            </a:extLst>
          </p:cNvPr>
          <p:cNvSpPr/>
          <p:nvPr/>
        </p:nvSpPr>
        <p:spPr>
          <a:xfrm>
            <a:off x="3645568" y="1395664"/>
            <a:ext cx="2370221" cy="1263316"/>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Danh </a:t>
            </a:r>
            <a:r>
              <a:rPr lang="en-US" sz="3600" b="1" dirty="0" err="1">
                <a:solidFill>
                  <a:schemeClr val="bg1"/>
                </a:solidFill>
                <a:latin typeface="Cambria" panose="02040503050406030204" pitchFamily="18" charset="0"/>
                <a:ea typeface="Cambria" panose="02040503050406030204" pitchFamily="18" charset="0"/>
              </a:rPr>
              <a:t>từ</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chung</a:t>
            </a:r>
            <a:endParaRPr lang="en-US" sz="3600" b="1" dirty="0">
              <a:solidFill>
                <a:schemeClr val="bg1"/>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29B6D3E5-FFA5-8CBB-121B-815FB268F6A3}"/>
              </a:ext>
            </a:extLst>
          </p:cNvPr>
          <p:cNvCxnSpPr>
            <a:cxnSpLocks/>
          </p:cNvCxnSpPr>
          <p:nvPr/>
        </p:nvCxnSpPr>
        <p:spPr>
          <a:xfrm>
            <a:off x="3043989" y="3513221"/>
            <a:ext cx="753979" cy="9585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9FC534C-935D-886B-D3E3-140524B0A7EC}"/>
              </a:ext>
            </a:extLst>
          </p:cNvPr>
          <p:cNvSpPr/>
          <p:nvPr/>
        </p:nvSpPr>
        <p:spPr>
          <a:xfrm>
            <a:off x="3846094" y="3653590"/>
            <a:ext cx="2370221" cy="1263316"/>
          </a:xfrm>
          <a:prstGeom prst="roundRect">
            <a:avLst/>
          </a:prstGeom>
          <a:solidFill>
            <a:srgbClr val="7030A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Danh </a:t>
            </a:r>
            <a:r>
              <a:rPr lang="en-US" sz="3600" b="1" dirty="0" err="1">
                <a:solidFill>
                  <a:schemeClr val="bg1"/>
                </a:solidFill>
                <a:latin typeface="Cambria" panose="02040503050406030204" pitchFamily="18" charset="0"/>
                <a:ea typeface="Cambria" panose="02040503050406030204" pitchFamily="18" charset="0"/>
              </a:rPr>
              <a:t>từ</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riêng</a:t>
            </a:r>
            <a:endParaRPr lang="en-US" sz="3600" b="1" dirty="0">
              <a:solidFill>
                <a:schemeClr val="bg1"/>
              </a:solidFill>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15BEE108-3C39-3076-ADD3-38EA92BC3D89}"/>
              </a:ext>
            </a:extLst>
          </p:cNvPr>
          <p:cNvCxnSpPr>
            <a:cxnSpLocks/>
          </p:cNvCxnSpPr>
          <p:nvPr/>
        </p:nvCxnSpPr>
        <p:spPr>
          <a:xfrm flipV="1">
            <a:off x="5967663" y="938463"/>
            <a:ext cx="757990" cy="9264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C13E686-1E18-C2EF-59AD-27EF603FA92C}"/>
              </a:ext>
            </a:extLst>
          </p:cNvPr>
          <p:cNvSpPr/>
          <p:nvPr/>
        </p:nvSpPr>
        <p:spPr>
          <a:xfrm>
            <a:off x="6737684" y="481264"/>
            <a:ext cx="2370221" cy="794083"/>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endParaRPr lang="en-US" sz="3200" b="1" dirty="0">
              <a:latin typeface="Cambria" panose="02040503050406030204" pitchFamily="18" charset="0"/>
              <a:ea typeface="Cambria" panose="02040503050406030204" pitchFamily="18" charset="0"/>
            </a:endParaRPr>
          </a:p>
        </p:txBody>
      </p:sp>
      <p:cxnSp>
        <p:nvCxnSpPr>
          <p:cNvPr id="26" name="Straight Arrow Connector 25">
            <a:extLst>
              <a:ext uri="{FF2B5EF4-FFF2-40B4-BE49-F238E27FC236}">
                <a16:creationId xmlns:a16="http://schemas.microsoft.com/office/drawing/2014/main" id="{0BD288AF-EF9C-0F0A-A228-4C778FCFA471}"/>
              </a:ext>
            </a:extLst>
          </p:cNvPr>
          <p:cNvCxnSpPr>
            <a:cxnSpLocks/>
          </p:cNvCxnSpPr>
          <p:nvPr/>
        </p:nvCxnSpPr>
        <p:spPr>
          <a:xfrm>
            <a:off x="6003758" y="1864894"/>
            <a:ext cx="78205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4765FF1-DAAE-38A5-151C-96FBC12D4B56}"/>
              </a:ext>
            </a:extLst>
          </p:cNvPr>
          <p:cNvSpPr/>
          <p:nvPr/>
        </p:nvSpPr>
        <p:spPr>
          <a:xfrm>
            <a:off x="6797842" y="1407695"/>
            <a:ext cx="2370221" cy="794083"/>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endParaRPr lang="en-US" sz="3200" b="1" dirty="0">
              <a:latin typeface="Cambria" panose="02040503050406030204" pitchFamily="18" charset="0"/>
              <a:ea typeface="Cambria" panose="02040503050406030204" pitchFamily="18" charset="0"/>
            </a:endParaRPr>
          </a:p>
        </p:txBody>
      </p:sp>
      <p:cxnSp>
        <p:nvCxnSpPr>
          <p:cNvPr id="29" name="Straight Arrow Connector 28">
            <a:extLst>
              <a:ext uri="{FF2B5EF4-FFF2-40B4-BE49-F238E27FC236}">
                <a16:creationId xmlns:a16="http://schemas.microsoft.com/office/drawing/2014/main" id="{FAA7EF1B-2626-75F4-B743-D0220F2D65B5}"/>
              </a:ext>
            </a:extLst>
          </p:cNvPr>
          <p:cNvCxnSpPr>
            <a:cxnSpLocks/>
          </p:cNvCxnSpPr>
          <p:nvPr/>
        </p:nvCxnSpPr>
        <p:spPr>
          <a:xfrm>
            <a:off x="5991726" y="1913021"/>
            <a:ext cx="866275" cy="9625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BC6E0EF7-600C-BDFE-EAEC-E78B8CDA020B}"/>
              </a:ext>
            </a:extLst>
          </p:cNvPr>
          <p:cNvSpPr/>
          <p:nvPr/>
        </p:nvSpPr>
        <p:spPr>
          <a:xfrm>
            <a:off x="6870032" y="2418348"/>
            <a:ext cx="2370221" cy="84221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Chỉ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tự</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endParaRPr lang="en-US" sz="2400" b="1" dirty="0">
              <a:latin typeface="Cambria" panose="02040503050406030204" pitchFamily="18" charset="0"/>
              <a:ea typeface="Cambria" panose="02040503050406030204" pitchFamily="18" charset="0"/>
            </a:endParaRPr>
          </a:p>
        </p:txBody>
      </p:sp>
      <p:cxnSp>
        <p:nvCxnSpPr>
          <p:cNvPr id="96" name="Straight Arrow Connector 95">
            <a:extLst>
              <a:ext uri="{FF2B5EF4-FFF2-40B4-BE49-F238E27FC236}">
                <a16:creationId xmlns:a16="http://schemas.microsoft.com/office/drawing/2014/main" id="{597E7A3F-FB86-8D90-0F23-FB51A5F5410F}"/>
              </a:ext>
            </a:extLst>
          </p:cNvPr>
          <p:cNvCxnSpPr>
            <a:cxnSpLocks/>
          </p:cNvCxnSpPr>
          <p:nvPr/>
        </p:nvCxnSpPr>
        <p:spPr>
          <a:xfrm>
            <a:off x="6027821" y="2021305"/>
            <a:ext cx="938464" cy="18408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7" name="Rectangle: Rounded Corners 96">
            <a:extLst>
              <a:ext uri="{FF2B5EF4-FFF2-40B4-BE49-F238E27FC236}">
                <a16:creationId xmlns:a16="http://schemas.microsoft.com/office/drawing/2014/main" id="{73A913A7-8084-FC0E-83F1-0B7CE9E21CEA}"/>
              </a:ext>
            </a:extLst>
          </p:cNvPr>
          <p:cNvSpPr/>
          <p:nvPr/>
        </p:nvSpPr>
        <p:spPr>
          <a:xfrm>
            <a:off x="6978316" y="3404938"/>
            <a:ext cx="2370221" cy="84221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en-US" sz="2800" b="1" dirty="0">
              <a:latin typeface="Cambria" panose="02040503050406030204" pitchFamily="18" charset="0"/>
              <a:ea typeface="Cambria" panose="02040503050406030204" pitchFamily="18" charset="0"/>
            </a:endParaRPr>
          </a:p>
        </p:txBody>
      </p:sp>
      <p:cxnSp>
        <p:nvCxnSpPr>
          <p:cNvPr id="99" name="Straight Arrow Connector 98">
            <a:extLst>
              <a:ext uri="{FF2B5EF4-FFF2-40B4-BE49-F238E27FC236}">
                <a16:creationId xmlns:a16="http://schemas.microsoft.com/office/drawing/2014/main" id="{82D6CACA-EB97-3CD5-2C12-4E06FDA0B643}"/>
              </a:ext>
            </a:extLst>
          </p:cNvPr>
          <p:cNvCxnSpPr>
            <a:cxnSpLocks/>
            <a:stCxn id="11" idx="3"/>
          </p:cNvCxnSpPr>
          <p:nvPr/>
        </p:nvCxnSpPr>
        <p:spPr>
          <a:xfrm>
            <a:off x="6216315" y="4285248"/>
            <a:ext cx="942475" cy="7920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645F57C7-8B8B-AC4F-9A90-97EE345F4065}"/>
              </a:ext>
            </a:extLst>
          </p:cNvPr>
          <p:cNvSpPr/>
          <p:nvPr/>
        </p:nvSpPr>
        <p:spPr>
          <a:xfrm>
            <a:off x="7170821" y="4620128"/>
            <a:ext cx="3332747" cy="794083"/>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endParaRPr lang="en-US" sz="3200" b="1" dirty="0">
              <a:latin typeface="Cambria" panose="02040503050406030204" pitchFamily="18" charset="0"/>
              <a:ea typeface="Cambria" panose="02040503050406030204" pitchFamily="18" charset="0"/>
            </a:endParaRPr>
          </a:p>
        </p:txBody>
      </p:sp>
      <p:cxnSp>
        <p:nvCxnSpPr>
          <p:cNvPr id="102" name="Straight Arrow Connector 101">
            <a:extLst>
              <a:ext uri="{FF2B5EF4-FFF2-40B4-BE49-F238E27FC236}">
                <a16:creationId xmlns:a16="http://schemas.microsoft.com/office/drawing/2014/main" id="{92D9A078-1231-4405-5C5A-22EA63D78613}"/>
              </a:ext>
            </a:extLst>
          </p:cNvPr>
          <p:cNvCxnSpPr>
            <a:cxnSpLocks/>
          </p:cNvCxnSpPr>
          <p:nvPr/>
        </p:nvCxnSpPr>
        <p:spPr>
          <a:xfrm>
            <a:off x="6256421" y="4439653"/>
            <a:ext cx="986591" cy="18648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3" name="Rectangle: Rounded Corners 102">
            <a:extLst>
              <a:ext uri="{FF2B5EF4-FFF2-40B4-BE49-F238E27FC236}">
                <a16:creationId xmlns:a16="http://schemas.microsoft.com/office/drawing/2014/main" id="{7134C116-F708-D46B-9BA8-96A05CB19A94}"/>
              </a:ext>
            </a:extLst>
          </p:cNvPr>
          <p:cNvSpPr/>
          <p:nvPr/>
        </p:nvSpPr>
        <p:spPr>
          <a:xfrm>
            <a:off x="7255043" y="5847350"/>
            <a:ext cx="3332747" cy="794083"/>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địa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danh</a:t>
            </a:r>
            <a:endParaRPr lang="en-US" sz="3200" b="1" dirty="0">
              <a:latin typeface="Cambria" panose="02040503050406030204" pitchFamily="18" charset="0"/>
              <a:ea typeface="Cambria" panose="02040503050406030204" pitchFamily="18" charset="0"/>
            </a:endParaRPr>
          </a:p>
        </p:txBody>
      </p:sp>
      <p:pic>
        <p:nvPicPr>
          <p:cNvPr id="105" name="Picture 104" descr="A round pink circle with white text and a black background&#10;&#10;AI-generated content may be incorrect.">
            <a:extLst>
              <a:ext uri="{FF2B5EF4-FFF2-40B4-BE49-F238E27FC236}">
                <a16:creationId xmlns:a16="http://schemas.microsoft.com/office/drawing/2014/main" id="{4E9D8893-3530-96D7-AF9E-7E39DD7E3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7062" y="100814"/>
            <a:ext cx="1170051" cy="1170051"/>
          </a:xfrm>
          <a:prstGeom prst="rect">
            <a:avLst/>
          </a:prstGeom>
        </p:spPr>
      </p:pic>
    </p:spTree>
    <p:extLst>
      <p:ext uri="{BB962C8B-B14F-4D97-AF65-F5344CB8AC3E}">
        <p14:creationId xmlns:p14="http://schemas.microsoft.com/office/powerpoint/2010/main" val="259733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par>
                                <p:cTn id="53" presetID="10" presetClass="entr" presetSubtype="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500"/>
                                        <p:tgtEl>
                                          <p:spTgt spid="9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animEffect transition="in" filter="fade">
                                      <p:cBhvr>
                                        <p:cTn id="60" dur="500"/>
                                        <p:tgtEl>
                                          <p:spTgt spid="100"/>
                                        </p:tgtEl>
                                      </p:cBhvr>
                                    </p:animEffect>
                                  </p:childTnLst>
                                </p:cTn>
                              </p:par>
                              <p:par>
                                <p:cTn id="61" presetID="10" presetClass="entr" presetSubtype="0" fill="hold" nodeType="with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fade">
                                      <p:cBhvr>
                                        <p:cTn id="63" dur="500"/>
                                        <p:tgtEl>
                                          <p:spTgt spid="9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fade">
                                      <p:cBhvr>
                                        <p:cTn id="68" dur="500"/>
                                        <p:tgtEl>
                                          <p:spTgt spid="103"/>
                                        </p:tgtEl>
                                      </p:cBhvr>
                                    </p:animEffect>
                                  </p:childTnLst>
                                </p:cTn>
                              </p:par>
                              <p:par>
                                <p:cTn id="69" presetID="10" presetClass="entr" presetSubtype="0" fill="hold" nodeType="withEffect">
                                  <p:stCondLst>
                                    <p:cond delay="0"/>
                                  </p:stCondLst>
                                  <p:childTnLst>
                                    <p:set>
                                      <p:cBhvr>
                                        <p:cTn id="70" dur="1" fill="hold">
                                          <p:stCondLst>
                                            <p:cond delay="0"/>
                                          </p:stCondLst>
                                        </p:cTn>
                                        <p:tgtEl>
                                          <p:spTgt spid="102"/>
                                        </p:tgtEl>
                                        <p:attrNameLst>
                                          <p:attrName>style.visibility</p:attrName>
                                        </p:attrNameLst>
                                      </p:cBhvr>
                                      <p:to>
                                        <p:strVal val="visible"/>
                                      </p:to>
                                    </p:set>
                                    <p:animEffect transition="in" filter="fade">
                                      <p:cBhvr>
                                        <p:cTn id="7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P spid="17" grpId="0" animBg="1"/>
      <p:bldP spid="27" grpId="0" animBg="1"/>
      <p:bldP spid="30" grpId="0" animBg="1"/>
      <p:bldP spid="97" grpId="0" animBg="1"/>
      <p:bldP spid="100" grpId="0" animBg="1"/>
      <p:bldP spid="10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rổ">
            <a:extLst>
              <a:ext uri="{FF2B5EF4-FFF2-40B4-BE49-F238E27FC236}">
                <a16:creationId xmlns:a16="http://schemas.microsoft.com/office/drawing/2014/main" id="{55919866-B050-F6B5-F41D-91DE78FA5C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668021" y="-844607"/>
            <a:ext cx="9867331" cy="7531579"/>
          </a:xfrm>
          <a:prstGeom prst="rect">
            <a:avLst/>
          </a:prstGeom>
        </p:spPr>
      </p:pic>
      <p:pic>
        <p:nvPicPr>
          <p:cNvPr id="60" name="súp lơ">
            <a:hlinkClick r:id="rId5" action="ppaction://hlinksldjump"/>
            <a:extLst>
              <a:ext uri="{FF2B5EF4-FFF2-40B4-BE49-F238E27FC236}">
                <a16:creationId xmlns:a16="http://schemas.microsoft.com/office/drawing/2014/main" id="{C6E9CE0F-BB53-EE71-F693-EAD8F2E2B1D5}"/>
              </a:ext>
            </a:extLst>
          </p:cNvPr>
          <p:cNvPicPr>
            <a:picLocks noChangeAspect="1"/>
          </p:cNvPicPr>
          <p:nvPr/>
        </p:nvPicPr>
        <p:blipFill>
          <a:blip r:embed="rId6"/>
          <a:stretch>
            <a:fillRect/>
          </a:stretch>
        </p:blipFill>
        <p:spPr>
          <a:xfrm rot="762834">
            <a:off x="5707774" y="2682256"/>
            <a:ext cx="4944176" cy="4926014"/>
          </a:xfrm>
          <a:prstGeom prst="rect">
            <a:avLst/>
          </a:prstGeom>
        </p:spPr>
      </p:pic>
      <p:pic>
        <p:nvPicPr>
          <p:cNvPr id="61" name="bí đỏ">
            <a:hlinkClick r:id="rId7" action="ppaction://hlinksldjump"/>
            <a:extLst>
              <a:ext uri="{FF2B5EF4-FFF2-40B4-BE49-F238E27FC236}">
                <a16:creationId xmlns:a16="http://schemas.microsoft.com/office/drawing/2014/main" id="{AF18AD42-82DB-ABEA-EF58-0BE4D3FF7E55}"/>
              </a:ext>
            </a:extLst>
          </p:cNvPr>
          <p:cNvPicPr>
            <a:picLocks noChangeAspect="1"/>
          </p:cNvPicPr>
          <p:nvPr/>
        </p:nvPicPr>
        <p:blipFill>
          <a:blip r:embed="rId8"/>
          <a:stretch>
            <a:fillRect/>
          </a:stretch>
        </p:blipFill>
        <p:spPr>
          <a:xfrm>
            <a:off x="3197157" y="4062859"/>
            <a:ext cx="3190005" cy="3016740"/>
          </a:xfrm>
          <a:prstGeom prst="rect">
            <a:avLst/>
          </a:prstGeom>
        </p:spPr>
      </p:pic>
      <p:pic>
        <p:nvPicPr>
          <p:cNvPr id="63" name="củ cải">
            <a:hlinkClick r:id="rId9" action="ppaction://hlinksldjump"/>
            <a:extLst>
              <a:ext uri="{FF2B5EF4-FFF2-40B4-BE49-F238E27FC236}">
                <a16:creationId xmlns:a16="http://schemas.microsoft.com/office/drawing/2014/main" id="{259C3EF2-743E-8FD3-45B2-AE2A54A22DE8}"/>
              </a:ext>
            </a:extLst>
          </p:cNvPr>
          <p:cNvPicPr>
            <a:picLocks noChangeAspect="1"/>
          </p:cNvPicPr>
          <p:nvPr/>
        </p:nvPicPr>
        <p:blipFill>
          <a:blip r:embed="rId10"/>
          <a:stretch>
            <a:fillRect/>
          </a:stretch>
        </p:blipFill>
        <p:spPr>
          <a:xfrm rot="972737">
            <a:off x="-510697" y="2109970"/>
            <a:ext cx="4416520" cy="3701017"/>
          </a:xfrm>
          <a:prstGeom prst="rect">
            <a:avLst/>
          </a:prstGeom>
        </p:spPr>
      </p:pic>
      <p:pic>
        <p:nvPicPr>
          <p:cNvPr id="59" name="cà rốt">
            <a:hlinkClick r:id="rId11" action="ppaction://hlinksldjump"/>
            <a:extLst>
              <a:ext uri="{FF2B5EF4-FFF2-40B4-BE49-F238E27FC236}">
                <a16:creationId xmlns:a16="http://schemas.microsoft.com/office/drawing/2014/main" id="{25553066-3624-A5D7-F052-3AB0979452A0}"/>
              </a:ext>
            </a:extLst>
          </p:cNvPr>
          <p:cNvPicPr>
            <a:picLocks noChangeAspect="1"/>
          </p:cNvPicPr>
          <p:nvPr/>
        </p:nvPicPr>
        <p:blipFill>
          <a:blip r:embed="rId12"/>
          <a:stretch>
            <a:fillRect/>
          </a:stretch>
        </p:blipFill>
        <p:spPr>
          <a:xfrm rot="638681">
            <a:off x="8966630" y="1873607"/>
            <a:ext cx="3739389" cy="4506776"/>
          </a:xfrm>
          <a:prstGeom prst="rect">
            <a:avLst/>
          </a:prstGeom>
        </p:spPr>
      </p:pic>
      <p:pic>
        <p:nvPicPr>
          <p:cNvPr id="2" name="Picture 1"/>
          <p:cNvPicPr>
            <a:picLocks noChangeAspect="1"/>
          </p:cNvPicPr>
          <p:nvPr/>
        </p:nvPicPr>
        <p:blipFill>
          <a:blip r:embed="rId13"/>
          <a:stretch>
            <a:fillRect/>
          </a:stretch>
        </p:blipFill>
        <p:spPr>
          <a:xfrm>
            <a:off x="943941" y="162045"/>
            <a:ext cx="10528705" cy="1871634"/>
          </a:xfrm>
          <a:prstGeom prst="rect">
            <a:avLst/>
          </a:prstGeom>
        </p:spPr>
      </p:pic>
      <p:sp>
        <p:nvSpPr>
          <p:cNvPr id="3" name="Rounded Rectangle 2"/>
          <p:cNvSpPr/>
          <p:nvPr/>
        </p:nvSpPr>
        <p:spPr>
          <a:xfrm>
            <a:off x="1697563" y="1442882"/>
            <a:ext cx="8706552" cy="4910150"/>
          </a:xfrm>
          <a:prstGeom prst="roundRect">
            <a:avLst/>
          </a:prstGeom>
          <a:solidFill>
            <a:srgbClr val="F0AB8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Tất</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nông</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sản</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trong</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vườn</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đã</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đến</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ngày</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thu</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hoạch</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hãy</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giúp</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bác</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nông</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dân</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thu</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hoạch</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nông</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sản</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nhé</a:t>
            </a:r>
            <a:r>
              <a:rPr kumimoji="0" lang="en-GB" sz="6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p:txBody>
      </p:sp>
      <p:pic>
        <p:nvPicPr>
          <p:cNvPr id="4" name="Picture 3">
            <a:hlinkClick r:id="" action="ppaction://noaction"/>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25900" y="-349512"/>
            <a:ext cx="2155466" cy="2155466"/>
          </a:xfrm>
          <a:prstGeom prst="rect">
            <a:avLst/>
          </a:prstGeom>
        </p:spPr>
      </p:pic>
      <p:sp>
        <p:nvSpPr>
          <p:cNvPr id="5" name="Rectangle: Rounded Corners 4">
            <a:hlinkClick r:id="rId15" action="ppaction://hlinksldjump"/>
            <a:extLst>
              <a:ext uri="{FF2B5EF4-FFF2-40B4-BE49-F238E27FC236}">
                <a16:creationId xmlns:a16="http://schemas.microsoft.com/office/drawing/2014/main" id="{4B02CFF3-CDC8-77A7-FED6-9E83B552A3B2}"/>
              </a:ext>
            </a:extLst>
          </p:cNvPr>
          <p:cNvSpPr/>
          <p:nvPr/>
        </p:nvSpPr>
        <p:spPr>
          <a:xfrm>
            <a:off x="271410" y="131788"/>
            <a:ext cx="1084521" cy="4678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extLst>
      <p:ext uri="{BB962C8B-B14F-4D97-AF65-F5344CB8AC3E}">
        <p14:creationId xmlns:p14="http://schemas.microsoft.com/office/powerpoint/2010/main" val="31820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900" decel="100000" fill="hold"/>
                                        <p:tgtEl>
                                          <p:spTgt spid="6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900" decel="100000" fill="hold"/>
                                        <p:tgtEl>
                                          <p:spTgt spid="6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anim calcmode="lin" valueType="num">
                                      <p:cBhvr>
                                        <p:cTn id="20" dur="1000" fill="hold"/>
                                        <p:tgtEl>
                                          <p:spTgt spid="60"/>
                                        </p:tgtEl>
                                        <p:attrNameLst>
                                          <p:attrName>ppt_x</p:attrName>
                                        </p:attrNameLst>
                                      </p:cBhvr>
                                      <p:tavLst>
                                        <p:tav tm="0">
                                          <p:val>
                                            <p:strVal val="#ppt_x"/>
                                          </p:val>
                                        </p:tav>
                                        <p:tav tm="100000">
                                          <p:val>
                                            <p:strVal val="#ppt_x"/>
                                          </p:val>
                                        </p:tav>
                                      </p:tavLst>
                                    </p:anim>
                                    <p:anim calcmode="lin" valueType="num">
                                      <p:cBhvr>
                                        <p:cTn id="21" dur="900" decel="100000" fill="hold"/>
                                        <p:tgtEl>
                                          <p:spTgt spid="6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900" decel="100000" fill="hold"/>
                                        <p:tgtEl>
                                          <p:spTgt spid="5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1000" fill="hold"/>
                                        <p:tgtEl>
                                          <p:spTgt spid="64"/>
                                        </p:tgtEl>
                                        <p:attrNameLst>
                                          <p:attrName>ppt_w</p:attrName>
                                        </p:attrNameLst>
                                      </p:cBhvr>
                                      <p:tavLst>
                                        <p:tav tm="0">
                                          <p:val>
                                            <p:fltVal val="0"/>
                                          </p:val>
                                        </p:tav>
                                        <p:tav tm="100000">
                                          <p:val>
                                            <p:strVal val="#ppt_w"/>
                                          </p:val>
                                        </p:tav>
                                      </p:tavLst>
                                    </p:anim>
                                    <p:anim calcmode="lin" valueType="num">
                                      <p:cBhvr>
                                        <p:cTn id="33" dur="1000" fill="hold"/>
                                        <p:tgtEl>
                                          <p:spTgt spid="64"/>
                                        </p:tgtEl>
                                        <p:attrNameLst>
                                          <p:attrName>ppt_h</p:attrName>
                                        </p:attrNameLst>
                                      </p:cBhvr>
                                      <p:tavLst>
                                        <p:tav tm="0">
                                          <p:val>
                                            <p:fltVal val="0"/>
                                          </p:val>
                                        </p:tav>
                                        <p:tav tm="100000">
                                          <p:val>
                                            <p:strVal val="#ppt_h"/>
                                          </p:val>
                                        </p:tav>
                                      </p:tavLst>
                                    </p:anim>
                                    <p:animEffect transition="in" filter="fade">
                                      <p:cBhvr>
                                        <p:cTn id="34" dur="1000"/>
                                        <p:tgtEl>
                                          <p:spTgt spid="6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2" nodeType="click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59"/>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11094 -0.275 L 0.11094 -0.27477 C 0.1086 -0.29884 0.10781 -0.32338 0.10417 -0.34653 C 0.1013 -0.36505 0.09011 -0.38542 0.08294 -0.39838 C 0.07813 -0.40694 0.05248 -0.45093 0.04479 -0.4581 C 0.03685 -0.46574 0.02774 -0.46944 0.01914 -0.47407 C 0.01029 -0.4787 0.0013 -0.4838 -0.00781 -0.48588 C -0.02786 -0.49097 -0.06823 -0.49583 -0.06823 -0.4956 L -0.1332 -0.48588 C -0.14362 -0.48472 -0.15416 -0.48611 -0.16445 -0.48403 C -0.16706 -0.48356 -0.16914 -0.48032 -0.17122 -0.47801 C -0.17617 -0.47245 -0.18099 -0.4662 -0.18581 -0.46018 C -0.19713 -0.4456 -0.19531 -0.44792 -0.20599 -0.42616 C -0.20755 -0.42315 -0.20911 -0.41991 -0.21041 -0.4162 C -0.21172 -0.4125 -0.2125 -0.4081 -0.2138 -0.4044 C -0.2151 -0.40023 -0.21679 -0.3963 -0.21823 -0.39236 C -0.22122 -0.35579 -0.21719 -0.40139 -0.22161 -0.36458 C -0.22213 -0.35995 -0.22239 -0.35532 -0.22265 -0.35046 C -0.222 -0.3294 -0.22252 -0.30787 -0.22044 -0.28681 C -0.21979 -0.28009 -0.21653 -0.275 -0.21484 -0.26898 C -0.21315 -0.2625 -0.21185 -0.25579 -0.21041 -0.24907 C -0.2082 -0.23819 -0.20872 -0.23611 -0.20482 -0.22708 C -0.20351 -0.22407 -0.20169 -0.22222 -0.20039 -0.21921 C -0.19896 -0.2162 -0.19844 -0.21204 -0.197 -0.20926 C -0.19609 -0.20741 -0.19362 -0.20509 -0.19362 -0.20486 " pathEditMode="relative" rAng="0" ptsTypes="AAAAAAAAAAAAAAAAAAAAAAAAA">
                                      <p:cBhvr>
                                        <p:cTn id="49" dur="2000" fill="hold"/>
                                        <p:tgtEl>
                                          <p:spTgt spid="59"/>
                                        </p:tgtEl>
                                        <p:attrNameLst>
                                          <p:attrName>ppt_x</p:attrName>
                                          <p:attrName>ppt_y</p:attrName>
                                        </p:attrNameLst>
                                      </p:cBhvr>
                                      <p:rCtr x="-16680" y="-7546"/>
                                    </p:animMotion>
                                  </p:childTnLst>
                                </p:cTn>
                              </p:par>
                            </p:childTnLst>
                          </p:cTn>
                        </p:par>
                      </p:childTnLst>
                    </p:cTn>
                  </p:par>
                </p:childTnLst>
              </p:cTn>
              <p:nextCondLst>
                <p:cond evt="onClick" delay="0">
                  <p:tgtEl>
                    <p:spTgt spid="59"/>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677 0.05301 L -0.00677 0.05324 C -0.01276 0.03032 -0.01797 0.00717 -0.02474 -0.01482 C -0.0293 -0.0294 -0.0362 -0.04167 -0.04037 -0.05648 C -0.04662 -0.07847 -0.05039 -0.12477 -0.05274 -0.14607 C -0.05378 -0.19398 -0.05599 -0.21713 -0.04818 -0.26736 C -0.04609 -0.28125 -0.04128 -0.29306 -0.03698 -0.30533 C -0.03333 -0.31574 -0.02917 -0.3257 -0.02474 -0.33519 C -0.01836 -0.34838 -0.01185 -0.36134 -0.00456 -0.37292 C 0.00273 -0.38472 0.01523 -0.39699 0.02461 -0.40278 C 0.02708 -0.4044 0.02982 -0.40417 0.03242 -0.40463 C 0.03607 -0.40347 0.03997 -0.40301 0.04362 -0.4007 C 0.04935 -0.39722 0.05638 -0.38611 0.06042 -0.37894 C 0.06172 -0.37662 0.0625 -0.37338 0.0638 -0.37083 C 0.06549 -0.36736 0.06745 -0.36435 0.0694 -0.36088 C 0.07318 -0.33357 0.07096 -0.34468 0.075 -0.32708 " pathEditMode="relative" rAng="0" ptsTypes="AAAAAAAAAAAAAAAA">
                                      <p:cBhvr>
                                        <p:cTn id="54" dur="2000" fill="hold"/>
                                        <p:tgtEl>
                                          <p:spTgt spid="61"/>
                                        </p:tgtEl>
                                        <p:attrNameLst>
                                          <p:attrName>ppt_x</p:attrName>
                                          <p:attrName>ppt_y</p:attrName>
                                        </p:attrNameLst>
                                      </p:cBhvr>
                                      <p:rCtr x="1732" y="-22870"/>
                                    </p:animMotion>
                                  </p:childTnLst>
                                </p:cTn>
                              </p:par>
                            </p:childTnLst>
                          </p:cTn>
                        </p:par>
                      </p:childTnLst>
                    </p:cTn>
                  </p:par>
                </p:childTnLst>
              </p:cTn>
              <p:nextCondLst>
                <p:cond evt="onClick" delay="0">
                  <p:tgtEl>
                    <p:spTgt spid="61"/>
                  </p:tgtEl>
                </p:cond>
              </p:nextCondLst>
            </p:seq>
            <p:seq concurrent="1" nextAc="seek">
              <p:cTn id="55" restart="whenNotActive" fill="hold" evtFilter="cancelBubble" nodeType="interactiveSeq">
                <p:stCondLst>
                  <p:cond evt="onClick" delay="0">
                    <p:tgtEl>
                      <p:spTgt spid="63"/>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2.70833E-6 -4.81481E-6 L -2.70833E-6 0.00024 C -0.00039 -0.00532 -0.00117 -0.01064 -0.00169 -0.01597 C -0.00534 -0.06759 -0.01276 -0.17129 -0.01276 -0.17106 C -0.01341 -0.21574 -0.01445 -0.26643 -0.01224 -0.30856 C -0.01159 -0.31875 -0.00859 -0.32546 -0.00664 -0.33263 C -0.00429 -0.34027 -0.00169 -0.34745 0.00117 -0.35254 C 0.00834 -0.36481 0.01328 -0.36504 0.02071 -0.36828 C 0.02552 -0.36782 0.03047 -0.36944 0.03529 -0.36643 C 0.04545 -0.35995 0.06537 -0.3405 0.06537 -0.34027 C 0.07448 -0.31759 0.07578 -0.31365 0.08542 -0.29282 C 0.0875 -0.28842 0.08972 -0.28541 0.09167 -0.28078 C 0.09245 -0.2787 0.09297 -0.275 0.09388 -0.27291 C 0.0974 -0.26435 0.1013 -0.25648 0.10495 -0.24884 C 0.1112 -0.2368 0.12604 -0.22337 0.12904 -0.22106 C 0.13516 -0.21666 0.13269 -0.21712 0.13646 -0.21712 " pathEditMode="relative" rAng="0" ptsTypes="AAAAAAAAAAAAAAAA">
                                      <p:cBhvr>
                                        <p:cTn id="59" dur="2000" fill="hold"/>
                                        <p:tgtEl>
                                          <p:spTgt spid="63"/>
                                        </p:tgtEl>
                                        <p:attrNameLst>
                                          <p:attrName>ppt_x</p:attrName>
                                          <p:attrName>ppt_y</p:attrName>
                                        </p:attrNameLst>
                                      </p:cBhvr>
                                      <p:rCtr x="6133" y="-18426"/>
                                    </p:animMotion>
                                  </p:childTnLst>
                                </p:cTn>
                              </p:par>
                            </p:childTnLst>
                          </p:cTn>
                        </p:par>
                      </p:childTnLst>
                    </p:cTn>
                  </p:par>
                </p:childTnLst>
              </p:cTn>
              <p:nextCondLst>
                <p:cond evt="onClick" delay="0">
                  <p:tgtEl>
                    <p:spTgt spid="63"/>
                  </p:tgtEl>
                </p:cond>
              </p:nextCondLst>
            </p:seq>
            <p:seq concurrent="1" nextAc="seek">
              <p:cTn id="60" restart="whenNotActive" fill="hold" evtFilter="cancelBubble" nodeType="interactiveSeq">
                <p:stCondLst>
                  <p:cond evt="onClick" delay="0">
                    <p:tgtEl>
                      <p:spTgt spid="60"/>
                    </p:tgtEl>
                  </p:cond>
                </p:stCondLst>
                <p:endSync evt="end" delay="0">
                  <p:rtn val="all"/>
                </p:endSync>
                <p:childTnLst>
                  <p:par>
                    <p:cTn id="61" fill="hold">
                      <p:stCondLst>
                        <p:cond delay="0"/>
                      </p:stCondLst>
                      <p:childTnLst>
                        <p:par>
                          <p:cTn id="62" fill="hold">
                            <p:stCondLst>
                              <p:cond delay="0"/>
                            </p:stCondLst>
                            <p:childTnLst>
                              <p:par>
                                <p:cTn id="63" presetID="64" presetClass="path" presetSubtype="0" accel="50000" decel="50000" fill="hold" nodeType="clickEffect">
                                  <p:stCondLst>
                                    <p:cond delay="0"/>
                                  </p:stCondLst>
                                  <p:childTnLst>
                                    <p:animMotion origin="layout" path="M -3.33333E-6 -1.48148E-6 L -0.06966 -0.41389 " pathEditMode="relative" rAng="0" ptsTypes="AA">
                                      <p:cBhvr>
                                        <p:cTn id="64" dur="2000" fill="hold"/>
                                        <p:tgtEl>
                                          <p:spTgt spid="60"/>
                                        </p:tgtEl>
                                        <p:attrNameLst>
                                          <p:attrName>ppt_x</p:attrName>
                                          <p:attrName>ppt_y</p:attrName>
                                        </p:attrNameLst>
                                      </p:cBhvr>
                                      <p:rCtr x="-3490" y="-20694"/>
                                    </p:animMotion>
                                  </p:childTnLst>
                                </p:cTn>
                              </p:par>
                            </p:childTnLst>
                          </p:cTn>
                        </p:par>
                      </p:childTnLst>
                    </p:cTn>
                  </p:par>
                </p:childTnLst>
              </p:cTn>
              <p:nextCondLst>
                <p:cond evt="onClick" delay="0">
                  <p:tgtEl>
                    <p:spTgt spid="60"/>
                  </p:tgtEl>
                </p:cond>
              </p:nextCondLst>
            </p:seq>
          </p:childTnLst>
        </p:cTn>
      </p:par>
    </p:tnLst>
    <p:bldLst>
      <p:bldP spid="3" grpId="0" animBg="1"/>
      <p:bldP spid="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grpSp>
        <p:nvGrpSpPr>
          <p:cNvPr id="16" name="Câu hỏi">
            <a:extLst>
              <a:ext uri="{FF2B5EF4-FFF2-40B4-BE49-F238E27FC236}">
                <a16:creationId xmlns:a16="http://schemas.microsoft.com/office/drawing/2014/main" id="{F0DF2375-3154-2149-4069-82F66A954C27}"/>
              </a:ext>
            </a:extLst>
          </p:cNvPr>
          <p:cNvGrpSpPr/>
          <p:nvPr/>
        </p:nvGrpSpPr>
        <p:grpSpPr>
          <a:xfrm>
            <a:off x="254402" y="-512391"/>
            <a:ext cx="12288030" cy="3269582"/>
            <a:chOff x="310755" y="-320122"/>
            <a:chExt cx="12288030" cy="3681478"/>
          </a:xfrm>
        </p:grpSpPr>
        <p:pic>
          <p:nvPicPr>
            <p:cNvPr id="17" name="Picture 16">
              <a:extLst>
                <a:ext uri="{FF2B5EF4-FFF2-40B4-BE49-F238E27FC236}">
                  <a16:creationId xmlns:a16="http://schemas.microsoft.com/office/drawing/2014/main" id="{C7CCAC67-4D5E-C6E0-8B81-38F0FF4762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0061" b="92970" l="9994" r="47612">
                          <a14:foregroundMark x1="9994" y1="78384" x2="9994" y2="78384"/>
                          <a14:foregroundMark x1="47612" y1="77778" x2="47612" y2="7777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6558" t="67264" r="50059" b="4102"/>
            <a:stretch/>
          </p:blipFill>
          <p:spPr>
            <a:xfrm>
              <a:off x="310755" y="-320122"/>
              <a:ext cx="12288030" cy="3681478"/>
            </a:xfrm>
            <a:prstGeom prst="rect">
              <a:avLst/>
            </a:prstGeom>
          </p:spPr>
        </p:pic>
        <p:sp>
          <p:nvSpPr>
            <p:cNvPr id="18" name="Câu hỏi">
              <a:extLst>
                <a:ext uri="{FF2B5EF4-FFF2-40B4-BE49-F238E27FC236}">
                  <a16:creationId xmlns:a16="http://schemas.microsoft.com/office/drawing/2014/main" id="{30DA3D27-D47B-A811-93FC-6D1EC8D2FBC0}"/>
                </a:ext>
              </a:extLst>
            </p:cNvPr>
            <p:cNvSpPr txBox="1"/>
            <p:nvPr/>
          </p:nvSpPr>
          <p:spPr>
            <a:xfrm>
              <a:off x="2492634" y="699469"/>
              <a:ext cx="8598090" cy="1628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chó</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danh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từ</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riêng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Đúng</a:t>
              </a:r>
              <a:r>
                <a:rPr lang="en-US" sz="4400" b="1" dirty="0">
                  <a:solidFill>
                    <a:prstClr val="black"/>
                  </a:solidFill>
                  <a:latin typeface="Cambria" panose="02040503050406030204" pitchFamily="18" charset="0"/>
                  <a:ea typeface="Cambria" panose="02040503050406030204" pitchFamily="18" charset="0"/>
                </a:rPr>
                <a:t> hay </a:t>
              </a:r>
              <a:r>
                <a:rPr lang="en-US" sz="4400" b="1" dirty="0" err="1">
                  <a:solidFill>
                    <a:prstClr val="black"/>
                  </a:solidFill>
                  <a:latin typeface="Cambria" panose="02040503050406030204" pitchFamily="18" charset="0"/>
                  <a:ea typeface="Cambria" panose="02040503050406030204" pitchFamily="18" charset="0"/>
                </a:rPr>
                <a:t>sai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5" name="Picture 24">
            <a:hlinkClick r:id="rId10" action="ppaction://hlinksldjump"/>
            <a:extLst>
              <a:ext uri="{FF2B5EF4-FFF2-40B4-BE49-F238E27FC236}">
                <a16:creationId xmlns:a16="http://schemas.microsoft.com/office/drawing/2014/main" id="{D7216715-067B-A31C-8612-F0B42ECFC140}"/>
              </a:ext>
            </a:extLst>
          </p:cNvPr>
          <p:cNvPicPr>
            <a:picLocks noChangeAspect="1"/>
          </p:cNvPicPr>
          <p:nvPr/>
        </p:nvPicPr>
        <p:blipFill>
          <a:blip r:embed="rId11"/>
          <a:stretch>
            <a:fillRect/>
          </a:stretch>
        </p:blipFill>
        <p:spPr>
          <a:xfrm>
            <a:off x="-596789" y="-8259"/>
            <a:ext cx="3454887" cy="3626491"/>
          </a:xfrm>
          <a:prstGeom prst="rect">
            <a:avLst/>
          </a:prstGeom>
        </p:spPr>
      </p:pic>
      <p:pic>
        <p:nvPicPr>
          <p:cNvPr id="27" name="ÂM THANH ĐÚNG">
            <a:hlinkClick r:id="" action="ppaction://media"/>
            <a:extLst>
              <a:ext uri="{FF2B5EF4-FFF2-40B4-BE49-F238E27FC236}">
                <a16:creationId xmlns:a16="http://schemas.microsoft.com/office/drawing/2014/main" id="{099F8002-9B57-3B8D-C88C-6133C4CF34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84089" y="-8259"/>
            <a:ext cx="1240175" cy="1240175"/>
          </a:xfrm>
          <a:prstGeom prst="rect">
            <a:avLst/>
          </a:prstGeom>
        </p:spPr>
      </p:pic>
      <p:pic>
        <p:nvPicPr>
          <p:cNvPr id="28" name="ÂM THANH SAI">
            <a:hlinkClick r:id="" action="ppaction://media"/>
            <a:extLst>
              <a:ext uri="{FF2B5EF4-FFF2-40B4-BE49-F238E27FC236}">
                <a16:creationId xmlns:a16="http://schemas.microsoft.com/office/drawing/2014/main" id="{A35268A6-BAF7-8C8F-DEDF-C8CFC1DE396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83577" y="1477320"/>
            <a:ext cx="979681" cy="979681"/>
          </a:xfrm>
          <a:prstGeom prst="rect">
            <a:avLst/>
          </a:prstGeom>
        </p:spPr>
      </p:pic>
      <p:pic>
        <p:nvPicPr>
          <p:cNvPr id="29" name="ÂM THANH SAI">
            <a:hlinkClick r:id="" action="ppaction://media"/>
            <a:extLst>
              <a:ext uri="{FF2B5EF4-FFF2-40B4-BE49-F238E27FC236}">
                <a16:creationId xmlns:a16="http://schemas.microsoft.com/office/drawing/2014/main" id="{FB3E2B44-141B-5A38-F016-507CE3CDC62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66676" y="2603360"/>
            <a:ext cx="979681" cy="979681"/>
          </a:xfrm>
          <a:prstGeom prst="rect">
            <a:avLst/>
          </a:prstGeom>
        </p:spPr>
      </p:pic>
      <p:pic>
        <p:nvPicPr>
          <p:cNvPr id="26" name="RỔ">
            <a:hlinkClick r:id="rId10" action="ppaction://hlinksldjump"/>
            <a:extLst>
              <a:ext uri="{FF2B5EF4-FFF2-40B4-BE49-F238E27FC236}">
                <a16:creationId xmlns:a16="http://schemas.microsoft.com/office/drawing/2014/main" id="{27D9A490-9445-F284-4705-579D9FDDA320}"/>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4042215" y="4509605"/>
            <a:ext cx="3889007" cy="2430208"/>
          </a:xfrm>
          <a:prstGeom prst="rect">
            <a:avLst/>
          </a:prstGeom>
        </p:spPr>
      </p:pic>
      <p:sp>
        <p:nvSpPr>
          <p:cNvPr id="34" name="Arrow: Right 33">
            <a:hlinkClick r:id="rId10" action="ppaction://hlinksldjump"/>
            <a:extLst>
              <a:ext uri="{FF2B5EF4-FFF2-40B4-BE49-F238E27FC236}">
                <a16:creationId xmlns:a16="http://schemas.microsoft.com/office/drawing/2014/main" id="{F22B0120-1C50-2198-394C-8CA1BC8EEFB5}"/>
              </a:ext>
            </a:extLst>
          </p:cNvPr>
          <p:cNvSpPr/>
          <p:nvPr/>
        </p:nvSpPr>
        <p:spPr>
          <a:xfrm>
            <a:off x="11303950" y="5974171"/>
            <a:ext cx="846161" cy="79194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6A8727B-40C8-1024-065D-6A2F443DFF92}"/>
              </a:ext>
            </a:extLst>
          </p:cNvPr>
          <p:cNvSpPr/>
          <p:nvPr/>
        </p:nvSpPr>
        <p:spPr>
          <a:xfrm>
            <a:off x="8549640" y="3611880"/>
            <a:ext cx="788670" cy="411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05DE983B-3A66-A1EA-35A6-BE6A9A7E5F95}"/>
              </a:ext>
            </a:extLst>
          </p:cNvPr>
          <p:cNvSpPr/>
          <p:nvPr/>
        </p:nvSpPr>
        <p:spPr>
          <a:xfrm>
            <a:off x="4242391" y="2753833"/>
            <a:ext cx="4146698" cy="1297173"/>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án</a:t>
            </a:r>
            <a:r>
              <a:rPr lang="en-US" sz="5400" dirty="0">
                <a:solidFill>
                  <a:srgbClr val="FF0000"/>
                </a:solidFill>
                <a:latin typeface="Cambria" panose="02040503050406030204" pitchFamily="18" charset="0"/>
                <a:ea typeface="Cambria" panose="02040503050406030204" pitchFamily="18" charset="0"/>
              </a:rPr>
              <a:t>: Sai</a:t>
            </a:r>
          </a:p>
        </p:txBody>
      </p:sp>
    </p:spTree>
    <p:extLst>
      <p:ext uri="{BB962C8B-B14F-4D97-AF65-F5344CB8AC3E}">
        <p14:creationId xmlns:p14="http://schemas.microsoft.com/office/powerpoint/2010/main" val="188457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3448" fill="hold"/>
                                        <p:tgtEl>
                                          <p:spTgt spid="27"/>
                                        </p:tgtEl>
                                      </p:cBhvr>
                                    </p:cmd>
                                  </p:childTnLst>
                                </p:cTn>
                              </p:par>
                              <p:par>
                                <p:cTn id="18" presetID="42" presetClass="path" presetSubtype="0" accel="50000" decel="50000" fill="hold" nodeType="withEffect">
                                  <p:stCondLst>
                                    <p:cond delay="0"/>
                                  </p:stCondLst>
                                  <p:childTnLst>
                                    <p:animMotion origin="layout" path="M 1.66667E-6 -4.44444E-6 L 0.3901 0.46575 " pathEditMode="relative" rAng="0" ptsTypes="AA">
                                      <p:cBhvr>
                                        <p:cTn id="19" dur="2000" fill="hold"/>
                                        <p:tgtEl>
                                          <p:spTgt spid="25"/>
                                        </p:tgtEl>
                                        <p:attrNameLst>
                                          <p:attrName>ppt_x</p:attrName>
                                          <p:attrName>ppt_y</p:attrName>
                                        </p:attrNameLst>
                                      </p:cBhvr>
                                      <p:rCtr x="19505" y="2328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7"/>
                </p:tgtEl>
              </p:cMediaNode>
            </p:audio>
            <p:audio>
              <p:cMediaNode vol="80000">
                <p:cTn id="21" fill="hold" display="0">
                  <p:stCondLst>
                    <p:cond delay="indefinite"/>
                  </p:stCondLst>
                  <p:endCondLst>
                    <p:cond evt="onStopAudio" delay="0">
                      <p:tgtEl>
                        <p:sldTgt/>
                      </p:tgtEl>
                    </p:cond>
                  </p:endCondLst>
                </p:cTn>
                <p:tgtEl>
                  <p:spTgt spid="28"/>
                </p:tgtEl>
              </p:cMediaNode>
            </p:audio>
            <p:audio>
              <p:cMediaNode vol="80000">
                <p:cTn id="22" fill="hold" display="0">
                  <p:stCondLst>
                    <p:cond delay="indefinite"/>
                  </p:stCondLst>
                  <p:endCondLst>
                    <p:cond evt="onStopAudio" delay="0">
                      <p:tgtEl>
                        <p:sldTgt/>
                      </p:tgtEl>
                    </p:cond>
                  </p:endCondLst>
                </p:cTn>
                <p:tgtEl>
                  <p:spTgt spid="29"/>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grpSp>
        <p:nvGrpSpPr>
          <p:cNvPr id="16" name="Câu hỏi">
            <a:extLst>
              <a:ext uri="{FF2B5EF4-FFF2-40B4-BE49-F238E27FC236}">
                <a16:creationId xmlns:a16="http://schemas.microsoft.com/office/drawing/2014/main" id="{F0DF2375-3154-2149-4069-82F66A954C27}"/>
              </a:ext>
            </a:extLst>
          </p:cNvPr>
          <p:cNvGrpSpPr/>
          <p:nvPr/>
        </p:nvGrpSpPr>
        <p:grpSpPr>
          <a:xfrm>
            <a:off x="254402" y="-512391"/>
            <a:ext cx="12288030" cy="3269582"/>
            <a:chOff x="310755" y="-320122"/>
            <a:chExt cx="12288030" cy="3681478"/>
          </a:xfrm>
        </p:grpSpPr>
        <p:pic>
          <p:nvPicPr>
            <p:cNvPr id="17" name="Picture 16">
              <a:extLst>
                <a:ext uri="{FF2B5EF4-FFF2-40B4-BE49-F238E27FC236}">
                  <a16:creationId xmlns:a16="http://schemas.microsoft.com/office/drawing/2014/main" id="{C7CCAC67-4D5E-C6E0-8B81-38F0FF4762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0061" b="92970" l="9994" r="47612">
                          <a14:foregroundMark x1="9994" y1="78384" x2="9994" y2="78384"/>
                          <a14:foregroundMark x1="47612" y1="77778" x2="47612" y2="7777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6558" t="67264" r="50059" b="4102"/>
            <a:stretch/>
          </p:blipFill>
          <p:spPr>
            <a:xfrm>
              <a:off x="310755" y="-320122"/>
              <a:ext cx="12288030" cy="3681478"/>
            </a:xfrm>
            <a:prstGeom prst="rect">
              <a:avLst/>
            </a:prstGeom>
          </p:spPr>
        </p:pic>
        <p:sp>
          <p:nvSpPr>
            <p:cNvPr id="18" name="Câu hỏi">
              <a:extLst>
                <a:ext uri="{FF2B5EF4-FFF2-40B4-BE49-F238E27FC236}">
                  <a16:creationId xmlns:a16="http://schemas.microsoft.com/office/drawing/2014/main" id="{30DA3D27-D47B-A811-93FC-6D1EC8D2FBC0}"/>
                </a:ext>
              </a:extLst>
            </p:cNvPr>
            <p:cNvSpPr txBox="1"/>
            <p:nvPr/>
          </p:nvSpPr>
          <p:spPr>
            <a:xfrm>
              <a:off x="2354039" y="792948"/>
              <a:ext cx="8598090" cy="1628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danh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chỉ</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cối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hay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27" name="ÂM THANH ĐÚNG">
            <a:hlinkClick r:id="" action="ppaction://media"/>
            <a:extLst>
              <a:ext uri="{FF2B5EF4-FFF2-40B4-BE49-F238E27FC236}">
                <a16:creationId xmlns:a16="http://schemas.microsoft.com/office/drawing/2014/main" id="{099F8002-9B57-3B8D-C88C-6133C4CF34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84089" y="-8259"/>
            <a:ext cx="1240175" cy="1240175"/>
          </a:xfrm>
          <a:prstGeom prst="rect">
            <a:avLst/>
          </a:prstGeom>
        </p:spPr>
      </p:pic>
      <p:pic>
        <p:nvPicPr>
          <p:cNvPr id="28" name="ÂM THANH SAI">
            <a:hlinkClick r:id="" action="ppaction://media"/>
            <a:extLst>
              <a:ext uri="{FF2B5EF4-FFF2-40B4-BE49-F238E27FC236}">
                <a16:creationId xmlns:a16="http://schemas.microsoft.com/office/drawing/2014/main" id="{A35268A6-BAF7-8C8F-DEDF-C8CFC1DE39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83577" y="1477320"/>
            <a:ext cx="979681" cy="979681"/>
          </a:xfrm>
          <a:prstGeom prst="rect">
            <a:avLst/>
          </a:prstGeom>
        </p:spPr>
      </p:pic>
      <p:pic>
        <p:nvPicPr>
          <p:cNvPr id="29" name="ÂM THANH SAI">
            <a:hlinkClick r:id="" action="ppaction://media"/>
            <a:extLst>
              <a:ext uri="{FF2B5EF4-FFF2-40B4-BE49-F238E27FC236}">
                <a16:creationId xmlns:a16="http://schemas.microsoft.com/office/drawing/2014/main" id="{FB3E2B44-141B-5A38-F016-507CE3CDC62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66676" y="2603360"/>
            <a:ext cx="979681" cy="979681"/>
          </a:xfrm>
          <a:prstGeom prst="rect">
            <a:avLst/>
          </a:prstGeom>
        </p:spPr>
      </p:pic>
      <p:pic>
        <p:nvPicPr>
          <p:cNvPr id="34" name="Picture 33">
            <a:hlinkClick r:id="rId11" action="ppaction://hlinksldjump"/>
            <a:extLst>
              <a:ext uri="{FF2B5EF4-FFF2-40B4-BE49-F238E27FC236}">
                <a16:creationId xmlns:a16="http://schemas.microsoft.com/office/drawing/2014/main" id="{C77F0586-8084-9A05-0C41-EC7D057A7D4D}"/>
              </a:ext>
            </a:extLst>
          </p:cNvPr>
          <p:cNvPicPr>
            <a:picLocks noChangeAspect="1"/>
          </p:cNvPicPr>
          <p:nvPr/>
        </p:nvPicPr>
        <p:blipFill>
          <a:blip r:embed="rId12"/>
          <a:stretch>
            <a:fillRect/>
          </a:stretch>
        </p:blipFill>
        <p:spPr>
          <a:xfrm>
            <a:off x="204078" y="583094"/>
            <a:ext cx="2756471" cy="2606753"/>
          </a:xfrm>
          <a:prstGeom prst="rect">
            <a:avLst/>
          </a:prstGeom>
        </p:spPr>
      </p:pic>
      <p:pic>
        <p:nvPicPr>
          <p:cNvPr id="26" name="RỔ">
            <a:hlinkClick r:id="rId11" action="ppaction://hlinksldjump"/>
            <a:extLst>
              <a:ext uri="{FF2B5EF4-FFF2-40B4-BE49-F238E27FC236}">
                <a16:creationId xmlns:a16="http://schemas.microsoft.com/office/drawing/2014/main" id="{27D9A490-9445-F284-4705-579D9FDDA320}"/>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3993301" y="4611084"/>
            <a:ext cx="3723396" cy="2326719"/>
          </a:xfrm>
          <a:prstGeom prst="rect">
            <a:avLst/>
          </a:prstGeom>
        </p:spPr>
      </p:pic>
      <p:sp>
        <p:nvSpPr>
          <p:cNvPr id="35" name="Arrow: Right 34">
            <a:hlinkClick r:id="rId11" action="ppaction://hlinksldjump"/>
            <a:extLst>
              <a:ext uri="{FF2B5EF4-FFF2-40B4-BE49-F238E27FC236}">
                <a16:creationId xmlns:a16="http://schemas.microsoft.com/office/drawing/2014/main" id="{90F67534-7E52-67C7-4DD5-EA003540A98E}"/>
              </a:ext>
            </a:extLst>
          </p:cNvPr>
          <p:cNvSpPr/>
          <p:nvPr/>
        </p:nvSpPr>
        <p:spPr>
          <a:xfrm>
            <a:off x="11303950" y="5974171"/>
            <a:ext cx="846161" cy="79194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2C24C31-D75B-E925-B0B4-830D5941E4A6}"/>
              </a:ext>
            </a:extLst>
          </p:cNvPr>
          <p:cNvSpPr/>
          <p:nvPr/>
        </p:nvSpPr>
        <p:spPr>
          <a:xfrm>
            <a:off x="8549640" y="3611880"/>
            <a:ext cx="788670" cy="411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8B8F7CC3-70D0-7493-A6A8-AE4DF3A5DD37}"/>
              </a:ext>
            </a:extLst>
          </p:cNvPr>
          <p:cNvSpPr/>
          <p:nvPr/>
        </p:nvSpPr>
        <p:spPr>
          <a:xfrm>
            <a:off x="4242391" y="2753833"/>
            <a:ext cx="4146698" cy="1297173"/>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án</a:t>
            </a:r>
            <a:r>
              <a:rPr lang="en-US" sz="5400" dirty="0">
                <a:solidFill>
                  <a:srgbClr val="FF0000"/>
                </a:solidFill>
                <a:latin typeface="Cambria" panose="02040503050406030204" pitchFamily="18" charset="0"/>
                <a:ea typeface="Cambria" panose="02040503050406030204" pitchFamily="18" charset="0"/>
              </a:rPr>
              <a:t>: Sai</a:t>
            </a:r>
          </a:p>
        </p:txBody>
      </p:sp>
    </p:spTree>
    <p:extLst>
      <p:ext uri="{BB962C8B-B14F-4D97-AF65-F5344CB8AC3E}">
        <p14:creationId xmlns:p14="http://schemas.microsoft.com/office/powerpoint/2010/main" val="341581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448" fill="hold"/>
                                        <p:tgtEl>
                                          <p:spTgt spid="27"/>
                                        </p:tgtEl>
                                      </p:cBhvr>
                                    </p:cmd>
                                  </p:childTnLst>
                                </p:cTn>
                              </p:par>
                              <p:par>
                                <p:cTn id="23" presetID="0" presetClass="path" presetSubtype="0" accel="50000" decel="50000" fill="hold" nodeType="withEffect">
                                  <p:stCondLst>
                                    <p:cond delay="0"/>
                                  </p:stCondLst>
                                  <p:childTnLst>
                                    <p:animMotion origin="layout" path="M 0.00898 -0.10579 L 0.00898 -0.10556 C 0.08659 -0.0662 0.04831 -0.08819 0.15781 -0.01319 C 0.16979 -0.00486 0.18242 0.00116 0.19362 0.01273 C 0.2 0.01921 0.20625 0.02639 0.21276 0.03241 C 0.23776 0.05532 0.24752 0.0588 0.26875 0.08634 C 0.28802 0.11134 0.32578 0.16412 0.32578 0.16435 C 0.32851 0.17176 0.33125 0.18009 0.33424 0.18796 C 0.3375 0.19676 0.34179 0.20417 0.34479 0.21389 C 0.35312 0.24097 0.35859 0.26343 0.3638 0.29144 C 0.36484 0.29792 0.36614 0.3044 0.36692 0.31088 C 0.36823 0.32083 0.36914 0.33125 0.37005 0.3412 C 0.372 0.39421 0.37174 0.37407 0.37005 0.45787 C 0.36979 0.47153 0.36927 0.47245 0.36692 0.4838 C 0.36666 0.48727 0.36627 0.49097 0.36588 0.49444 C 0.36471 0.50417 0.36484 0.49815 0.36484 0.50347 " pathEditMode="relative" rAng="0" ptsTypes="AAAAAAAAAAAAAAAA">
                                      <p:cBhvr>
                                        <p:cTn id="24" dur="2000" fill="hold"/>
                                        <p:tgtEl>
                                          <p:spTgt spid="34"/>
                                        </p:tgtEl>
                                        <p:attrNameLst>
                                          <p:attrName>ppt_x</p:attrName>
                                          <p:attrName>ppt_y</p:attrName>
                                        </p:attrNameLst>
                                      </p:cBhvr>
                                      <p:rCtr x="18125" y="3046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7"/>
                </p:tgtEl>
              </p:cMediaNode>
            </p:audio>
            <p:audio>
              <p:cMediaNode vol="80000">
                <p:cTn id="26" fill="hold" display="0">
                  <p:stCondLst>
                    <p:cond delay="indefinite"/>
                  </p:stCondLst>
                  <p:endCondLst>
                    <p:cond evt="onStopAudio" delay="0">
                      <p:tgtEl>
                        <p:sldTgt/>
                      </p:tgtEl>
                    </p:cond>
                  </p:endCondLst>
                </p:cTn>
                <p:tgtEl>
                  <p:spTgt spid="28"/>
                </p:tgtEl>
              </p:cMediaNode>
            </p:audio>
            <p:audio>
              <p:cMediaNode vol="80000">
                <p:cTn id="27" fill="hold" display="0">
                  <p:stCondLst>
                    <p:cond delay="indefinite"/>
                  </p:stCondLst>
                  <p:endCondLst>
                    <p:cond evt="onStopAudio" delay="0">
                      <p:tgtEl>
                        <p:sldTgt/>
                      </p:tgtEl>
                    </p:cond>
                  </p:endCondLst>
                </p:cTn>
                <p:tgtEl>
                  <p:spTgt spid="29"/>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Câu hỏi">
            <a:extLst>
              <a:ext uri="{FF2B5EF4-FFF2-40B4-BE49-F238E27FC236}">
                <a16:creationId xmlns:a16="http://schemas.microsoft.com/office/drawing/2014/main" id="{C4B4E7A7-7A78-202F-C3BC-D845195F06A8}"/>
              </a:ext>
            </a:extLst>
          </p:cNvPr>
          <p:cNvGrpSpPr/>
          <p:nvPr/>
        </p:nvGrpSpPr>
        <p:grpSpPr>
          <a:xfrm>
            <a:off x="296933" y="-363535"/>
            <a:ext cx="12288030" cy="3269582"/>
            <a:chOff x="353286" y="-152513"/>
            <a:chExt cx="12288030" cy="3681478"/>
          </a:xfrm>
        </p:grpSpPr>
        <p:pic>
          <p:nvPicPr>
            <p:cNvPr id="39" name="Picture 38">
              <a:extLst>
                <a:ext uri="{FF2B5EF4-FFF2-40B4-BE49-F238E27FC236}">
                  <a16:creationId xmlns:a16="http://schemas.microsoft.com/office/drawing/2014/main" id="{2946BC67-3D6E-416C-BF49-22BEED60A7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061" b="92970" l="9994" r="47612">
                          <a14:foregroundMark x1="9994" y1="78384" x2="9994" y2="78384"/>
                          <a14:foregroundMark x1="47612" y1="77778" x2="47612" y2="7777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6558" t="67264" r="50059" b="4102"/>
            <a:stretch/>
          </p:blipFill>
          <p:spPr>
            <a:xfrm>
              <a:off x="353286" y="-152513"/>
              <a:ext cx="12288030" cy="3681478"/>
            </a:xfrm>
            <a:prstGeom prst="rect">
              <a:avLst/>
            </a:prstGeom>
          </p:spPr>
        </p:pic>
        <p:sp>
          <p:nvSpPr>
            <p:cNvPr id="40" name="Câu hỏi">
              <a:extLst>
                <a:ext uri="{FF2B5EF4-FFF2-40B4-BE49-F238E27FC236}">
                  <a16:creationId xmlns:a16="http://schemas.microsoft.com/office/drawing/2014/main" id="{C65933F1-E06D-0A24-4C45-493E508DAA52}"/>
                </a:ext>
              </a:extLst>
            </p:cNvPr>
            <p:cNvSpPr txBox="1"/>
            <p:nvPr/>
          </p:nvSpPr>
          <p:spPr>
            <a:xfrm>
              <a:off x="2711815" y="893582"/>
              <a:ext cx="8598090" cy="1628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nhóm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rPr>
                <a:t>Nắng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bưởi</a:t>
              </a:r>
              <a:r>
                <a:rPr lang="en-US" sz="4400" b="1" dirty="0">
                  <a:solidFill>
                    <a:prstClr val="black"/>
                  </a:solidFill>
                  <a:latin typeface="Cambria" panose="02040503050406030204" pitchFamily="18" charset="0"/>
                  <a:ea typeface="Cambria" panose="02040503050406030204" pitchFamily="18" charset="0"/>
                </a:rPr>
                <a:t>, cam, </a:t>
              </a:r>
              <a:r>
                <a:rPr lang="en-US" sz="4400" b="1" dirty="0" err="1">
                  <a:solidFill>
                    <a:prstClr val="black"/>
                  </a:solidFill>
                  <a:latin typeface="Cambria" panose="02040503050406030204" pitchFamily="18" charset="0"/>
                  <a:ea typeface="Cambria" panose="02040503050406030204" pitchFamily="18" charset="0"/>
                </a:rPr>
                <a:t>táo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7" name="ÂM THANH ĐÚNG">
            <a:hlinkClick r:id="" action="ppaction://media"/>
            <a:extLst>
              <a:ext uri="{FF2B5EF4-FFF2-40B4-BE49-F238E27FC236}">
                <a16:creationId xmlns:a16="http://schemas.microsoft.com/office/drawing/2014/main" id="{E505094E-2C95-670F-9AF8-00C56CC19B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84089" y="-8259"/>
            <a:ext cx="1240175" cy="1240175"/>
          </a:xfrm>
          <a:prstGeom prst="rect">
            <a:avLst/>
          </a:prstGeom>
        </p:spPr>
      </p:pic>
      <p:pic>
        <p:nvPicPr>
          <p:cNvPr id="48" name="ÂM THANH SAI">
            <a:hlinkClick r:id="" action="ppaction://media"/>
            <a:extLst>
              <a:ext uri="{FF2B5EF4-FFF2-40B4-BE49-F238E27FC236}">
                <a16:creationId xmlns:a16="http://schemas.microsoft.com/office/drawing/2014/main" id="{79BC3310-B985-823A-5656-369F5BEC673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83577" y="1477320"/>
            <a:ext cx="979681" cy="979681"/>
          </a:xfrm>
          <a:prstGeom prst="rect">
            <a:avLst/>
          </a:prstGeom>
        </p:spPr>
      </p:pic>
      <p:pic>
        <p:nvPicPr>
          <p:cNvPr id="49" name="ÂM THANH SAI">
            <a:hlinkClick r:id="" action="ppaction://media"/>
            <a:extLst>
              <a:ext uri="{FF2B5EF4-FFF2-40B4-BE49-F238E27FC236}">
                <a16:creationId xmlns:a16="http://schemas.microsoft.com/office/drawing/2014/main" id="{BAC21EF4-72C9-3F4B-F268-37617317EB1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66676" y="2603360"/>
            <a:ext cx="979681" cy="979681"/>
          </a:xfrm>
          <a:prstGeom prst="rect">
            <a:avLst/>
          </a:prstGeom>
        </p:spPr>
      </p:pic>
      <p:pic>
        <p:nvPicPr>
          <p:cNvPr id="54" name="RỔ">
            <a:hlinkClick r:id="rId10" action="ppaction://hlinksldjump"/>
            <a:extLst>
              <a:ext uri="{FF2B5EF4-FFF2-40B4-BE49-F238E27FC236}">
                <a16:creationId xmlns:a16="http://schemas.microsoft.com/office/drawing/2014/main" id="{0B067F6D-FB35-D039-CD79-AD8353032C76}"/>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4419255" y="4746552"/>
            <a:ext cx="3566391" cy="2228608"/>
          </a:xfrm>
          <a:prstGeom prst="rect">
            <a:avLst/>
          </a:prstGeom>
        </p:spPr>
      </p:pic>
      <p:sp>
        <p:nvSpPr>
          <p:cNvPr id="2" name="Rectangle 1">
            <a:extLst>
              <a:ext uri="{FF2B5EF4-FFF2-40B4-BE49-F238E27FC236}">
                <a16:creationId xmlns:a16="http://schemas.microsoft.com/office/drawing/2014/main" id="{69C6900F-0949-2FF5-E205-71746186C690}"/>
              </a:ext>
            </a:extLst>
          </p:cNvPr>
          <p:cNvSpPr/>
          <p:nvPr/>
        </p:nvSpPr>
        <p:spPr>
          <a:xfrm>
            <a:off x="8549640" y="3611880"/>
            <a:ext cx="788670" cy="411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7837BD5E-D20E-8413-C031-0833EF1B4930}"/>
              </a:ext>
            </a:extLst>
          </p:cNvPr>
          <p:cNvSpPr/>
          <p:nvPr/>
        </p:nvSpPr>
        <p:spPr>
          <a:xfrm>
            <a:off x="4242391" y="2753833"/>
            <a:ext cx="4582632" cy="1297173"/>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Nắng</a:t>
            </a:r>
            <a:endParaRPr lang="en-US" sz="5400"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9E0902B-B2EF-03E3-A59B-8E896C26F441}"/>
              </a:ext>
            </a:extLst>
          </p:cNvPr>
          <p:cNvPicPr>
            <a:picLocks noChangeAspect="1"/>
          </p:cNvPicPr>
          <p:nvPr/>
        </p:nvPicPr>
        <p:blipFill>
          <a:blip r:embed="rId13"/>
          <a:stretch>
            <a:fillRect/>
          </a:stretch>
        </p:blipFill>
        <p:spPr>
          <a:xfrm>
            <a:off x="-789491" y="-959858"/>
            <a:ext cx="5060119" cy="5047926"/>
          </a:xfrm>
          <a:prstGeom prst="rect">
            <a:avLst/>
          </a:prstGeom>
        </p:spPr>
      </p:pic>
    </p:spTree>
    <p:extLst>
      <p:ext uri="{BB962C8B-B14F-4D97-AF65-F5344CB8AC3E}">
        <p14:creationId xmlns:p14="http://schemas.microsoft.com/office/powerpoint/2010/main" val="402108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3448" fill="hold"/>
                                        <p:tgtEl>
                                          <p:spTgt spid="47"/>
                                        </p:tgtEl>
                                      </p:cBhvr>
                                    </p:cmd>
                                  </p:childTnLst>
                                </p:cTn>
                              </p:par>
                              <p:par>
                                <p:cTn id="18" presetID="42" presetClass="path" presetSubtype="0" accel="50000" decel="50000" fill="hold" nodeType="withEffect">
                                  <p:stCondLst>
                                    <p:cond delay="0"/>
                                  </p:stCondLst>
                                  <p:childTnLst>
                                    <p:animMotion origin="layout" path="M 1.66667E-6 7.40741E-7 L 0.40208 0.54051 " pathEditMode="relative" rAng="0" ptsTypes="AA">
                                      <p:cBhvr>
                                        <p:cTn id="19" dur="2000" fill="hold"/>
                                        <p:tgtEl>
                                          <p:spTgt spid="4"/>
                                        </p:tgtEl>
                                        <p:attrNameLst>
                                          <p:attrName>ppt_x</p:attrName>
                                          <p:attrName>ppt_y</p:attrName>
                                        </p:attrNameLst>
                                      </p:cBhvr>
                                      <p:rCtr x="20104" y="2701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7"/>
                </p:tgtEl>
              </p:cMediaNode>
            </p:audio>
            <p:audio>
              <p:cMediaNode vol="80000">
                <p:cTn id="21" fill="hold" display="0">
                  <p:stCondLst>
                    <p:cond delay="indefinite"/>
                  </p:stCondLst>
                  <p:endCondLst>
                    <p:cond evt="onStopAudio" delay="0">
                      <p:tgtEl>
                        <p:sldTgt/>
                      </p:tgtEl>
                    </p:cond>
                  </p:endCondLst>
                </p:cTn>
                <p:tgtEl>
                  <p:spTgt spid="48"/>
                </p:tgtEl>
              </p:cMediaNode>
            </p:audio>
            <p:audio>
              <p:cMediaNode vol="80000">
                <p:cTn id="22" fill="hold" display="0">
                  <p:stCondLst>
                    <p:cond delay="indefinite"/>
                  </p:stCondLst>
                  <p:endCondLst>
                    <p:cond evt="onStopAudio" delay="0">
                      <p:tgtEl>
                        <p:sldTgt/>
                      </p:tgtEl>
                    </p:cond>
                  </p:endCondLst>
                </p:cTn>
                <p:tgtEl>
                  <p:spTgt spid="49"/>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DC52B9DE-A990-AA38-8D85-34CD6DAD9F19}"/>
              </a:ext>
            </a:extLst>
          </p:cNvPr>
          <p:cNvGrpSpPr/>
          <p:nvPr/>
        </p:nvGrpSpPr>
        <p:grpSpPr>
          <a:xfrm>
            <a:off x="-405669" y="-538534"/>
            <a:ext cx="12288030" cy="3269582"/>
            <a:chOff x="310755" y="-320122"/>
            <a:chExt cx="12288030" cy="3681478"/>
          </a:xfrm>
        </p:grpSpPr>
        <p:pic>
          <p:nvPicPr>
            <p:cNvPr id="4" name="Picture 3">
              <a:extLst>
                <a:ext uri="{FF2B5EF4-FFF2-40B4-BE49-F238E27FC236}">
                  <a16:creationId xmlns:a16="http://schemas.microsoft.com/office/drawing/2014/main" id="{980B69C6-3B44-D917-2D01-994DF39397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061" b="92970" l="9994" r="47612">
                          <a14:foregroundMark x1="9994" y1="78384" x2="9994" y2="78384"/>
                          <a14:foregroundMark x1="47612" y1="77778" x2="47612" y2="7777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6558" t="67264" r="50059" b="4102"/>
            <a:stretch/>
          </p:blipFill>
          <p:spPr>
            <a:xfrm>
              <a:off x="310755" y="-320122"/>
              <a:ext cx="12288030" cy="3681478"/>
            </a:xfrm>
            <a:prstGeom prst="rect">
              <a:avLst/>
            </a:prstGeom>
          </p:spPr>
        </p:pic>
        <p:sp>
          <p:nvSpPr>
            <p:cNvPr id="5" name="Câu hỏi">
              <a:extLst>
                <a:ext uri="{FF2B5EF4-FFF2-40B4-BE49-F238E27FC236}">
                  <a16:creationId xmlns:a16="http://schemas.microsoft.com/office/drawing/2014/main" id="{E6F4916B-CF04-75D7-1F97-05AB50BC4C75}"/>
                </a:ext>
              </a:extLst>
            </p:cNvPr>
            <p:cNvSpPr txBox="1"/>
            <p:nvPr/>
          </p:nvSpPr>
          <p:spPr>
            <a:xfrm>
              <a:off x="2425742" y="586508"/>
              <a:ext cx="8598090" cy="1628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Hà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Việt Nam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danh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hay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danh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riêng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6" name="ÂM THANH ĐÚNG">
            <a:hlinkClick r:id="" action="ppaction://media"/>
            <a:extLst>
              <a:ext uri="{FF2B5EF4-FFF2-40B4-BE49-F238E27FC236}">
                <a16:creationId xmlns:a16="http://schemas.microsoft.com/office/drawing/2014/main" id="{2C1744D7-B869-76BA-2F05-231A81EC78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84089" y="-8259"/>
            <a:ext cx="1240175" cy="1240175"/>
          </a:xfrm>
          <a:prstGeom prst="rect">
            <a:avLst/>
          </a:prstGeom>
        </p:spPr>
      </p:pic>
      <p:pic>
        <p:nvPicPr>
          <p:cNvPr id="7" name="ÂM THANH SAI">
            <a:hlinkClick r:id="" action="ppaction://media"/>
            <a:extLst>
              <a:ext uri="{FF2B5EF4-FFF2-40B4-BE49-F238E27FC236}">
                <a16:creationId xmlns:a16="http://schemas.microsoft.com/office/drawing/2014/main" id="{EA606324-AF10-07F1-7124-7E3BB301105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83577" y="1477320"/>
            <a:ext cx="979681" cy="979681"/>
          </a:xfrm>
          <a:prstGeom prst="rect">
            <a:avLst/>
          </a:prstGeom>
        </p:spPr>
      </p:pic>
      <p:pic>
        <p:nvPicPr>
          <p:cNvPr id="8" name="ÂM THANH SAI">
            <a:hlinkClick r:id="" action="ppaction://media"/>
            <a:extLst>
              <a:ext uri="{FF2B5EF4-FFF2-40B4-BE49-F238E27FC236}">
                <a16:creationId xmlns:a16="http://schemas.microsoft.com/office/drawing/2014/main" id="{2A727CC5-8FF7-8549-44AA-1CD58F4DA4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66676" y="2603360"/>
            <a:ext cx="979681" cy="979681"/>
          </a:xfrm>
          <a:prstGeom prst="rect">
            <a:avLst/>
          </a:prstGeom>
        </p:spPr>
      </p:pic>
      <p:pic>
        <p:nvPicPr>
          <p:cNvPr id="10" name="RỔ">
            <a:hlinkClick r:id="rId10" action="ppaction://hlinksldjump"/>
            <a:extLst>
              <a:ext uri="{FF2B5EF4-FFF2-40B4-BE49-F238E27FC236}">
                <a16:creationId xmlns:a16="http://schemas.microsoft.com/office/drawing/2014/main" id="{632981E9-7E78-52BC-E660-E0B2F537BA5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3949594" y="4511008"/>
            <a:ext cx="3884515" cy="2427401"/>
          </a:xfrm>
          <a:prstGeom prst="rect">
            <a:avLst/>
          </a:prstGeom>
        </p:spPr>
      </p:pic>
      <p:sp>
        <p:nvSpPr>
          <p:cNvPr id="11" name="Rectangle 10">
            <a:extLst>
              <a:ext uri="{FF2B5EF4-FFF2-40B4-BE49-F238E27FC236}">
                <a16:creationId xmlns:a16="http://schemas.microsoft.com/office/drawing/2014/main" id="{EEA50400-31BE-6977-11E8-9D1C9ABD3323}"/>
              </a:ext>
            </a:extLst>
          </p:cNvPr>
          <p:cNvSpPr/>
          <p:nvPr/>
        </p:nvSpPr>
        <p:spPr>
          <a:xfrm>
            <a:off x="8549640" y="3611880"/>
            <a:ext cx="788670" cy="411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FD9CED0E-7DC1-F6D1-1AE6-BFA4C1436A0C}"/>
              </a:ext>
            </a:extLst>
          </p:cNvPr>
          <p:cNvSpPr/>
          <p:nvPr/>
        </p:nvSpPr>
        <p:spPr>
          <a:xfrm>
            <a:off x="2541182" y="2753833"/>
            <a:ext cx="6953692" cy="1297173"/>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án</a:t>
            </a:r>
            <a:r>
              <a:rPr lang="en-US" sz="5400" dirty="0">
                <a:solidFill>
                  <a:srgbClr val="FF0000"/>
                </a:solidFill>
                <a:latin typeface="Cambria" panose="02040503050406030204" pitchFamily="18" charset="0"/>
                <a:ea typeface="Cambria" panose="02040503050406030204" pitchFamily="18" charset="0"/>
              </a:rPr>
              <a:t>: Danh </a:t>
            </a:r>
            <a:r>
              <a:rPr lang="en-US" sz="5400" dirty="0" err="1">
                <a:solidFill>
                  <a:srgbClr val="FF0000"/>
                </a:solidFill>
                <a:latin typeface="Cambria" panose="02040503050406030204" pitchFamily="18" charset="0"/>
                <a:ea typeface="Cambria" panose="02040503050406030204" pitchFamily="18" charset="0"/>
              </a:rPr>
              <a:t>từ</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riêng</a:t>
            </a:r>
            <a:endParaRPr lang="en-US" sz="5400"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3281461-DCD6-09DF-F28C-9995D8192F2B}"/>
              </a:ext>
            </a:extLst>
          </p:cNvPr>
          <p:cNvPicPr>
            <a:picLocks noChangeAspect="1"/>
          </p:cNvPicPr>
          <p:nvPr/>
        </p:nvPicPr>
        <p:blipFill>
          <a:blip r:embed="rId13"/>
          <a:stretch>
            <a:fillRect/>
          </a:stretch>
        </p:blipFill>
        <p:spPr>
          <a:xfrm>
            <a:off x="8712932" y="-686282"/>
            <a:ext cx="4078577" cy="3706689"/>
          </a:xfrm>
          <a:prstGeom prst="rect">
            <a:avLst/>
          </a:prstGeom>
        </p:spPr>
      </p:pic>
    </p:spTree>
    <p:extLst>
      <p:ext uri="{BB962C8B-B14F-4D97-AF65-F5344CB8AC3E}">
        <p14:creationId xmlns:p14="http://schemas.microsoft.com/office/powerpoint/2010/main" val="104328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3448" fill="hold"/>
                                        <p:tgtEl>
                                          <p:spTgt spid="6"/>
                                        </p:tgtEl>
                                      </p:cBhvr>
                                    </p:cmd>
                                  </p:childTnLst>
                                </p:cTn>
                              </p:par>
                              <p:par>
                                <p:cTn id="18" presetID="42" presetClass="path" presetSubtype="0" accel="50000" decel="50000" fill="hold" nodeType="withEffect">
                                  <p:stCondLst>
                                    <p:cond delay="0"/>
                                  </p:stCondLst>
                                  <p:childTnLst>
                                    <p:animMotion origin="layout" path="M -1.04167E-6 1.11111E-6 L -0.38359 0.57014 " pathEditMode="relative" rAng="0" ptsTypes="AA">
                                      <p:cBhvr>
                                        <p:cTn id="19" dur="2000" fill="hold"/>
                                        <p:tgtEl>
                                          <p:spTgt spid="13"/>
                                        </p:tgtEl>
                                        <p:attrNameLst>
                                          <p:attrName>ppt_x</p:attrName>
                                          <p:attrName>ppt_y</p:attrName>
                                        </p:attrNameLst>
                                      </p:cBhvr>
                                      <p:rCtr x="-19180" y="2849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600616">
            <a:off x="5121344" y="-370142"/>
            <a:ext cx="6858000" cy="6858000"/>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74669" flipH="1">
            <a:off x="219876" y="-522328"/>
            <a:ext cx="6858000" cy="6858000"/>
          </a:xfrm>
          <a:prstGeom prst="rect">
            <a:avLst/>
          </a:prstGeom>
        </p:spPr>
      </p:pic>
      <p:pic>
        <p:nvPicPr>
          <p:cNvPr id="10" name="图片 9" descr="未标题-8"/>
          <p:cNvPicPr>
            <a:picLocks noChangeAspect="1"/>
          </p:cNvPicPr>
          <p:nvPr/>
        </p:nvPicPr>
        <p:blipFill>
          <a:blip r:embed="rId5"/>
          <a:stretch>
            <a:fillRect/>
          </a:stretch>
        </p:blipFill>
        <p:spPr>
          <a:xfrm>
            <a:off x="9363710" y="2530475"/>
            <a:ext cx="3576320" cy="2995930"/>
          </a:xfrm>
          <a:prstGeom prst="rect">
            <a:avLst/>
          </a:prstGeom>
        </p:spPr>
      </p:pic>
      <p:pic>
        <p:nvPicPr>
          <p:cNvPr id="11" name="图片 10" descr="未标题-9"/>
          <p:cNvPicPr>
            <a:picLocks noChangeAspect="1"/>
          </p:cNvPicPr>
          <p:nvPr/>
        </p:nvPicPr>
        <p:blipFill>
          <a:blip r:embed="rId6"/>
          <a:stretch>
            <a:fillRect/>
          </a:stretch>
        </p:blipFill>
        <p:spPr>
          <a:xfrm>
            <a:off x="-710565" y="2737485"/>
            <a:ext cx="3515360" cy="2947670"/>
          </a:xfrm>
          <a:prstGeom prst="rect">
            <a:avLst/>
          </a:prstGeom>
        </p:spPr>
      </p:pic>
      <p:pic>
        <p:nvPicPr>
          <p:cNvPr id="7" name="图片 6" descr="未标题-5"/>
          <p:cNvPicPr>
            <a:picLocks noChangeAspect="1"/>
          </p:cNvPicPr>
          <p:nvPr/>
        </p:nvPicPr>
        <p:blipFill>
          <a:blip r:embed="rId7"/>
          <a:stretch>
            <a:fillRect/>
          </a:stretch>
        </p:blipFill>
        <p:spPr>
          <a:xfrm>
            <a:off x="966470" y="4706620"/>
            <a:ext cx="3576320" cy="639445"/>
          </a:xfrm>
          <a:prstGeom prst="rect">
            <a:avLst/>
          </a:prstGeom>
        </p:spPr>
      </p:pic>
      <p:pic>
        <p:nvPicPr>
          <p:cNvPr id="8" name="图片 7" descr="未标题-6"/>
          <p:cNvPicPr>
            <a:picLocks noChangeAspect="1"/>
          </p:cNvPicPr>
          <p:nvPr/>
        </p:nvPicPr>
        <p:blipFill>
          <a:blip r:embed="rId8"/>
          <a:stretch>
            <a:fillRect/>
          </a:stretch>
        </p:blipFill>
        <p:spPr>
          <a:xfrm>
            <a:off x="9139237" y="673874"/>
            <a:ext cx="2384425" cy="1335405"/>
          </a:xfrm>
          <a:prstGeom prst="rect">
            <a:avLst/>
          </a:prstGeom>
        </p:spPr>
      </p:pic>
      <p:pic>
        <p:nvPicPr>
          <p:cNvPr id="14" name="图片 13" descr="wer"/>
          <p:cNvPicPr>
            <a:picLocks noChangeAspect="1"/>
          </p:cNvPicPr>
          <p:nvPr/>
        </p:nvPicPr>
        <p:blipFill>
          <a:blip r:embed="rId9"/>
          <a:stretch>
            <a:fillRect/>
          </a:stretch>
        </p:blipFill>
        <p:spPr>
          <a:xfrm>
            <a:off x="-217170" y="-442595"/>
            <a:ext cx="2694940" cy="2606675"/>
          </a:xfrm>
          <a:prstGeom prst="rect">
            <a:avLst/>
          </a:prstGeom>
        </p:spPr>
      </p:pic>
      <p:grpSp>
        <p:nvGrpSpPr>
          <p:cNvPr id="2" name="组合 1"/>
          <p:cNvGrpSpPr/>
          <p:nvPr/>
        </p:nvGrpSpPr>
        <p:grpSpPr>
          <a:xfrm>
            <a:off x="-851535" y="4650740"/>
            <a:ext cx="13791565" cy="2581910"/>
            <a:chOff x="-851535" y="4650740"/>
            <a:chExt cx="13791565" cy="2581910"/>
          </a:xfrm>
        </p:grpSpPr>
        <p:pic>
          <p:nvPicPr>
            <p:cNvPr id="5" name="图片 4" descr="未标题-3"/>
            <p:cNvPicPr>
              <a:picLocks noChangeAspect="1"/>
            </p:cNvPicPr>
            <p:nvPr/>
          </p:nvPicPr>
          <p:blipFill>
            <a:blip r:embed="rId10"/>
            <a:stretch>
              <a:fillRect/>
            </a:stretch>
          </p:blipFill>
          <p:spPr>
            <a:xfrm>
              <a:off x="-363220" y="5027295"/>
              <a:ext cx="12775565" cy="1840865"/>
            </a:xfrm>
            <a:prstGeom prst="rect">
              <a:avLst/>
            </a:prstGeom>
          </p:spPr>
        </p:pic>
        <p:pic>
          <p:nvPicPr>
            <p:cNvPr id="6" name="图片 5" descr="未标题-4"/>
            <p:cNvPicPr>
              <a:picLocks noChangeAspect="1"/>
            </p:cNvPicPr>
            <p:nvPr/>
          </p:nvPicPr>
          <p:blipFill>
            <a:blip r:embed="rId11"/>
            <a:stretch>
              <a:fillRect/>
            </a:stretch>
          </p:blipFill>
          <p:spPr>
            <a:xfrm>
              <a:off x="-359410" y="5490210"/>
              <a:ext cx="12676505" cy="1377950"/>
            </a:xfrm>
            <a:prstGeom prst="rect">
              <a:avLst/>
            </a:prstGeom>
          </p:spPr>
        </p:pic>
        <p:pic>
          <p:nvPicPr>
            <p:cNvPr id="13" name="图片 12" descr="afs"/>
            <p:cNvPicPr>
              <a:picLocks noChangeAspect="1"/>
            </p:cNvPicPr>
            <p:nvPr/>
          </p:nvPicPr>
          <p:blipFill>
            <a:blip r:embed="rId12"/>
            <a:stretch>
              <a:fillRect/>
            </a:stretch>
          </p:blipFill>
          <p:spPr>
            <a:xfrm>
              <a:off x="-518160" y="4650740"/>
              <a:ext cx="2013585" cy="2217420"/>
            </a:xfrm>
            <a:prstGeom prst="rect">
              <a:avLst/>
            </a:prstGeom>
          </p:spPr>
        </p:pic>
        <p:pic>
          <p:nvPicPr>
            <p:cNvPr id="15" name="图片 14" descr="wq"/>
            <p:cNvPicPr>
              <a:picLocks noChangeAspect="1"/>
            </p:cNvPicPr>
            <p:nvPr/>
          </p:nvPicPr>
          <p:blipFill>
            <a:blip r:embed="rId13"/>
            <a:stretch>
              <a:fillRect/>
            </a:stretch>
          </p:blipFill>
          <p:spPr>
            <a:xfrm>
              <a:off x="-851535" y="5153660"/>
              <a:ext cx="7601585" cy="1686560"/>
            </a:xfrm>
            <a:prstGeom prst="rect">
              <a:avLst/>
            </a:prstGeom>
          </p:spPr>
        </p:pic>
        <p:pic>
          <p:nvPicPr>
            <p:cNvPr id="18" name="图片 17" descr="wq"/>
            <p:cNvPicPr>
              <a:picLocks noChangeAspect="1"/>
            </p:cNvPicPr>
            <p:nvPr/>
          </p:nvPicPr>
          <p:blipFill>
            <a:blip r:embed="rId13"/>
            <a:stretch>
              <a:fillRect/>
            </a:stretch>
          </p:blipFill>
          <p:spPr>
            <a:xfrm>
              <a:off x="5338445" y="5205095"/>
              <a:ext cx="7601585" cy="1686560"/>
            </a:xfrm>
            <a:prstGeom prst="rect">
              <a:avLst/>
            </a:prstGeom>
          </p:spPr>
        </p:pic>
        <p:pic>
          <p:nvPicPr>
            <p:cNvPr id="19" name="图片 18" descr="wq"/>
            <p:cNvPicPr>
              <a:picLocks noChangeAspect="1"/>
            </p:cNvPicPr>
            <p:nvPr/>
          </p:nvPicPr>
          <p:blipFill>
            <a:blip r:embed="rId13"/>
            <a:stretch>
              <a:fillRect/>
            </a:stretch>
          </p:blipFill>
          <p:spPr>
            <a:xfrm>
              <a:off x="-710565" y="5205095"/>
              <a:ext cx="7601585" cy="1686560"/>
            </a:xfrm>
            <a:prstGeom prst="rect">
              <a:avLst/>
            </a:prstGeom>
          </p:spPr>
        </p:pic>
        <p:pic>
          <p:nvPicPr>
            <p:cNvPr id="20" name="图片 19" descr="afs"/>
            <p:cNvPicPr>
              <a:picLocks noChangeAspect="1"/>
            </p:cNvPicPr>
            <p:nvPr/>
          </p:nvPicPr>
          <p:blipFill>
            <a:blip r:embed="rId12"/>
            <a:stretch>
              <a:fillRect/>
            </a:stretch>
          </p:blipFill>
          <p:spPr>
            <a:xfrm flipH="1">
              <a:off x="10926445" y="5015230"/>
              <a:ext cx="2013585" cy="2217420"/>
            </a:xfrm>
            <a:prstGeom prst="rect">
              <a:avLst/>
            </a:prstGeom>
          </p:spPr>
        </p:pic>
      </p:grpSp>
      <p:pic>
        <p:nvPicPr>
          <p:cNvPr id="27" name="图片 26" descr="未标题-6"/>
          <p:cNvPicPr>
            <a:picLocks noChangeAspect="1"/>
          </p:cNvPicPr>
          <p:nvPr/>
        </p:nvPicPr>
        <p:blipFill>
          <a:blip r:embed="rId8"/>
          <a:stretch>
            <a:fillRect/>
          </a:stretch>
        </p:blipFill>
        <p:spPr>
          <a:xfrm>
            <a:off x="833120" y="3362325"/>
            <a:ext cx="2384425" cy="1335405"/>
          </a:xfrm>
          <a:prstGeom prst="rect">
            <a:avLst/>
          </a:prstGeom>
        </p:spPr>
      </p:pic>
      <p:pic>
        <p:nvPicPr>
          <p:cNvPr id="12" name="图片 11" descr="1"/>
          <p:cNvPicPr>
            <a:picLocks noChangeAspect="1"/>
          </p:cNvPicPr>
          <p:nvPr/>
        </p:nvPicPr>
        <p:blipFill>
          <a:blip r:embed="rId14"/>
          <a:stretch>
            <a:fillRect/>
          </a:stretch>
        </p:blipFill>
        <p:spPr>
          <a:xfrm>
            <a:off x="10635615" y="2017395"/>
            <a:ext cx="2203450" cy="2006600"/>
          </a:xfrm>
          <a:prstGeom prst="rect">
            <a:avLst/>
          </a:prstGeom>
        </p:spPr>
      </p:pic>
      <p:pic>
        <p:nvPicPr>
          <p:cNvPr id="3" name="Picture 2">
            <a:extLst>
              <a:ext uri="{FF2B5EF4-FFF2-40B4-BE49-F238E27FC236}">
                <a16:creationId xmlns:a16="http://schemas.microsoft.com/office/drawing/2014/main" id="{28985DE9-619F-A596-CE98-FD11F7354A04}"/>
              </a:ext>
            </a:extLst>
          </p:cNvPr>
          <p:cNvPicPr>
            <a:picLocks noChangeAspect="1"/>
          </p:cNvPicPr>
          <p:nvPr/>
        </p:nvPicPr>
        <p:blipFill>
          <a:blip r:embed="rId15"/>
          <a:stretch>
            <a:fillRect/>
          </a:stretch>
        </p:blipFill>
        <p:spPr>
          <a:xfrm>
            <a:off x="2337027" y="136821"/>
            <a:ext cx="5114987" cy="1268078"/>
          </a:xfrm>
          <a:prstGeom prst="rect">
            <a:avLst/>
          </a:prstGeom>
        </p:spPr>
      </p:pic>
      <p:pic>
        <p:nvPicPr>
          <p:cNvPr id="4" name="Picture 3">
            <a:extLst>
              <a:ext uri="{FF2B5EF4-FFF2-40B4-BE49-F238E27FC236}">
                <a16:creationId xmlns:a16="http://schemas.microsoft.com/office/drawing/2014/main" id="{01BF118A-3F02-6CD5-454C-26BE32181A8F}"/>
              </a:ext>
            </a:extLst>
          </p:cNvPr>
          <p:cNvPicPr>
            <a:picLocks noChangeAspect="1"/>
          </p:cNvPicPr>
          <p:nvPr/>
        </p:nvPicPr>
        <p:blipFill>
          <a:blip r:embed="rId16"/>
          <a:stretch>
            <a:fillRect/>
          </a:stretch>
        </p:blipFill>
        <p:spPr>
          <a:xfrm>
            <a:off x="-159489" y="1668696"/>
            <a:ext cx="12192000" cy="3605669"/>
          </a:xfrm>
          <a:prstGeom prst="rect">
            <a:avLst/>
          </a:prstGeom>
        </p:spPr>
      </p:pic>
      <p:pic>
        <p:nvPicPr>
          <p:cNvPr id="9" name="Picture 8">
            <a:extLst>
              <a:ext uri="{FF2B5EF4-FFF2-40B4-BE49-F238E27FC236}">
                <a16:creationId xmlns:a16="http://schemas.microsoft.com/office/drawing/2014/main" id="{B871B117-C15A-CB9B-8F33-A2C48B9D2CEB}"/>
              </a:ext>
            </a:extLst>
          </p:cNvPr>
          <p:cNvPicPr>
            <a:picLocks noChangeAspect="1"/>
          </p:cNvPicPr>
          <p:nvPr/>
        </p:nvPicPr>
        <p:blipFill>
          <a:blip r:embed="rId17"/>
          <a:stretch>
            <a:fillRect/>
          </a:stretch>
        </p:blipFill>
        <p:spPr>
          <a:xfrm>
            <a:off x="9237787" y="3587736"/>
            <a:ext cx="2435900" cy="3184934"/>
          </a:xfrm>
          <a:prstGeom prst="rect">
            <a:avLst/>
          </a:prstGeom>
        </p:spPr>
      </p:pic>
      <p:pic>
        <p:nvPicPr>
          <p:cNvPr id="17" name="Picture 16">
            <a:extLst>
              <a:ext uri="{FF2B5EF4-FFF2-40B4-BE49-F238E27FC236}">
                <a16:creationId xmlns:a16="http://schemas.microsoft.com/office/drawing/2014/main" id="{2003D0EE-89E6-131C-3E62-7C6E8D7265BB}"/>
              </a:ext>
            </a:extLst>
          </p:cNvPr>
          <p:cNvPicPr>
            <a:picLocks noChangeAspect="1"/>
          </p:cNvPicPr>
          <p:nvPr/>
        </p:nvPicPr>
        <p:blipFill>
          <a:blip r:embed="rId18"/>
          <a:stretch>
            <a:fillRect/>
          </a:stretch>
        </p:blipFill>
        <p:spPr>
          <a:xfrm>
            <a:off x="78535" y="3598369"/>
            <a:ext cx="2154414" cy="3184934"/>
          </a:xfrm>
          <a:prstGeom prst="rect">
            <a:avLst/>
          </a:prstGeom>
        </p:spPr>
      </p:pic>
      <p:pic>
        <p:nvPicPr>
          <p:cNvPr id="22" name="Picture 21">
            <a:extLst>
              <a:ext uri="{FF2B5EF4-FFF2-40B4-BE49-F238E27FC236}">
                <a16:creationId xmlns:a16="http://schemas.microsoft.com/office/drawing/2014/main" id="{BF64A12B-1D04-6746-853C-979D1A97EA28}"/>
              </a:ext>
            </a:extLst>
          </p:cNvPr>
          <p:cNvPicPr>
            <a:picLocks noChangeAspect="1"/>
          </p:cNvPicPr>
          <p:nvPr/>
        </p:nvPicPr>
        <p:blipFill>
          <a:blip r:embed="rId19"/>
          <a:stretch>
            <a:fillRect/>
          </a:stretch>
        </p:blipFill>
        <p:spPr>
          <a:xfrm>
            <a:off x="8141028" y="-97134"/>
            <a:ext cx="4139543" cy="2182557"/>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AA470FEE-95C4-EA53-1090-D4041091F0E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97268" y="0"/>
            <a:ext cx="1571655" cy="1571655"/>
          </a:xfrm>
          <a:prstGeom prst="rect">
            <a:avLst/>
          </a:prstGeom>
        </p:spPr>
      </p:pic>
      <p:pic>
        <p:nvPicPr>
          <p:cNvPr id="21" name="Picture 20" descr="A round pink circle with white text and a black background&#10;&#10;AI-generated content may be incorrect.">
            <a:extLst>
              <a:ext uri="{FF2B5EF4-FFF2-40B4-BE49-F238E27FC236}">
                <a16:creationId xmlns:a16="http://schemas.microsoft.com/office/drawing/2014/main" id="{C050BA0C-23A7-A3A3-590F-2B9A9019D69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01989" y="5563151"/>
            <a:ext cx="1170051" cy="1170051"/>
          </a:xfrm>
          <a:prstGeom prst="rect">
            <a:avLst/>
          </a:prstGeom>
        </p:spPr>
      </p:pic>
    </p:spTree>
    <p:extLst>
      <p:ext uri="{BB962C8B-B14F-4D97-AF65-F5344CB8AC3E}">
        <p14:creationId xmlns:p14="http://schemas.microsoft.com/office/powerpoint/2010/main" val="1011723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par>
                                <p:cTn id="26" presetID="2" presetClass="entr" presetSubtype="12"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par>
                                <p:cTn id="53" presetID="37"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900" decel="100000" fill="hold"/>
                                        <p:tgtEl>
                                          <p:spTgt spid="1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605909"/>
            <a:chOff x="778744" y="1784990"/>
            <a:chExt cx="8377029" cy="1605909"/>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239417" y="1870738"/>
              <a:ext cx="712414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diện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loại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nhóm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điểm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68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795</Words>
  <Application>Microsoft Office PowerPoint</Application>
  <PresentationFormat>Widescreen</PresentationFormat>
  <Paragraphs>106</Paragraphs>
  <Slides>29</Slides>
  <Notes>9</Notes>
  <HiddenSlides>0</HiddenSlides>
  <MMClips>13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29</vt:i4>
      </vt:variant>
    </vt:vector>
  </HeadingPairs>
  <TitlesOfParts>
    <vt:vector size="43" baseType="lpstr">
      <vt:lpstr>#9Slide03 Modulus</vt:lpstr>
      <vt:lpstr>Arial</vt:lpstr>
      <vt:lpstr>Calibri</vt:lpstr>
      <vt:lpstr>Calibri (Body)</vt:lpstr>
      <vt:lpstr>Calibri Light</vt:lpstr>
      <vt:lpstr>Cambria</vt:lpstr>
      <vt:lpstr>LNTH-LuoLuoNotangYuanTi 1</vt:lpstr>
      <vt:lpstr>Wingdings</vt:lpstr>
      <vt:lpstr>Office Theme</vt:lpstr>
      <vt:lpstr>1_Office Theme</vt:lpstr>
      <vt:lpstr>2_Office Theme</vt:lpstr>
      <vt:lpstr>Office 主题</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69</cp:revision>
  <dcterms:created xsi:type="dcterms:W3CDTF">2023-07-02T10:47:43Z</dcterms:created>
  <dcterms:modified xsi:type="dcterms:W3CDTF">2025-09-21T10:03:40Z</dcterms:modified>
</cp:coreProperties>
</file>