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notesSlides/notesSlide3.xml" ContentType="application/vnd.openxmlformats-officedocument.presentationml.notesSlide+xml"/>
  <Override PartName="/ppt/theme/themeOverride7.xml" ContentType="application/vnd.openxmlformats-officedocument.themeOverride+xml"/>
  <Override PartName="/ppt/notesSlides/notesSlide4.xml" ContentType="application/vnd.openxmlformats-officedocument.presentationml.notesSlide+xml"/>
  <Override PartName="/ppt/theme/themeOverride8.xml" ContentType="application/vnd.openxmlformats-officedocument.themeOverride+xml"/>
  <Override PartName="/ppt/notesSlides/notesSlide5.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6.xml" ContentType="application/vnd.openxmlformats-officedocument.presentationml.notesSlide+xml"/>
  <Override PartName="/ppt/theme/themeOverride11.xml" ContentType="application/vnd.openxmlformats-officedocument.themeOverride+xml"/>
  <Override PartName="/ppt/notesSlides/notesSlide7.xml" ContentType="application/vnd.openxmlformats-officedocument.presentationml.notesSlide+xml"/>
  <Override PartName="/ppt/theme/themeOverride12.xml" ContentType="application/vnd.openxmlformats-officedocument.themeOverride+xml"/>
  <Override PartName="/ppt/activeX/activeX1.xml" ContentType="application/vnd.ms-office.activeX+xml"/>
  <Override PartName="/ppt/notesSlides/notesSlide8.xml" ContentType="application/vnd.openxmlformats-officedocument.presentationml.notesSlide+xml"/>
  <Override PartName="/ppt/theme/themeOverride13.xml" ContentType="application/vnd.openxmlformats-officedocument.themeOverride+xml"/>
  <Override PartName="/ppt/activeX/activeX2.xml" ContentType="application/vnd.ms-office.activeX+xml"/>
  <Override PartName="/ppt/notesSlides/notesSlide9.xml" ContentType="application/vnd.openxmlformats-officedocument.presentationml.notesSlide+xml"/>
  <Override PartName="/ppt/theme/themeOverride14.xml" ContentType="application/vnd.openxmlformats-officedocument.themeOverride+xml"/>
  <Override PartName="/ppt/activeX/activeX3.xml" ContentType="application/vnd.ms-office.activeX+xml"/>
  <Override PartName="/ppt/notesSlides/notesSlide10.xml" ContentType="application/vnd.openxmlformats-officedocument.presentationml.notesSlide+xml"/>
  <Override PartName="/ppt/theme/themeOverride15.xml" ContentType="application/vnd.openxmlformats-officedocument.themeOverride+xml"/>
  <Override PartName="/ppt/activeX/activeX4.xml" ContentType="application/vnd.ms-office.activeX+xml"/>
  <Override PartName="/ppt/notesSlides/notesSlide11.xml" ContentType="application/vnd.openxmlformats-officedocument.presentationml.notesSlide+xml"/>
  <Override PartName="/ppt/theme/themeOverride16.xml" ContentType="application/vnd.openxmlformats-officedocument.themeOverride+xml"/>
  <Override PartName="/ppt/activeX/activeX5.xml" ContentType="application/vnd.ms-office.activeX+xml"/>
  <Override PartName="/ppt/notesSlides/notesSlide12.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3.xml" ContentType="application/vnd.openxmlformats-officedocument.presentationml.notesSlide+xml"/>
  <Override PartName="/ppt/theme/themeOverride24.xml" ContentType="application/vnd.openxmlformats-officedocument.themeOverride+xml"/>
  <Override PartName="/ppt/notesSlides/notesSlide14.xml" ContentType="application/vnd.openxmlformats-officedocument.presentationml.notesSlide+xml"/>
  <Override PartName="/ppt/theme/themeOverride25.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42"/>
  </p:notesMasterIdLst>
  <p:sldIdLst>
    <p:sldId id="270" r:id="rId4"/>
    <p:sldId id="259" r:id="rId5"/>
    <p:sldId id="11698" r:id="rId6"/>
    <p:sldId id="268" r:id="rId7"/>
    <p:sldId id="271" r:id="rId8"/>
    <p:sldId id="274" r:id="rId9"/>
    <p:sldId id="11693" r:id="rId10"/>
    <p:sldId id="276" r:id="rId11"/>
    <p:sldId id="11697" r:id="rId12"/>
    <p:sldId id="273" r:id="rId13"/>
    <p:sldId id="11696" r:id="rId14"/>
    <p:sldId id="330" r:id="rId15"/>
    <p:sldId id="331" r:id="rId16"/>
    <p:sldId id="332" r:id="rId17"/>
    <p:sldId id="272" r:id="rId18"/>
    <p:sldId id="323" r:id="rId19"/>
    <p:sldId id="324" r:id="rId20"/>
    <p:sldId id="325" r:id="rId21"/>
    <p:sldId id="326" r:id="rId22"/>
    <p:sldId id="327" r:id="rId23"/>
    <p:sldId id="328" r:id="rId24"/>
    <p:sldId id="283" r:id="rId25"/>
    <p:sldId id="281" r:id="rId26"/>
    <p:sldId id="282" r:id="rId27"/>
    <p:sldId id="334" r:id="rId28"/>
    <p:sldId id="335" r:id="rId29"/>
    <p:sldId id="336" r:id="rId30"/>
    <p:sldId id="306" r:id="rId31"/>
    <p:sldId id="338" r:id="rId32"/>
    <p:sldId id="350" r:id="rId33"/>
    <p:sldId id="348" r:id="rId34"/>
    <p:sldId id="349" r:id="rId35"/>
    <p:sldId id="337" r:id="rId36"/>
    <p:sldId id="286" r:id="rId37"/>
    <p:sldId id="11694" r:id="rId38"/>
    <p:sldId id="284" r:id="rId39"/>
    <p:sldId id="299" r:id="rId40"/>
    <p:sldId id="3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85" d="100"/>
          <a:sy n="85" d="100"/>
        </p:scale>
        <p:origin x="96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A1F66-398E-41A2-A80D-355872BAD08E}"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E28D0-6E8F-4568-81D4-252BBD750633}" type="slidenum">
              <a:rPr lang="en-US" smtClean="0"/>
              <a:t>‹#›</a:t>
            </a:fld>
            <a:endParaRPr lang="en-US"/>
          </a:p>
        </p:txBody>
      </p:sp>
    </p:spTree>
    <p:extLst>
      <p:ext uri="{BB962C8B-B14F-4D97-AF65-F5344CB8AC3E}">
        <p14:creationId xmlns:p14="http://schemas.microsoft.com/office/powerpoint/2010/main" val="136092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69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21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49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4DDE28D0-6E8F-4568-81D4-252BBD750633}" type="slidenum">
              <a:rPr lang="en-US" smtClean="0"/>
              <a:t>28</a:t>
            </a:fld>
            <a:endParaRPr lang="en-US"/>
          </a:p>
        </p:txBody>
      </p:sp>
    </p:spTree>
    <p:extLst>
      <p:ext uri="{BB962C8B-B14F-4D97-AF65-F5344CB8AC3E}">
        <p14:creationId xmlns:p14="http://schemas.microsoft.com/office/powerpoint/2010/main" val="2660859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E28D0-6E8F-4568-81D4-252BBD750633}" type="slidenum">
              <a:rPr lang="en-US" smtClean="0"/>
              <a:t>32</a:t>
            </a:fld>
            <a:endParaRPr lang="en-US"/>
          </a:p>
        </p:txBody>
      </p:sp>
    </p:spTree>
    <p:extLst>
      <p:ext uri="{BB962C8B-B14F-4D97-AF65-F5344CB8AC3E}">
        <p14:creationId xmlns:p14="http://schemas.microsoft.com/office/powerpoint/2010/main" val="239344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4DDE28D0-6E8F-4568-81D4-252BBD750633}" type="slidenum">
              <a:rPr lang="en-US" smtClean="0"/>
              <a:t>38</a:t>
            </a:fld>
            <a:endParaRPr lang="en-US"/>
          </a:p>
        </p:txBody>
      </p:sp>
    </p:spTree>
    <p:extLst>
      <p:ext uri="{BB962C8B-B14F-4D97-AF65-F5344CB8AC3E}">
        <p14:creationId xmlns:p14="http://schemas.microsoft.com/office/powerpoint/2010/main" val="142010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519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10</a:t>
            </a:fld>
            <a:endParaRPr lang="en-US"/>
          </a:p>
        </p:txBody>
      </p:sp>
    </p:spTree>
    <p:extLst>
      <p:ext uri="{BB962C8B-B14F-4D97-AF65-F5344CB8AC3E}">
        <p14:creationId xmlns:p14="http://schemas.microsoft.com/office/powerpoint/2010/main" val="220193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29F2-F224-7DF3-F636-8D65C7F58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CC1C2-F0EE-D37C-9988-F1792253C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AF7F1-7FE3-13CD-6B78-C0B21B88AC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a:extLst>
              <a:ext uri="{FF2B5EF4-FFF2-40B4-BE49-F238E27FC236}">
                <a16:creationId xmlns:a16="http://schemas.microsoft.com/office/drawing/2014/main" id="{9EC66628-6D81-763C-DF77-8E8777930E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4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13</a:t>
            </a:fld>
            <a:endParaRPr lang="en-US"/>
          </a:p>
        </p:txBody>
      </p:sp>
    </p:spTree>
    <p:extLst>
      <p:ext uri="{BB962C8B-B14F-4D97-AF65-F5344CB8AC3E}">
        <p14:creationId xmlns:p14="http://schemas.microsoft.com/office/powerpoint/2010/main" val="2364140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fld id="{4DDE28D0-6E8F-4568-81D4-252BBD750633}" type="slidenum">
              <a:rPr lang="en-US" smtClean="0"/>
              <a:t>14</a:t>
            </a:fld>
            <a:endParaRPr lang="en-US"/>
          </a:p>
        </p:txBody>
      </p:sp>
    </p:spTree>
    <p:extLst>
      <p:ext uri="{BB962C8B-B14F-4D97-AF65-F5344CB8AC3E}">
        <p14:creationId xmlns:p14="http://schemas.microsoft.com/office/powerpoint/2010/main" val="405563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15</a:t>
            </a:fld>
            <a:endParaRPr lang="en-US"/>
          </a:p>
        </p:txBody>
      </p:sp>
    </p:spTree>
    <p:extLst>
      <p:ext uri="{BB962C8B-B14F-4D97-AF65-F5344CB8AC3E}">
        <p14:creationId xmlns:p14="http://schemas.microsoft.com/office/powerpoint/2010/main" val="298483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2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881975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21171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972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5757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77033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22914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92473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6931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99445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44061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301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82480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42338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4460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9/21/2025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4905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616636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9294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92885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057717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29433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92792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29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066786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89748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512177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65153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680977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410416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a:xfrm>
            <a:off x="838200" y="6356350"/>
            <a:ext cx="2743200" cy="365125"/>
          </a:xfrm>
          <a:prstGeom prst="rect">
            <a:avLst/>
          </a:prstGeom>
        </p:spPr>
        <p:txBody>
          <a:bodyPr/>
          <a:lstStyle/>
          <a:p>
            <a:fld id="{A527CEBE-BCDE-45B2-8097-EC2E8529C77A}" type="datetimeFigureOut">
              <a:rPr lang="zh-CN" altLang="en-US" smtClean="0"/>
              <a:t>2025/9/21</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a:xfrm>
            <a:off x="8610600" y="6356350"/>
            <a:ext cx="2743200" cy="365125"/>
          </a:xfrm>
          <a:prstGeom prst="rect">
            <a:avLst/>
          </a:prstGeom>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12134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65039F0D-A1AC-0B63-F284-AB2FC61DBE7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
        <p:nvSpPr>
          <p:cNvPr id="2" name="TextBox 1">
            <a:extLst>
              <a:ext uri="{FF2B5EF4-FFF2-40B4-BE49-F238E27FC236}">
                <a16:creationId xmlns:a16="http://schemas.microsoft.com/office/drawing/2014/main" id="{EA6BD059-2D46-45E7-FD7A-3BCD61A01D91}"/>
              </a:ext>
            </a:extLst>
          </p:cNvPr>
          <p:cNvSpPr txBox="1"/>
          <p:nvPr userDrawn="1"/>
        </p:nvSpPr>
        <p:spPr>
          <a:xfrm>
            <a:off x="3678865" y="-935665"/>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
        <p:nvSpPr>
          <p:cNvPr id="4" name="TextBox 3">
            <a:extLst>
              <a:ext uri="{FF2B5EF4-FFF2-40B4-BE49-F238E27FC236}">
                <a16:creationId xmlns:a16="http://schemas.microsoft.com/office/drawing/2014/main" id="{42D1BFB5-8500-8CF9-5080-6EBC049C2747}"/>
              </a:ext>
            </a:extLst>
          </p:cNvPr>
          <p:cNvSpPr txBox="1"/>
          <p:nvPr userDrawn="1"/>
        </p:nvSpPr>
        <p:spPr>
          <a:xfrm>
            <a:off x="4111256" y="7591647"/>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4200552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4125432" y="-1080777"/>
            <a:ext cx="12192000" cy="461665"/>
          </a:xfrm>
          <a:prstGeom prst="rect">
            <a:avLst/>
          </a:prstGeom>
          <a:noFill/>
        </p:spPr>
        <p:txBody>
          <a:bodyPr vert="horz" rtlCol="0">
            <a:spAutoFit/>
          </a:bodyPr>
          <a:lstStyle/>
          <a:p>
            <a:r>
              <a:rPr lang="en-US" sz="2400" dirty="0">
                <a:solidFill>
                  <a:schemeClr val="bg2">
                    <a:lumMod val="90000"/>
                  </a:schemeClr>
                </a:solidFill>
                <a:latin typeface="Cambria" panose="02040503050406030204" pitchFamily="18" charset="0"/>
                <a:ea typeface="Cambria" panose="02040503050406030204" pitchFamily="18" charset="0"/>
              </a:rPr>
              <a:t>Hương Thảo – </a:t>
            </a:r>
            <a:r>
              <a:rPr lang="en-US" sz="2400" dirty="0" err="1">
                <a:solidFill>
                  <a:schemeClr val="bg2">
                    <a:lumMod val="90000"/>
                  </a:schemeClr>
                </a:solidFill>
                <a:latin typeface="Cambria" panose="02040503050406030204" pitchFamily="18" charset="0"/>
                <a:ea typeface="Cambria" panose="02040503050406030204" pitchFamily="18" charset="0"/>
              </a:rPr>
              <a:t>Zalo</a:t>
            </a:r>
            <a:r>
              <a:rPr lang="en-US" sz="2400" dirty="0">
                <a:solidFill>
                  <a:schemeClr val="bg2">
                    <a:lumMod val="90000"/>
                  </a:schemeClr>
                </a:solidFill>
                <a:latin typeface="Cambria" panose="02040503050406030204" pitchFamily="18" charset="0"/>
                <a:ea typeface="Cambria" panose="02040503050406030204" pitchFamily="18" charset="0"/>
              </a:rPr>
              <a:t> 0972115126</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9/21/2025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97ED2D9-A516-463F-9D1F-76E83B03C7D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
        <p:nvSpPr>
          <p:cNvPr id="9" name="TextBox 8">
            <a:extLst>
              <a:ext uri="{FF2B5EF4-FFF2-40B4-BE49-F238E27FC236}">
                <a16:creationId xmlns:a16="http://schemas.microsoft.com/office/drawing/2014/main" id="{6A5AAD69-8F0F-2B88-09F8-5C753CC0379A}"/>
              </a:ext>
            </a:extLst>
          </p:cNvPr>
          <p:cNvSpPr txBox="1"/>
          <p:nvPr userDrawn="1"/>
        </p:nvSpPr>
        <p:spPr>
          <a:xfrm>
            <a:off x="4111256" y="7591647"/>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0164388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B31DEB5-7DEF-F465-12F6-201A6A3D34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Tree>
    <p:extLst>
      <p:ext uri="{BB962C8B-B14F-4D97-AF65-F5344CB8AC3E}">
        <p14:creationId xmlns:p14="http://schemas.microsoft.com/office/powerpoint/2010/main" val="39893803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png"/><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6.png"/><Relationship Id="rId3" Type="http://schemas.openxmlformats.org/officeDocument/2006/relationships/notesSlide" Target="../notesSlides/notesSlide4.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6.png"/><Relationship Id="rId3" Type="http://schemas.openxmlformats.org/officeDocument/2006/relationships/notesSlide" Target="../notesSlides/notesSlide7.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control" Target="../activeX/activeX1.xml"/><Relationship Id="rId1" Type="http://schemas.openxmlformats.org/officeDocument/2006/relationships/themeOverride" Target="../theme/themeOverride1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42.wmf"/><Relationship Id="rId10"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6.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wmf"/><Relationship Id="rId2" Type="http://schemas.openxmlformats.org/officeDocument/2006/relationships/control" Target="../activeX/activeX2.xml"/><Relationship Id="rId1" Type="http://schemas.openxmlformats.org/officeDocument/2006/relationships/themeOverride" Target="../theme/themeOverride13.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control" Target="../activeX/activeX3.xml"/><Relationship Id="rId1" Type="http://schemas.openxmlformats.org/officeDocument/2006/relationships/themeOverride" Target="../theme/themeOverride14.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43.wmf"/><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6.sv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control" Target="../activeX/activeX4.xml"/><Relationship Id="rId1" Type="http://schemas.openxmlformats.org/officeDocument/2006/relationships/themeOverride" Target="../theme/themeOverride15.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44.wmf"/><Relationship Id="rId10"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6.sv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control" Target="../activeX/activeX5.xml"/><Relationship Id="rId1" Type="http://schemas.openxmlformats.org/officeDocument/2006/relationships/themeOverride" Target="../theme/themeOverride16.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45.wmf"/><Relationship Id="rId10"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6.sv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slideLayout" Target="../slideLayouts/slideLayout7.xml"/><Relationship Id="rId16" Type="http://schemas.openxmlformats.org/officeDocument/2006/relationships/image" Target="../media/image57.png"/><Relationship Id="rId1" Type="http://schemas.openxmlformats.org/officeDocument/2006/relationships/themeOverride" Target="../theme/themeOverride1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5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19.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audio" Target="../media/media1.wav"/><Relationship Id="rId7" Type="http://schemas.openxmlformats.org/officeDocument/2006/relationships/image" Target="../media/image4.svg"/><Relationship Id="rId12" Type="http://schemas.openxmlformats.org/officeDocument/2006/relationships/image" Target="../media/image9.png"/><Relationship Id="rId2" Type="http://schemas.microsoft.com/office/2007/relationships/media" Target="../media/media1.wav"/><Relationship Id="rId16" Type="http://schemas.openxmlformats.org/officeDocument/2006/relationships/image" Target="../media/image63.png"/><Relationship Id="rId1" Type="http://schemas.openxmlformats.org/officeDocument/2006/relationships/themeOverride" Target="../theme/themeOverride2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62.gif"/><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6.sv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68.png"/><Relationship Id="rId3" Type="http://schemas.openxmlformats.org/officeDocument/2006/relationships/notesSlide" Target="../notesSlides/notesSlide13.xml"/><Relationship Id="rId21"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7.png"/><Relationship Id="rId17" Type="http://schemas.openxmlformats.org/officeDocument/2006/relationships/image" Target="../media/image67.svg"/><Relationship Id="rId2" Type="http://schemas.openxmlformats.org/officeDocument/2006/relationships/slideLayout" Target="../slideLayouts/slideLayout7.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themeOverride" Target="../theme/themeOverride23.xml"/><Relationship Id="rId6" Type="http://schemas.openxmlformats.org/officeDocument/2006/relationships/image" Target="../media/image64.png"/><Relationship Id="rId11" Type="http://schemas.openxmlformats.org/officeDocument/2006/relationships/image" Target="../media/image6.svg"/><Relationship Id="rId5" Type="http://schemas.openxmlformats.org/officeDocument/2006/relationships/image" Target="../media/image2.png"/><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69.svg"/><Relationship Id="rId4" Type="http://schemas.openxmlformats.org/officeDocument/2006/relationships/audio" Target="../media/audio1.wav"/><Relationship Id="rId9" Type="http://schemas.openxmlformats.org/officeDocument/2006/relationships/image" Target="../media/image4.svg"/><Relationship Id="rId14" Type="http://schemas.openxmlformats.org/officeDocument/2006/relationships/image" Target="../media/image9.png"/><Relationship Id="rId22"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4.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hemeOverride" Target="../theme/themeOverride24.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76.png"/><Relationship Id="rId4" Type="http://schemas.openxmlformats.org/officeDocument/2006/relationships/image" Target="../media/image5.png"/><Relationship Id="rId9"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0.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77.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svg"/><Relationship Id="rId18"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slideLayout" Target="../slideLayouts/slideLayout7.xml"/><Relationship Id="rId16" Type="http://schemas.openxmlformats.org/officeDocument/2006/relationships/image" Target="../media/image57.png"/><Relationship Id="rId1" Type="http://schemas.openxmlformats.org/officeDocument/2006/relationships/themeOverride" Target="../theme/themeOverride25.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5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7.png"/><Relationship Id="rId5" Type="http://schemas.microsoft.com/office/2007/relationships/hdphoto" Target="../media/hdphoto2.wdp"/><Relationship Id="rId10" Type="http://schemas.openxmlformats.org/officeDocument/2006/relationships/image" Target="../media/image86.png"/><Relationship Id="rId4" Type="http://schemas.openxmlformats.org/officeDocument/2006/relationships/image" Target="../media/image83.png"/><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69.svg"/><Relationship Id="rId2" Type="http://schemas.openxmlformats.org/officeDocument/2006/relationships/notesSlide" Target="../notesSlides/notesSlide15.xml"/><Relationship Id="rId16" Type="http://schemas.openxmlformats.org/officeDocument/2006/relationships/image" Target="../media/image68.png"/><Relationship Id="rId20"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65.svg"/><Relationship Id="rId15" Type="http://schemas.openxmlformats.org/officeDocument/2006/relationships/image" Target="../media/image67.svg"/><Relationship Id="rId10" Type="http://schemas.openxmlformats.org/officeDocument/2006/relationships/image" Target="../media/image7.png"/><Relationship Id="rId19" Type="http://schemas.openxmlformats.org/officeDocument/2006/relationships/image" Target="../media/image71.svg"/><Relationship Id="rId4" Type="http://schemas.openxmlformats.org/officeDocument/2006/relationships/image" Target="../media/image64.png"/><Relationship Id="rId9" Type="http://schemas.openxmlformats.org/officeDocument/2006/relationships/image" Target="../media/image6.svg"/><Relationship Id="rId1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image" Target="../media/image26.png"/><Relationship Id="rId1" Type="http://schemas.openxmlformats.org/officeDocument/2006/relationships/themeOverride" Target="../theme/themeOverride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Layout" Target="../slideLayouts/slideLayout7.xml"/><Relationship Id="rId16" Type="http://schemas.openxmlformats.org/officeDocument/2006/relationships/image" Target="../media/image30.png"/><Relationship Id="rId1" Type="http://schemas.openxmlformats.org/officeDocument/2006/relationships/themeOverride" Target="../theme/themeOverride4.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29.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3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12" name="图形 11">
            <a:extLst>
              <a:ext uri="{FF2B5EF4-FFF2-40B4-BE49-F238E27FC236}">
                <a16:creationId xmlns:a16="http://schemas.microsoft.com/office/drawing/2014/main" id="{670DC349-1E57-4771-ADB7-F074EA3184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0" y="1529043"/>
            <a:ext cx="3294479" cy="3428999"/>
          </a:xfrm>
          <a:prstGeom prst="rect">
            <a:avLst/>
          </a:prstGeom>
          <a:effectLst>
            <a:outerShdw blurRad="12700" dist="12700" algn="l" rotWithShape="0">
              <a:prstClr val="black">
                <a:alpha val="40000"/>
              </a:prstClr>
            </a:outerShdw>
          </a:effectLst>
        </p:spPr>
      </p:pic>
      <p:pic>
        <p:nvPicPr>
          <p:cNvPr id="9" name="图片 8">
            <a:extLst>
              <a:ext uri="{FF2B5EF4-FFF2-40B4-BE49-F238E27FC236}">
                <a16:creationId xmlns:a16="http://schemas.microsoft.com/office/drawing/2014/main" id="{D4437FAE-C0EB-427F-BB31-6D3436D7FBCE}"/>
              </a:ext>
            </a:extLst>
          </p:cNvPr>
          <p:cNvPicPr>
            <a:picLocks noChangeAspect="1"/>
          </p:cNvPicPr>
          <p:nvPr/>
        </p:nvPicPr>
        <p:blipFill>
          <a:blip r:embed="rId14"/>
          <a:stretch>
            <a:fillRect/>
          </a:stretch>
        </p:blipFill>
        <p:spPr>
          <a:xfrm>
            <a:off x="219013" y="2035419"/>
            <a:ext cx="5114987" cy="4554107"/>
          </a:xfrm>
          <a:prstGeom prst="rect">
            <a:avLst/>
          </a:prstGeom>
          <a:effectLst>
            <a:outerShdw blurRad="12700" dist="12700" algn="l" rotWithShape="0">
              <a:prstClr val="black">
                <a:alpha val="40000"/>
              </a:prstClr>
            </a:outerShdw>
          </a:effectLst>
        </p:spPr>
      </p:pic>
      <p:pic>
        <p:nvPicPr>
          <p:cNvPr id="5" name="Picture 4" descr="A red and green text on a black background&#10;&#10;AI-generated content may be incorrect.">
            <a:extLst>
              <a:ext uri="{FF2B5EF4-FFF2-40B4-BE49-F238E27FC236}">
                <a16:creationId xmlns:a16="http://schemas.microsoft.com/office/drawing/2014/main" id="{E8AFBEB4-B396-F4E0-E6FF-4000794E1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33145" y="942158"/>
            <a:ext cx="7200000" cy="5547841"/>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66C5924-0E8D-A003-096C-AE1BFBAD91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760184" y="1938167"/>
            <a:ext cx="5369683" cy="2078200"/>
          </a:xfrm>
          <a:custGeom>
            <a:avLst/>
            <a:gdLst>
              <a:gd name="connsiteX0" fmla="*/ 0 w 5369683"/>
              <a:gd name="connsiteY0" fmla="*/ 346374 h 2078200"/>
              <a:gd name="connsiteX1" fmla="*/ 346374 w 5369683"/>
              <a:gd name="connsiteY1" fmla="*/ 0 h 2078200"/>
              <a:gd name="connsiteX2" fmla="*/ 1108046 w 5369683"/>
              <a:gd name="connsiteY2" fmla="*/ 0 h 2078200"/>
              <a:gd name="connsiteX3" fmla="*/ 1822949 w 5369683"/>
              <a:gd name="connsiteY3" fmla="*/ 0 h 2078200"/>
              <a:gd name="connsiteX4" fmla="*/ 2537852 w 5369683"/>
              <a:gd name="connsiteY4" fmla="*/ 0 h 2078200"/>
              <a:gd name="connsiteX5" fmla="*/ 3065678 w 5369683"/>
              <a:gd name="connsiteY5" fmla="*/ 0 h 2078200"/>
              <a:gd name="connsiteX6" fmla="*/ 3593503 w 5369683"/>
              <a:gd name="connsiteY6" fmla="*/ 0 h 2078200"/>
              <a:gd name="connsiteX7" fmla="*/ 4261637 w 5369683"/>
              <a:gd name="connsiteY7" fmla="*/ 0 h 2078200"/>
              <a:gd name="connsiteX8" fmla="*/ 5023309 w 5369683"/>
              <a:gd name="connsiteY8" fmla="*/ 0 h 2078200"/>
              <a:gd name="connsiteX9" fmla="*/ 5369683 w 5369683"/>
              <a:gd name="connsiteY9" fmla="*/ 346374 h 2078200"/>
              <a:gd name="connsiteX10" fmla="*/ 5369683 w 5369683"/>
              <a:gd name="connsiteY10" fmla="*/ 997536 h 2078200"/>
              <a:gd name="connsiteX11" fmla="*/ 5369683 w 5369683"/>
              <a:gd name="connsiteY11" fmla="*/ 1731826 h 2078200"/>
              <a:gd name="connsiteX12" fmla="*/ 5023309 w 5369683"/>
              <a:gd name="connsiteY12" fmla="*/ 2078200 h 2078200"/>
              <a:gd name="connsiteX13" fmla="*/ 4308406 w 5369683"/>
              <a:gd name="connsiteY13" fmla="*/ 2078200 h 2078200"/>
              <a:gd name="connsiteX14" fmla="*/ 3546734 w 5369683"/>
              <a:gd name="connsiteY14" fmla="*/ 2078200 h 2078200"/>
              <a:gd name="connsiteX15" fmla="*/ 3018908 w 5369683"/>
              <a:gd name="connsiteY15" fmla="*/ 2078200 h 2078200"/>
              <a:gd name="connsiteX16" fmla="*/ 2397544 w 5369683"/>
              <a:gd name="connsiteY16" fmla="*/ 2078200 h 2078200"/>
              <a:gd name="connsiteX17" fmla="*/ 1776180 w 5369683"/>
              <a:gd name="connsiteY17" fmla="*/ 2078200 h 2078200"/>
              <a:gd name="connsiteX18" fmla="*/ 1061277 w 5369683"/>
              <a:gd name="connsiteY18" fmla="*/ 2078200 h 2078200"/>
              <a:gd name="connsiteX19" fmla="*/ 346374 w 5369683"/>
              <a:gd name="connsiteY19" fmla="*/ 2078200 h 2078200"/>
              <a:gd name="connsiteX20" fmla="*/ 0 w 5369683"/>
              <a:gd name="connsiteY20" fmla="*/ 1731826 h 2078200"/>
              <a:gd name="connsiteX21" fmla="*/ 0 w 5369683"/>
              <a:gd name="connsiteY21" fmla="*/ 1052955 h 2078200"/>
              <a:gd name="connsiteX22" fmla="*/ 0 w 5369683"/>
              <a:gd name="connsiteY22" fmla="*/ 346374 h 20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9683" h="2078200" fill="none" extrusionOk="0">
                <a:moveTo>
                  <a:pt x="0" y="346374"/>
                </a:moveTo>
                <a:cubicBezTo>
                  <a:pt x="33382" y="161433"/>
                  <a:pt x="137378" y="1358"/>
                  <a:pt x="346374" y="0"/>
                </a:cubicBezTo>
                <a:cubicBezTo>
                  <a:pt x="529759" y="9497"/>
                  <a:pt x="766439" y="-23148"/>
                  <a:pt x="1108046" y="0"/>
                </a:cubicBezTo>
                <a:cubicBezTo>
                  <a:pt x="1449653" y="23148"/>
                  <a:pt x="1639442" y="31200"/>
                  <a:pt x="1822949" y="0"/>
                </a:cubicBezTo>
                <a:cubicBezTo>
                  <a:pt x="2006456" y="-31200"/>
                  <a:pt x="2331586" y="9558"/>
                  <a:pt x="2537852" y="0"/>
                </a:cubicBezTo>
                <a:cubicBezTo>
                  <a:pt x="2744118" y="-9558"/>
                  <a:pt x="2918441" y="-4830"/>
                  <a:pt x="3065678" y="0"/>
                </a:cubicBezTo>
                <a:cubicBezTo>
                  <a:pt x="3212915" y="4830"/>
                  <a:pt x="3428904" y="-20896"/>
                  <a:pt x="3593503" y="0"/>
                </a:cubicBezTo>
                <a:cubicBezTo>
                  <a:pt x="3758103" y="20896"/>
                  <a:pt x="4052727" y="-8142"/>
                  <a:pt x="4261637" y="0"/>
                </a:cubicBezTo>
                <a:cubicBezTo>
                  <a:pt x="4470547" y="8142"/>
                  <a:pt x="4642701" y="17986"/>
                  <a:pt x="5023309" y="0"/>
                </a:cubicBezTo>
                <a:cubicBezTo>
                  <a:pt x="5218166" y="6065"/>
                  <a:pt x="5360561" y="151725"/>
                  <a:pt x="5369683" y="346374"/>
                </a:cubicBezTo>
                <a:cubicBezTo>
                  <a:pt x="5338744" y="556631"/>
                  <a:pt x="5338474" y="801563"/>
                  <a:pt x="5369683" y="997536"/>
                </a:cubicBezTo>
                <a:cubicBezTo>
                  <a:pt x="5400892" y="1193509"/>
                  <a:pt x="5377084" y="1522869"/>
                  <a:pt x="5369683" y="1731826"/>
                </a:cubicBezTo>
                <a:cubicBezTo>
                  <a:pt x="5335075" y="1929905"/>
                  <a:pt x="5247092" y="2079498"/>
                  <a:pt x="5023309" y="2078200"/>
                </a:cubicBezTo>
                <a:cubicBezTo>
                  <a:pt x="4828210" y="2094183"/>
                  <a:pt x="4547636" y="2079943"/>
                  <a:pt x="4308406" y="2078200"/>
                </a:cubicBezTo>
                <a:cubicBezTo>
                  <a:pt x="4069176" y="2076457"/>
                  <a:pt x="3876105" y="2052350"/>
                  <a:pt x="3546734" y="2078200"/>
                </a:cubicBezTo>
                <a:cubicBezTo>
                  <a:pt x="3217363" y="2104050"/>
                  <a:pt x="3239101" y="2096427"/>
                  <a:pt x="3018908" y="2078200"/>
                </a:cubicBezTo>
                <a:cubicBezTo>
                  <a:pt x="2798715" y="2059973"/>
                  <a:pt x="2597893" y="2075341"/>
                  <a:pt x="2397544" y="2078200"/>
                </a:cubicBezTo>
                <a:cubicBezTo>
                  <a:pt x="2197195" y="2081059"/>
                  <a:pt x="1949803" y="2101113"/>
                  <a:pt x="1776180" y="2078200"/>
                </a:cubicBezTo>
                <a:cubicBezTo>
                  <a:pt x="1602557" y="2055287"/>
                  <a:pt x="1260525" y="2053548"/>
                  <a:pt x="1061277" y="2078200"/>
                </a:cubicBezTo>
                <a:cubicBezTo>
                  <a:pt x="862029" y="2102852"/>
                  <a:pt x="669205" y="2071927"/>
                  <a:pt x="346374" y="2078200"/>
                </a:cubicBezTo>
                <a:cubicBezTo>
                  <a:pt x="167814" y="2059425"/>
                  <a:pt x="-19433" y="1881881"/>
                  <a:pt x="0" y="1731826"/>
                </a:cubicBezTo>
                <a:cubicBezTo>
                  <a:pt x="26400" y="1435919"/>
                  <a:pt x="-22295" y="1247475"/>
                  <a:pt x="0" y="1052955"/>
                </a:cubicBezTo>
                <a:cubicBezTo>
                  <a:pt x="22295" y="858435"/>
                  <a:pt x="32237" y="696560"/>
                  <a:pt x="0" y="346374"/>
                </a:cubicBezTo>
                <a:close/>
              </a:path>
              <a:path w="5369683" h="2078200" stroke="0" extrusionOk="0">
                <a:moveTo>
                  <a:pt x="0" y="346374"/>
                </a:moveTo>
                <a:cubicBezTo>
                  <a:pt x="8490" y="176338"/>
                  <a:pt x="170714" y="-11043"/>
                  <a:pt x="346374" y="0"/>
                </a:cubicBezTo>
                <a:cubicBezTo>
                  <a:pt x="536358" y="2626"/>
                  <a:pt x="778977" y="27355"/>
                  <a:pt x="1014508" y="0"/>
                </a:cubicBezTo>
                <a:cubicBezTo>
                  <a:pt x="1250039" y="-27355"/>
                  <a:pt x="1534586" y="-16420"/>
                  <a:pt x="1776180" y="0"/>
                </a:cubicBezTo>
                <a:cubicBezTo>
                  <a:pt x="2017774" y="16420"/>
                  <a:pt x="2251319" y="28286"/>
                  <a:pt x="2537852" y="0"/>
                </a:cubicBezTo>
                <a:cubicBezTo>
                  <a:pt x="2824385" y="-28286"/>
                  <a:pt x="2920211" y="-5726"/>
                  <a:pt x="3065678" y="0"/>
                </a:cubicBezTo>
                <a:cubicBezTo>
                  <a:pt x="3211145" y="5726"/>
                  <a:pt x="3664682" y="-10819"/>
                  <a:pt x="3827350" y="0"/>
                </a:cubicBezTo>
                <a:cubicBezTo>
                  <a:pt x="3990018" y="10819"/>
                  <a:pt x="4214175" y="-12752"/>
                  <a:pt x="4355175" y="0"/>
                </a:cubicBezTo>
                <a:cubicBezTo>
                  <a:pt x="4496175" y="12752"/>
                  <a:pt x="4863165" y="26607"/>
                  <a:pt x="5023309" y="0"/>
                </a:cubicBezTo>
                <a:cubicBezTo>
                  <a:pt x="5225986" y="2903"/>
                  <a:pt x="5365380" y="144866"/>
                  <a:pt x="5369683" y="346374"/>
                </a:cubicBezTo>
                <a:cubicBezTo>
                  <a:pt x="5385156" y="627005"/>
                  <a:pt x="5341553" y="842148"/>
                  <a:pt x="5369683" y="997536"/>
                </a:cubicBezTo>
                <a:cubicBezTo>
                  <a:pt x="5397813" y="1152924"/>
                  <a:pt x="5382253" y="1561934"/>
                  <a:pt x="5369683" y="1731826"/>
                </a:cubicBezTo>
                <a:cubicBezTo>
                  <a:pt x="5410871" y="1926095"/>
                  <a:pt x="5199414" y="2089530"/>
                  <a:pt x="5023309" y="2078200"/>
                </a:cubicBezTo>
                <a:cubicBezTo>
                  <a:pt x="4752089" y="2069429"/>
                  <a:pt x="4541243" y="2081262"/>
                  <a:pt x="4401945" y="2078200"/>
                </a:cubicBezTo>
                <a:cubicBezTo>
                  <a:pt x="4262647" y="2075138"/>
                  <a:pt x="3978899" y="2040672"/>
                  <a:pt x="3640273" y="2078200"/>
                </a:cubicBezTo>
                <a:cubicBezTo>
                  <a:pt x="3301647" y="2115728"/>
                  <a:pt x="3349274" y="2072102"/>
                  <a:pt x="3065678" y="2078200"/>
                </a:cubicBezTo>
                <a:cubicBezTo>
                  <a:pt x="2782082" y="2084298"/>
                  <a:pt x="2569854" y="2090871"/>
                  <a:pt x="2350775" y="2078200"/>
                </a:cubicBezTo>
                <a:cubicBezTo>
                  <a:pt x="2131696" y="2065529"/>
                  <a:pt x="1920623" y="2095655"/>
                  <a:pt x="1729410" y="2078200"/>
                </a:cubicBezTo>
                <a:cubicBezTo>
                  <a:pt x="1538197" y="2060745"/>
                  <a:pt x="1342535" y="2110384"/>
                  <a:pt x="1061277" y="2078200"/>
                </a:cubicBezTo>
                <a:cubicBezTo>
                  <a:pt x="780019" y="2046016"/>
                  <a:pt x="604365" y="2096051"/>
                  <a:pt x="346374" y="2078200"/>
                </a:cubicBezTo>
                <a:cubicBezTo>
                  <a:pt x="164907" y="2090901"/>
                  <a:pt x="21293" y="1930797"/>
                  <a:pt x="0" y="1731826"/>
                </a:cubicBezTo>
                <a:cubicBezTo>
                  <a:pt x="-24155" y="1489733"/>
                  <a:pt x="15931" y="1295509"/>
                  <a:pt x="0" y="1025245"/>
                </a:cubicBezTo>
                <a:cubicBezTo>
                  <a:pt x="-15931" y="754981"/>
                  <a:pt x="16330" y="621920"/>
                  <a:pt x="0" y="346374"/>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600" b="1" dirty="0">
                <a:solidFill>
                  <a:prstClr val="black"/>
                </a:solidFill>
                <a:latin typeface="Cambria" panose="02040503050406030204" pitchFamily="18" charset="0"/>
                <a:ea typeface="Cambria" panose="02040503050406030204" pitchFamily="18" charset="0"/>
              </a:rPr>
              <a:t>Cu-</a:t>
            </a:r>
            <a:r>
              <a:rPr lang="en-US" sz="3600" b="1" dirty="0" err="1">
                <a:solidFill>
                  <a:prstClr val="black"/>
                </a:solidFill>
                <a:latin typeface="Cambria" panose="02040503050406030204" pitchFamily="18" charset="0"/>
                <a:ea typeface="Cambria" panose="02040503050406030204" pitchFamily="18" charset="0"/>
              </a:rPr>
              <a:t>ba</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một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nước</a:t>
            </a:r>
            <a:r>
              <a:rPr lang="en-US" sz="3600" dirty="0">
                <a:solidFill>
                  <a:prstClr val="black"/>
                </a:solidFill>
                <a:latin typeface="Cambria" panose="02040503050406030204" pitchFamily="18" charset="0"/>
                <a:ea typeface="Cambria" panose="02040503050406030204" pitchFamily="18" charset="0"/>
              </a:rPr>
              <a:t> ở </a:t>
            </a:r>
            <a:r>
              <a:rPr lang="en-US" sz="3600" dirty="0" err="1">
                <a:solidFill>
                  <a:prstClr val="black"/>
                </a:solidFill>
                <a:latin typeface="Cambria" panose="02040503050406030204" pitchFamily="18" charset="0"/>
                <a:ea typeface="Cambria" panose="02040503050406030204" pitchFamily="18" charset="0"/>
              </a:rPr>
              <a:t>Châu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Mỹ</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Ha-</a:t>
            </a:r>
            <a:r>
              <a:rPr lang="en-US" sz="3600" dirty="0" err="1">
                <a:solidFill>
                  <a:prstClr val="black"/>
                </a:solidFill>
                <a:latin typeface="Cambria" panose="02040503050406030204" pitchFamily="18" charset="0"/>
                <a:ea typeface="Cambria" panose="02040503050406030204" pitchFamily="18" charset="0"/>
              </a:rPr>
              <a:t>na</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va</a:t>
            </a:r>
            <a:endParaRPr lang="vi-VN" sz="3600" dirty="0">
              <a:solidFill>
                <a:prstClr val="black"/>
              </a:solidFill>
              <a:latin typeface="Cambria" panose="02040503050406030204" pitchFamily="18" charset="0"/>
              <a:ea typeface="Cambria" panose="02040503050406030204" pitchFamily="18" charset="0"/>
            </a:endParaRPr>
          </a:p>
        </p:txBody>
      </p:sp>
      <p:pic>
        <p:nvPicPr>
          <p:cNvPr id="1026" name="Picture 2" descr="Khái quát về lịch sử đất nước Cuba - Redsvn.net">
            <a:extLst>
              <a:ext uri="{FF2B5EF4-FFF2-40B4-BE49-F238E27FC236}">
                <a16:creationId xmlns:a16="http://schemas.microsoft.com/office/drawing/2014/main" id="{EDE85329-64E0-219D-08CE-64FBDD5758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99416" y="4083236"/>
            <a:ext cx="4052620" cy="2667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80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37909D5-BBA3-66A8-5C2B-048EA155AAA9}"/>
            </a:ext>
          </a:extLst>
        </p:cNvPr>
        <p:cNvGrpSpPr/>
        <p:nvPr/>
      </p:nvGrpSpPr>
      <p:grpSpPr>
        <a:xfrm>
          <a:off x="0" y="0"/>
          <a:ext cx="0" cy="0"/>
          <a:chOff x="0" y="0"/>
          <a:chExt cx="0" cy="0"/>
        </a:xfrm>
      </p:grpSpPr>
      <p:grpSp>
        <p:nvGrpSpPr>
          <p:cNvPr id="22" name="组合 21">
            <a:extLst>
              <a:ext uri="{FF2B5EF4-FFF2-40B4-BE49-F238E27FC236}">
                <a16:creationId xmlns:a16="http://schemas.microsoft.com/office/drawing/2014/main" id="{B0BCE38B-3C6F-49CA-B009-F80887AD1149}"/>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9453A7F0-88FB-0584-873E-4313F1C324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CC60F64B-F22C-D54E-B282-15B7A92B8F22}"/>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2E957ECA-296A-EBCA-A20D-50231718DC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B1BCCF35-22A3-57F5-74C5-CBF69F9B969A}"/>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1A1DC5FD-C71C-A3E0-16BF-9C5E84EBA5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C2494E1D-B1E8-2DF3-C0EF-10367F9F3E86}"/>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8F3D480B-5AAE-F028-8D24-4E94A1F1AB3D}"/>
              </a:ext>
            </a:extLst>
          </p:cNvPr>
          <p:cNvSpPr/>
          <p:nvPr/>
        </p:nvSpPr>
        <p:spPr>
          <a:xfrm>
            <a:off x="413119" y="1780655"/>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Chim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ruồi</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Loài chim nhỏ nhất trong các loài chim, khi bay có thể giữ nguyên một vị trí, cánh vỗ nhiều lần tạo nên tiếng vo ve như ruồi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descr="Chim ruồi: Ý nghĩ biểu tượng của nó qua các nền văn minh cổ đại">
            <a:extLst>
              <a:ext uri="{FF2B5EF4-FFF2-40B4-BE49-F238E27FC236}">
                <a16:creationId xmlns:a16="http://schemas.microsoft.com/office/drawing/2014/main" id="{D2EDCF9D-058C-DAAD-FF6C-6301854CB2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305125">
            <a:off x="6777960" y="4121019"/>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55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380145" y="1232899"/>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Tim-pan-</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ni</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Là một loại nhạc cụ thuộc bộ gõ, bao gồm một khung gỗ bằng nhựa, có gắn các viên kim loại nhỏ xung quanh, một mặt bằng da, được chơi bằng cách cầm trên tay lắc, vỗ hoặc chơi bằng dùi trống.</a:t>
            </a:r>
            <a:endParaRPr lang="vi-VN" sz="3200" b="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78980B25-5A74-A8CD-0563-2A05C1D2DEF7}"/>
              </a:ext>
            </a:extLst>
          </p:cNvPr>
          <p:cNvPicPr>
            <a:picLocks noChangeAspect="1"/>
          </p:cNvPicPr>
          <p:nvPr/>
        </p:nvPicPr>
        <p:blipFill>
          <a:blip r:embed="rId13"/>
          <a:stretch>
            <a:fillRect/>
          </a:stretch>
        </p:blipFill>
        <p:spPr>
          <a:xfrm>
            <a:off x="6921892" y="3996968"/>
            <a:ext cx="2190750" cy="2686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45602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349323" y="2599362"/>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-ga</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Là một loại trống có thân cao nhưng hẹp, được sử dụng đầu tiên ở Cu-ba và hiện nay là nhạc cụ phổ biến trên toàn thế giới.</a:t>
            </a:r>
          </a:p>
        </p:txBody>
      </p:sp>
    </p:spTree>
    <p:extLst>
      <p:ext uri="{BB962C8B-B14F-4D97-AF65-F5344CB8AC3E}">
        <p14:creationId xmlns:p14="http://schemas.microsoft.com/office/powerpoint/2010/main" val="1142397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174662" y="1325366"/>
            <a:ext cx="8157680" cy="2198669"/>
          </a:xfrm>
          <a:custGeom>
            <a:avLst/>
            <a:gdLst>
              <a:gd name="connsiteX0" fmla="*/ 0 w 8157680"/>
              <a:gd name="connsiteY0" fmla="*/ 366452 h 2198669"/>
              <a:gd name="connsiteX1" fmla="*/ 366452 w 8157680"/>
              <a:gd name="connsiteY1" fmla="*/ 0 h 2198669"/>
              <a:gd name="connsiteX2" fmla="*/ 1115679 w 8157680"/>
              <a:gd name="connsiteY2" fmla="*/ 0 h 2198669"/>
              <a:gd name="connsiteX3" fmla="*/ 1939155 w 8157680"/>
              <a:gd name="connsiteY3" fmla="*/ 0 h 2198669"/>
              <a:gd name="connsiteX4" fmla="*/ 2391391 w 8157680"/>
              <a:gd name="connsiteY4" fmla="*/ 0 h 2198669"/>
              <a:gd name="connsiteX5" fmla="*/ 2992123 w 8157680"/>
              <a:gd name="connsiteY5" fmla="*/ 0 h 2198669"/>
              <a:gd name="connsiteX6" fmla="*/ 3592855 w 8157680"/>
              <a:gd name="connsiteY6" fmla="*/ 0 h 2198669"/>
              <a:gd name="connsiteX7" fmla="*/ 4342082 w 8157680"/>
              <a:gd name="connsiteY7" fmla="*/ 0 h 2198669"/>
              <a:gd name="connsiteX8" fmla="*/ 5165557 w 8157680"/>
              <a:gd name="connsiteY8" fmla="*/ 0 h 2198669"/>
              <a:gd name="connsiteX9" fmla="*/ 5989032 w 8157680"/>
              <a:gd name="connsiteY9" fmla="*/ 0 h 2198669"/>
              <a:gd name="connsiteX10" fmla="*/ 6738260 w 8157680"/>
              <a:gd name="connsiteY10" fmla="*/ 0 h 2198669"/>
              <a:gd name="connsiteX11" fmla="*/ 7791228 w 8157680"/>
              <a:gd name="connsiteY11" fmla="*/ 0 h 2198669"/>
              <a:gd name="connsiteX12" fmla="*/ 8157680 w 8157680"/>
              <a:gd name="connsiteY12" fmla="*/ 366452 h 2198669"/>
              <a:gd name="connsiteX13" fmla="*/ 8157680 w 8157680"/>
              <a:gd name="connsiteY13" fmla="*/ 840383 h 2198669"/>
              <a:gd name="connsiteX14" fmla="*/ 8157680 w 8157680"/>
              <a:gd name="connsiteY14" fmla="*/ 1314313 h 2198669"/>
              <a:gd name="connsiteX15" fmla="*/ 8157680 w 8157680"/>
              <a:gd name="connsiteY15" fmla="*/ 1832217 h 2198669"/>
              <a:gd name="connsiteX16" fmla="*/ 7791228 w 8157680"/>
              <a:gd name="connsiteY16" fmla="*/ 2198669 h 2198669"/>
              <a:gd name="connsiteX17" fmla="*/ 7190496 w 8157680"/>
              <a:gd name="connsiteY17" fmla="*/ 2198669 h 2198669"/>
              <a:gd name="connsiteX18" fmla="*/ 6589764 w 8157680"/>
              <a:gd name="connsiteY18" fmla="*/ 2198669 h 2198669"/>
              <a:gd name="connsiteX19" fmla="*/ 6063280 w 8157680"/>
              <a:gd name="connsiteY19" fmla="*/ 2198669 h 2198669"/>
              <a:gd name="connsiteX20" fmla="*/ 5239805 w 8157680"/>
              <a:gd name="connsiteY20" fmla="*/ 2198669 h 2198669"/>
              <a:gd name="connsiteX21" fmla="*/ 4639073 w 8157680"/>
              <a:gd name="connsiteY21" fmla="*/ 2198669 h 2198669"/>
              <a:gd name="connsiteX22" fmla="*/ 3889846 w 8157680"/>
              <a:gd name="connsiteY22" fmla="*/ 2198669 h 2198669"/>
              <a:gd name="connsiteX23" fmla="*/ 3140618 w 8157680"/>
              <a:gd name="connsiteY23" fmla="*/ 2198669 h 2198669"/>
              <a:gd name="connsiteX24" fmla="*/ 2614134 w 8157680"/>
              <a:gd name="connsiteY24" fmla="*/ 2198669 h 2198669"/>
              <a:gd name="connsiteX25" fmla="*/ 2161898 w 8157680"/>
              <a:gd name="connsiteY25" fmla="*/ 2198669 h 2198669"/>
              <a:gd name="connsiteX26" fmla="*/ 1412670 w 8157680"/>
              <a:gd name="connsiteY26" fmla="*/ 2198669 h 2198669"/>
              <a:gd name="connsiteX27" fmla="*/ 366452 w 8157680"/>
              <a:gd name="connsiteY27" fmla="*/ 2198669 h 2198669"/>
              <a:gd name="connsiteX28" fmla="*/ 0 w 8157680"/>
              <a:gd name="connsiteY28" fmla="*/ 1832217 h 2198669"/>
              <a:gd name="connsiteX29" fmla="*/ 0 w 8157680"/>
              <a:gd name="connsiteY29" fmla="*/ 1387602 h 2198669"/>
              <a:gd name="connsiteX30" fmla="*/ 0 w 8157680"/>
              <a:gd name="connsiteY30" fmla="*/ 899013 h 2198669"/>
              <a:gd name="connsiteX31" fmla="*/ 0 w 8157680"/>
              <a:gd name="connsiteY31" fmla="*/ 366452 h 219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198669" fill="none" extrusionOk="0">
                <a:moveTo>
                  <a:pt x="0" y="366452"/>
                </a:moveTo>
                <a:cubicBezTo>
                  <a:pt x="-20479" y="168079"/>
                  <a:pt x="207825" y="1748"/>
                  <a:pt x="366452" y="0"/>
                </a:cubicBezTo>
                <a:cubicBezTo>
                  <a:pt x="610941" y="-11044"/>
                  <a:pt x="825333" y="864"/>
                  <a:pt x="1115679" y="0"/>
                </a:cubicBezTo>
                <a:cubicBezTo>
                  <a:pt x="1406025" y="-864"/>
                  <a:pt x="1754656" y="-25984"/>
                  <a:pt x="1939155" y="0"/>
                </a:cubicBezTo>
                <a:cubicBezTo>
                  <a:pt x="2123654" y="25984"/>
                  <a:pt x="2274111" y="8953"/>
                  <a:pt x="2391391" y="0"/>
                </a:cubicBezTo>
                <a:cubicBezTo>
                  <a:pt x="2508671" y="-8953"/>
                  <a:pt x="2792260" y="28811"/>
                  <a:pt x="2992123" y="0"/>
                </a:cubicBezTo>
                <a:cubicBezTo>
                  <a:pt x="3191986" y="-28811"/>
                  <a:pt x="3392983" y="9169"/>
                  <a:pt x="3592855" y="0"/>
                </a:cubicBezTo>
                <a:cubicBezTo>
                  <a:pt x="3792727" y="-9169"/>
                  <a:pt x="3993098" y="8148"/>
                  <a:pt x="4342082" y="0"/>
                </a:cubicBezTo>
                <a:cubicBezTo>
                  <a:pt x="4691066" y="-8148"/>
                  <a:pt x="4855447" y="32758"/>
                  <a:pt x="5165557" y="0"/>
                </a:cubicBezTo>
                <a:cubicBezTo>
                  <a:pt x="5475667" y="-32758"/>
                  <a:pt x="5577391" y="25627"/>
                  <a:pt x="5989032" y="0"/>
                </a:cubicBezTo>
                <a:cubicBezTo>
                  <a:pt x="6400673" y="-25627"/>
                  <a:pt x="6443225" y="35620"/>
                  <a:pt x="6738260" y="0"/>
                </a:cubicBezTo>
                <a:cubicBezTo>
                  <a:pt x="7033295" y="-35620"/>
                  <a:pt x="7409134" y="-46643"/>
                  <a:pt x="7791228" y="0"/>
                </a:cubicBezTo>
                <a:cubicBezTo>
                  <a:pt x="7976794" y="-9592"/>
                  <a:pt x="8164688" y="171533"/>
                  <a:pt x="8157680" y="366452"/>
                </a:cubicBezTo>
                <a:cubicBezTo>
                  <a:pt x="8147944" y="494139"/>
                  <a:pt x="8152495" y="632880"/>
                  <a:pt x="8157680" y="840383"/>
                </a:cubicBezTo>
                <a:cubicBezTo>
                  <a:pt x="8162865" y="1047886"/>
                  <a:pt x="8175087" y="1159044"/>
                  <a:pt x="8157680" y="1314313"/>
                </a:cubicBezTo>
                <a:cubicBezTo>
                  <a:pt x="8140274" y="1469582"/>
                  <a:pt x="8155380" y="1725686"/>
                  <a:pt x="8157680" y="1832217"/>
                </a:cubicBezTo>
                <a:cubicBezTo>
                  <a:pt x="8188998" y="2031330"/>
                  <a:pt x="8015563" y="2195116"/>
                  <a:pt x="7791228" y="2198669"/>
                </a:cubicBezTo>
                <a:cubicBezTo>
                  <a:pt x="7654468" y="2181217"/>
                  <a:pt x="7436776" y="2220962"/>
                  <a:pt x="7190496" y="2198669"/>
                </a:cubicBezTo>
                <a:cubicBezTo>
                  <a:pt x="6944216" y="2176376"/>
                  <a:pt x="6812713" y="2194598"/>
                  <a:pt x="6589764" y="2198669"/>
                </a:cubicBezTo>
                <a:cubicBezTo>
                  <a:pt x="6366815" y="2202740"/>
                  <a:pt x="6197373" y="2203508"/>
                  <a:pt x="6063280" y="2198669"/>
                </a:cubicBezTo>
                <a:cubicBezTo>
                  <a:pt x="5929187" y="2193830"/>
                  <a:pt x="5479134" y="2218885"/>
                  <a:pt x="5239805" y="2198669"/>
                </a:cubicBezTo>
                <a:cubicBezTo>
                  <a:pt x="5000476" y="2178453"/>
                  <a:pt x="4803291" y="2181407"/>
                  <a:pt x="4639073" y="2198669"/>
                </a:cubicBezTo>
                <a:cubicBezTo>
                  <a:pt x="4474855" y="2215931"/>
                  <a:pt x="4089202" y="2225818"/>
                  <a:pt x="3889846" y="2198669"/>
                </a:cubicBezTo>
                <a:cubicBezTo>
                  <a:pt x="3690490" y="2171520"/>
                  <a:pt x="3399275" y="2212105"/>
                  <a:pt x="3140618" y="2198669"/>
                </a:cubicBezTo>
                <a:cubicBezTo>
                  <a:pt x="2881961" y="2185233"/>
                  <a:pt x="2724569" y="2207809"/>
                  <a:pt x="2614134" y="2198669"/>
                </a:cubicBezTo>
                <a:cubicBezTo>
                  <a:pt x="2503699" y="2189529"/>
                  <a:pt x="2325129" y="2188518"/>
                  <a:pt x="2161898" y="2198669"/>
                </a:cubicBezTo>
                <a:cubicBezTo>
                  <a:pt x="1998667" y="2208820"/>
                  <a:pt x="1635765" y="2220681"/>
                  <a:pt x="1412670" y="2198669"/>
                </a:cubicBezTo>
                <a:cubicBezTo>
                  <a:pt x="1189575" y="2176657"/>
                  <a:pt x="659576" y="2175188"/>
                  <a:pt x="366452" y="2198669"/>
                </a:cubicBezTo>
                <a:cubicBezTo>
                  <a:pt x="176682" y="2200528"/>
                  <a:pt x="-25951" y="2076650"/>
                  <a:pt x="0" y="1832217"/>
                </a:cubicBezTo>
                <a:cubicBezTo>
                  <a:pt x="12351" y="1742352"/>
                  <a:pt x="6295" y="1545054"/>
                  <a:pt x="0" y="1387602"/>
                </a:cubicBezTo>
                <a:cubicBezTo>
                  <a:pt x="-6295" y="1230150"/>
                  <a:pt x="15870" y="1010901"/>
                  <a:pt x="0" y="899013"/>
                </a:cubicBezTo>
                <a:cubicBezTo>
                  <a:pt x="-15870" y="787125"/>
                  <a:pt x="-24098" y="488723"/>
                  <a:pt x="0" y="366452"/>
                </a:cubicBezTo>
                <a:close/>
              </a:path>
              <a:path w="8157680" h="2198669" stroke="0" extrusionOk="0">
                <a:moveTo>
                  <a:pt x="0" y="366452"/>
                </a:moveTo>
                <a:cubicBezTo>
                  <a:pt x="6110" y="179367"/>
                  <a:pt x="197504" y="-23614"/>
                  <a:pt x="366452" y="0"/>
                </a:cubicBezTo>
                <a:cubicBezTo>
                  <a:pt x="616503" y="14429"/>
                  <a:pt x="752034" y="-21049"/>
                  <a:pt x="1041432" y="0"/>
                </a:cubicBezTo>
                <a:cubicBezTo>
                  <a:pt x="1330830" y="21049"/>
                  <a:pt x="1622092" y="9437"/>
                  <a:pt x="1864907" y="0"/>
                </a:cubicBezTo>
                <a:cubicBezTo>
                  <a:pt x="2107723" y="-9437"/>
                  <a:pt x="2511980" y="-36683"/>
                  <a:pt x="2688382" y="0"/>
                </a:cubicBezTo>
                <a:cubicBezTo>
                  <a:pt x="2864784" y="36683"/>
                  <a:pt x="3006558" y="11366"/>
                  <a:pt x="3140618" y="0"/>
                </a:cubicBezTo>
                <a:cubicBezTo>
                  <a:pt x="3274678" y="-11366"/>
                  <a:pt x="3590910" y="-1592"/>
                  <a:pt x="3964093" y="0"/>
                </a:cubicBezTo>
                <a:cubicBezTo>
                  <a:pt x="4337277" y="1592"/>
                  <a:pt x="4202324" y="6991"/>
                  <a:pt x="4416330" y="0"/>
                </a:cubicBezTo>
                <a:cubicBezTo>
                  <a:pt x="4630336" y="-6991"/>
                  <a:pt x="4722754" y="21643"/>
                  <a:pt x="4868566" y="0"/>
                </a:cubicBezTo>
                <a:cubicBezTo>
                  <a:pt x="5014378" y="-21643"/>
                  <a:pt x="5178702" y="21062"/>
                  <a:pt x="5395050" y="0"/>
                </a:cubicBezTo>
                <a:cubicBezTo>
                  <a:pt x="5611398" y="-21062"/>
                  <a:pt x="5932726" y="-4842"/>
                  <a:pt x="6070030" y="0"/>
                </a:cubicBezTo>
                <a:cubicBezTo>
                  <a:pt x="6207334" y="4842"/>
                  <a:pt x="6379305" y="203"/>
                  <a:pt x="6596514" y="0"/>
                </a:cubicBezTo>
                <a:cubicBezTo>
                  <a:pt x="6813723" y="-203"/>
                  <a:pt x="6861275" y="3326"/>
                  <a:pt x="7048750" y="0"/>
                </a:cubicBezTo>
                <a:cubicBezTo>
                  <a:pt x="7236225" y="-3326"/>
                  <a:pt x="7575664" y="16128"/>
                  <a:pt x="7791228" y="0"/>
                </a:cubicBezTo>
                <a:cubicBezTo>
                  <a:pt x="8016567" y="14424"/>
                  <a:pt x="8192078" y="192109"/>
                  <a:pt x="8157680" y="366452"/>
                </a:cubicBezTo>
                <a:cubicBezTo>
                  <a:pt x="8160464" y="586878"/>
                  <a:pt x="8140547" y="660042"/>
                  <a:pt x="8157680" y="811067"/>
                </a:cubicBezTo>
                <a:cubicBezTo>
                  <a:pt x="8174813" y="962092"/>
                  <a:pt x="8155784" y="1068728"/>
                  <a:pt x="8157680" y="1270340"/>
                </a:cubicBezTo>
                <a:cubicBezTo>
                  <a:pt x="8159576" y="1471952"/>
                  <a:pt x="8134187" y="1647487"/>
                  <a:pt x="8157680" y="1832217"/>
                </a:cubicBezTo>
                <a:cubicBezTo>
                  <a:pt x="8129155" y="2004724"/>
                  <a:pt x="8015685" y="2198297"/>
                  <a:pt x="7791228" y="2198669"/>
                </a:cubicBezTo>
                <a:cubicBezTo>
                  <a:pt x="7651989" y="2193316"/>
                  <a:pt x="7483232" y="2204412"/>
                  <a:pt x="7190496" y="2198669"/>
                </a:cubicBezTo>
                <a:cubicBezTo>
                  <a:pt x="6897760" y="2192926"/>
                  <a:pt x="6916072" y="2200070"/>
                  <a:pt x="6664012" y="2198669"/>
                </a:cubicBezTo>
                <a:cubicBezTo>
                  <a:pt x="6411952" y="2197268"/>
                  <a:pt x="6257807" y="2206035"/>
                  <a:pt x="6063280" y="2198669"/>
                </a:cubicBezTo>
                <a:cubicBezTo>
                  <a:pt x="5868753" y="2191303"/>
                  <a:pt x="5791324" y="2208171"/>
                  <a:pt x="5536796" y="2198669"/>
                </a:cubicBezTo>
                <a:cubicBezTo>
                  <a:pt x="5282268" y="2189167"/>
                  <a:pt x="5249412" y="2199353"/>
                  <a:pt x="5084560" y="2198669"/>
                </a:cubicBezTo>
                <a:cubicBezTo>
                  <a:pt x="4919708" y="2197985"/>
                  <a:pt x="4747264" y="2219508"/>
                  <a:pt x="4558076" y="2198669"/>
                </a:cubicBezTo>
                <a:cubicBezTo>
                  <a:pt x="4368888" y="2177830"/>
                  <a:pt x="4229652" y="2177743"/>
                  <a:pt x="4105839" y="2198669"/>
                </a:cubicBezTo>
                <a:cubicBezTo>
                  <a:pt x="3982026" y="2219595"/>
                  <a:pt x="3839599" y="2194453"/>
                  <a:pt x="3579355" y="2198669"/>
                </a:cubicBezTo>
                <a:cubicBezTo>
                  <a:pt x="3319111" y="2202885"/>
                  <a:pt x="3155298" y="2187081"/>
                  <a:pt x="2830128" y="2198669"/>
                </a:cubicBezTo>
                <a:cubicBezTo>
                  <a:pt x="2504958" y="2210257"/>
                  <a:pt x="2377158" y="2208880"/>
                  <a:pt x="2080900" y="2198669"/>
                </a:cubicBezTo>
                <a:cubicBezTo>
                  <a:pt x="1784642" y="2188458"/>
                  <a:pt x="1798562" y="2203068"/>
                  <a:pt x="1628664" y="2198669"/>
                </a:cubicBezTo>
                <a:cubicBezTo>
                  <a:pt x="1458766" y="2194270"/>
                  <a:pt x="1358811" y="2201770"/>
                  <a:pt x="1176428" y="2198669"/>
                </a:cubicBezTo>
                <a:cubicBezTo>
                  <a:pt x="994045" y="2195568"/>
                  <a:pt x="616603" y="2232528"/>
                  <a:pt x="366452" y="2198669"/>
                </a:cubicBezTo>
                <a:cubicBezTo>
                  <a:pt x="148449" y="2218822"/>
                  <a:pt x="-12750" y="2052933"/>
                  <a:pt x="0" y="1832217"/>
                </a:cubicBezTo>
                <a:cubicBezTo>
                  <a:pt x="-25411" y="1721301"/>
                  <a:pt x="11518" y="1514069"/>
                  <a:pt x="0" y="1314313"/>
                </a:cubicBezTo>
                <a:cubicBezTo>
                  <a:pt x="-11518" y="1114557"/>
                  <a:pt x="-6254" y="1039389"/>
                  <a:pt x="0" y="840383"/>
                </a:cubicBezTo>
                <a:cubicBezTo>
                  <a:pt x="6254" y="641377"/>
                  <a:pt x="21891" y="592599"/>
                  <a:pt x="0" y="366452"/>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Bông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gô</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Là một bộ trống thường được sử dụng ở Tây Phi, có một đầu bịt da bò, hình dáng như chiếc li dài, thường được chơi theo bộ từ 3 – 4 chiếc.</a:t>
            </a:r>
          </a:p>
        </p:txBody>
      </p:sp>
      <p:pic>
        <p:nvPicPr>
          <p:cNvPr id="5" name="Picture 4">
            <a:extLst>
              <a:ext uri="{FF2B5EF4-FFF2-40B4-BE49-F238E27FC236}">
                <a16:creationId xmlns:a16="http://schemas.microsoft.com/office/drawing/2014/main" id="{424EB5BB-8FAC-D90F-174D-39B5A94786A8}"/>
              </a:ext>
            </a:extLst>
          </p:cNvPr>
          <p:cNvPicPr>
            <a:picLocks noChangeAspect="1"/>
          </p:cNvPicPr>
          <p:nvPr/>
        </p:nvPicPr>
        <p:blipFill>
          <a:blip r:embed="rId14"/>
          <a:stretch>
            <a:fillRect/>
          </a:stretch>
        </p:blipFill>
        <p:spPr>
          <a:xfrm>
            <a:off x="4107308" y="3756770"/>
            <a:ext cx="4872305" cy="2949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20768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8">
              <a:extLst>
                <a:ext uri="{96DAC541-7B7A-43D3-8B79-37D633B846F1}">
                  <asvg:svgBlip xmlns:asvg="http://schemas.microsoft.com/office/drawing/2016/SVG/main" r:embed="rId9"/>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2">
              <a:extLst>
                <a:ext uri="{96DAC541-7B7A-43D3-8B79-37D633B846F1}">
                  <asvg:svgBlip xmlns:asvg="http://schemas.microsoft.com/office/drawing/2016/SVG/main" r:embed="rId13"/>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595734" cy="3166694"/>
          </a:xfrm>
          <a:custGeom>
            <a:avLst/>
            <a:gdLst>
              <a:gd name="connsiteX0" fmla="*/ 0 w 10595734"/>
              <a:gd name="connsiteY0" fmla="*/ 527793 h 3166694"/>
              <a:gd name="connsiteX1" fmla="*/ 527793 w 10595734"/>
              <a:gd name="connsiteY1" fmla="*/ 0 h 3166694"/>
              <a:gd name="connsiteX2" fmla="*/ 1113831 w 10595734"/>
              <a:gd name="connsiteY2" fmla="*/ 0 h 3166694"/>
              <a:gd name="connsiteX3" fmla="*/ 1986073 w 10595734"/>
              <a:gd name="connsiteY3" fmla="*/ 0 h 3166694"/>
              <a:gd name="connsiteX4" fmla="*/ 2476709 w 10595734"/>
              <a:gd name="connsiteY4" fmla="*/ 0 h 3166694"/>
              <a:gd name="connsiteX5" fmla="*/ 3062747 w 10595734"/>
              <a:gd name="connsiteY5" fmla="*/ 0 h 3166694"/>
              <a:gd name="connsiteX6" fmla="*/ 3553383 w 10595734"/>
              <a:gd name="connsiteY6" fmla="*/ 0 h 3166694"/>
              <a:gd name="connsiteX7" fmla="*/ 4330223 w 10595734"/>
              <a:gd name="connsiteY7" fmla="*/ 0 h 3166694"/>
              <a:gd name="connsiteX8" fmla="*/ 5107064 w 10595734"/>
              <a:gd name="connsiteY8" fmla="*/ 0 h 3166694"/>
              <a:gd name="connsiteX9" fmla="*/ 5883905 w 10595734"/>
              <a:gd name="connsiteY9" fmla="*/ 0 h 3166694"/>
              <a:gd name="connsiteX10" fmla="*/ 6279139 w 10595734"/>
              <a:gd name="connsiteY10" fmla="*/ 0 h 3166694"/>
              <a:gd name="connsiteX11" fmla="*/ 6674374 w 10595734"/>
              <a:gd name="connsiteY11" fmla="*/ 0 h 3166694"/>
              <a:gd name="connsiteX12" fmla="*/ 7355813 w 10595734"/>
              <a:gd name="connsiteY12" fmla="*/ 0 h 3166694"/>
              <a:gd name="connsiteX13" fmla="*/ 8132654 w 10595734"/>
              <a:gd name="connsiteY13" fmla="*/ 0 h 3166694"/>
              <a:gd name="connsiteX14" fmla="*/ 8527889 w 10595734"/>
              <a:gd name="connsiteY14" fmla="*/ 0 h 3166694"/>
              <a:gd name="connsiteX15" fmla="*/ 9400131 w 10595734"/>
              <a:gd name="connsiteY15" fmla="*/ 0 h 3166694"/>
              <a:gd name="connsiteX16" fmla="*/ 10067941 w 10595734"/>
              <a:gd name="connsiteY16" fmla="*/ 0 h 3166694"/>
              <a:gd name="connsiteX17" fmla="*/ 10595734 w 10595734"/>
              <a:gd name="connsiteY17" fmla="*/ 527793 h 3166694"/>
              <a:gd name="connsiteX18" fmla="*/ 10595734 w 10595734"/>
              <a:gd name="connsiteY18" fmla="*/ 992237 h 3166694"/>
              <a:gd name="connsiteX19" fmla="*/ 10595734 w 10595734"/>
              <a:gd name="connsiteY19" fmla="*/ 1562236 h 3166694"/>
              <a:gd name="connsiteX20" fmla="*/ 10595734 w 10595734"/>
              <a:gd name="connsiteY20" fmla="*/ 2132235 h 3166694"/>
              <a:gd name="connsiteX21" fmla="*/ 10595734 w 10595734"/>
              <a:gd name="connsiteY21" fmla="*/ 2638901 h 3166694"/>
              <a:gd name="connsiteX22" fmla="*/ 10067941 w 10595734"/>
              <a:gd name="connsiteY22" fmla="*/ 3166694 h 3166694"/>
              <a:gd name="connsiteX23" fmla="*/ 9672706 w 10595734"/>
              <a:gd name="connsiteY23" fmla="*/ 3166694 h 3166694"/>
              <a:gd name="connsiteX24" fmla="*/ 9277472 w 10595734"/>
              <a:gd name="connsiteY24" fmla="*/ 3166694 h 3166694"/>
              <a:gd name="connsiteX25" fmla="*/ 8882237 w 10595734"/>
              <a:gd name="connsiteY25" fmla="*/ 3166694 h 3166694"/>
              <a:gd name="connsiteX26" fmla="*/ 8105396 w 10595734"/>
              <a:gd name="connsiteY26" fmla="*/ 3166694 h 3166694"/>
              <a:gd name="connsiteX27" fmla="*/ 7614760 w 10595734"/>
              <a:gd name="connsiteY27" fmla="*/ 3166694 h 3166694"/>
              <a:gd name="connsiteX28" fmla="*/ 7028722 w 10595734"/>
              <a:gd name="connsiteY28" fmla="*/ 3166694 h 3166694"/>
              <a:gd name="connsiteX29" fmla="*/ 6347283 w 10595734"/>
              <a:gd name="connsiteY29" fmla="*/ 3166694 h 3166694"/>
              <a:gd name="connsiteX30" fmla="*/ 5856647 w 10595734"/>
              <a:gd name="connsiteY30" fmla="*/ 3166694 h 3166694"/>
              <a:gd name="connsiteX31" fmla="*/ 5366011 w 10595734"/>
              <a:gd name="connsiteY31" fmla="*/ 3166694 h 3166694"/>
              <a:gd name="connsiteX32" fmla="*/ 4970776 w 10595734"/>
              <a:gd name="connsiteY32" fmla="*/ 3166694 h 3166694"/>
              <a:gd name="connsiteX33" fmla="*/ 4384739 w 10595734"/>
              <a:gd name="connsiteY33" fmla="*/ 3166694 h 3166694"/>
              <a:gd name="connsiteX34" fmla="*/ 3607898 w 10595734"/>
              <a:gd name="connsiteY34" fmla="*/ 3166694 h 3166694"/>
              <a:gd name="connsiteX35" fmla="*/ 2926459 w 10595734"/>
              <a:gd name="connsiteY35" fmla="*/ 3166694 h 3166694"/>
              <a:gd name="connsiteX36" fmla="*/ 2435823 w 10595734"/>
              <a:gd name="connsiteY36" fmla="*/ 3166694 h 3166694"/>
              <a:gd name="connsiteX37" fmla="*/ 2040588 w 10595734"/>
              <a:gd name="connsiteY37" fmla="*/ 3166694 h 3166694"/>
              <a:gd name="connsiteX38" fmla="*/ 1168346 w 10595734"/>
              <a:gd name="connsiteY38" fmla="*/ 3166694 h 3166694"/>
              <a:gd name="connsiteX39" fmla="*/ 527793 w 10595734"/>
              <a:gd name="connsiteY39" fmla="*/ 3166694 h 3166694"/>
              <a:gd name="connsiteX40" fmla="*/ 0 w 10595734"/>
              <a:gd name="connsiteY40" fmla="*/ 2638901 h 3166694"/>
              <a:gd name="connsiteX41" fmla="*/ 0 w 10595734"/>
              <a:gd name="connsiteY41" fmla="*/ 2132235 h 3166694"/>
              <a:gd name="connsiteX42" fmla="*/ 0 w 10595734"/>
              <a:gd name="connsiteY42" fmla="*/ 1583347 h 3166694"/>
              <a:gd name="connsiteX43" fmla="*/ 0 w 10595734"/>
              <a:gd name="connsiteY43" fmla="*/ 1097792 h 3166694"/>
              <a:gd name="connsiteX44" fmla="*/ 0 w 10595734"/>
              <a:gd name="connsiteY44"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166694" fill="none" extrusionOk="0">
                <a:moveTo>
                  <a:pt x="0" y="527793"/>
                </a:moveTo>
                <a:cubicBezTo>
                  <a:pt x="-1849" y="207355"/>
                  <a:pt x="194159" y="-18412"/>
                  <a:pt x="527793" y="0"/>
                </a:cubicBezTo>
                <a:cubicBezTo>
                  <a:pt x="660710" y="-24987"/>
                  <a:pt x="975918" y="20392"/>
                  <a:pt x="1113831" y="0"/>
                </a:cubicBezTo>
                <a:cubicBezTo>
                  <a:pt x="1251744" y="-20392"/>
                  <a:pt x="1720838" y="-35202"/>
                  <a:pt x="1986073" y="0"/>
                </a:cubicBezTo>
                <a:cubicBezTo>
                  <a:pt x="2251308" y="35202"/>
                  <a:pt x="2373490" y="-4667"/>
                  <a:pt x="2476709" y="0"/>
                </a:cubicBezTo>
                <a:cubicBezTo>
                  <a:pt x="2579928" y="4667"/>
                  <a:pt x="2802378" y="11635"/>
                  <a:pt x="3062747" y="0"/>
                </a:cubicBezTo>
                <a:cubicBezTo>
                  <a:pt x="3323116" y="-11635"/>
                  <a:pt x="3417988" y="6024"/>
                  <a:pt x="3553383" y="0"/>
                </a:cubicBezTo>
                <a:cubicBezTo>
                  <a:pt x="3688778" y="-6024"/>
                  <a:pt x="3980192" y="-4230"/>
                  <a:pt x="4330223" y="0"/>
                </a:cubicBezTo>
                <a:cubicBezTo>
                  <a:pt x="4680254" y="4230"/>
                  <a:pt x="4758366" y="-27738"/>
                  <a:pt x="5107064" y="0"/>
                </a:cubicBezTo>
                <a:cubicBezTo>
                  <a:pt x="5455762" y="27738"/>
                  <a:pt x="5504695" y="18849"/>
                  <a:pt x="5883905" y="0"/>
                </a:cubicBezTo>
                <a:cubicBezTo>
                  <a:pt x="6263115" y="-18849"/>
                  <a:pt x="6199374" y="7207"/>
                  <a:pt x="6279139" y="0"/>
                </a:cubicBezTo>
                <a:cubicBezTo>
                  <a:pt x="6358904" y="-7207"/>
                  <a:pt x="6541738" y="-15336"/>
                  <a:pt x="6674374" y="0"/>
                </a:cubicBezTo>
                <a:cubicBezTo>
                  <a:pt x="6807011" y="15336"/>
                  <a:pt x="7041430" y="-30523"/>
                  <a:pt x="7355813" y="0"/>
                </a:cubicBezTo>
                <a:cubicBezTo>
                  <a:pt x="7670196" y="30523"/>
                  <a:pt x="7926015" y="-23768"/>
                  <a:pt x="8132654" y="0"/>
                </a:cubicBezTo>
                <a:cubicBezTo>
                  <a:pt x="8339293" y="23768"/>
                  <a:pt x="8398251" y="13480"/>
                  <a:pt x="8527889" y="0"/>
                </a:cubicBezTo>
                <a:cubicBezTo>
                  <a:pt x="8657527" y="-13480"/>
                  <a:pt x="9158555" y="22811"/>
                  <a:pt x="9400131" y="0"/>
                </a:cubicBezTo>
                <a:cubicBezTo>
                  <a:pt x="9641707" y="-22811"/>
                  <a:pt x="9810399" y="18142"/>
                  <a:pt x="10067941" y="0"/>
                </a:cubicBezTo>
                <a:cubicBezTo>
                  <a:pt x="10348497" y="21621"/>
                  <a:pt x="10619323" y="219636"/>
                  <a:pt x="10595734" y="527793"/>
                </a:cubicBezTo>
                <a:cubicBezTo>
                  <a:pt x="10612356" y="728776"/>
                  <a:pt x="10579311" y="813266"/>
                  <a:pt x="10595734" y="992237"/>
                </a:cubicBezTo>
                <a:cubicBezTo>
                  <a:pt x="10612157" y="1171208"/>
                  <a:pt x="10602817" y="1380332"/>
                  <a:pt x="10595734" y="1562236"/>
                </a:cubicBezTo>
                <a:cubicBezTo>
                  <a:pt x="10588651" y="1744140"/>
                  <a:pt x="10620284" y="1897308"/>
                  <a:pt x="10595734" y="2132235"/>
                </a:cubicBezTo>
                <a:cubicBezTo>
                  <a:pt x="10571184" y="2367162"/>
                  <a:pt x="10611237" y="2415755"/>
                  <a:pt x="10595734" y="2638901"/>
                </a:cubicBezTo>
                <a:cubicBezTo>
                  <a:pt x="10598220" y="2947585"/>
                  <a:pt x="10368246" y="3168103"/>
                  <a:pt x="10067941" y="3166694"/>
                </a:cubicBezTo>
                <a:cubicBezTo>
                  <a:pt x="9908779" y="3168066"/>
                  <a:pt x="9814854" y="3169701"/>
                  <a:pt x="9672706" y="3166694"/>
                </a:cubicBezTo>
                <a:cubicBezTo>
                  <a:pt x="9530559" y="3163687"/>
                  <a:pt x="9372337" y="3154639"/>
                  <a:pt x="9277472" y="3166694"/>
                </a:cubicBezTo>
                <a:cubicBezTo>
                  <a:pt x="9182607" y="3178749"/>
                  <a:pt x="9031466" y="3153559"/>
                  <a:pt x="8882237" y="3166694"/>
                </a:cubicBezTo>
                <a:cubicBezTo>
                  <a:pt x="8733009" y="3179829"/>
                  <a:pt x="8389306" y="3192882"/>
                  <a:pt x="8105396" y="3166694"/>
                </a:cubicBezTo>
                <a:cubicBezTo>
                  <a:pt x="7821486" y="3140506"/>
                  <a:pt x="7765711" y="3142304"/>
                  <a:pt x="7614760" y="3166694"/>
                </a:cubicBezTo>
                <a:cubicBezTo>
                  <a:pt x="7463809" y="3191084"/>
                  <a:pt x="7210294" y="3171505"/>
                  <a:pt x="7028722" y="3166694"/>
                </a:cubicBezTo>
                <a:cubicBezTo>
                  <a:pt x="6847150" y="3161883"/>
                  <a:pt x="6554762" y="3154552"/>
                  <a:pt x="6347283" y="3166694"/>
                </a:cubicBezTo>
                <a:cubicBezTo>
                  <a:pt x="6139804" y="3178836"/>
                  <a:pt x="6041303" y="3190499"/>
                  <a:pt x="5856647" y="3166694"/>
                </a:cubicBezTo>
                <a:cubicBezTo>
                  <a:pt x="5671991" y="3142889"/>
                  <a:pt x="5541670" y="3184009"/>
                  <a:pt x="5366011" y="3166694"/>
                </a:cubicBezTo>
                <a:cubicBezTo>
                  <a:pt x="5190352" y="3149379"/>
                  <a:pt x="5099897" y="3149948"/>
                  <a:pt x="4970776" y="3166694"/>
                </a:cubicBezTo>
                <a:cubicBezTo>
                  <a:pt x="4841655" y="3183440"/>
                  <a:pt x="4591637" y="3143768"/>
                  <a:pt x="4384739" y="3166694"/>
                </a:cubicBezTo>
                <a:cubicBezTo>
                  <a:pt x="4177841" y="3189620"/>
                  <a:pt x="3785679" y="3202685"/>
                  <a:pt x="3607898" y="3166694"/>
                </a:cubicBezTo>
                <a:cubicBezTo>
                  <a:pt x="3430117" y="3130703"/>
                  <a:pt x="3180289" y="3200322"/>
                  <a:pt x="2926459" y="3166694"/>
                </a:cubicBezTo>
                <a:cubicBezTo>
                  <a:pt x="2672629" y="3133066"/>
                  <a:pt x="2654420" y="3177728"/>
                  <a:pt x="2435823" y="3166694"/>
                </a:cubicBezTo>
                <a:cubicBezTo>
                  <a:pt x="2217226" y="3155660"/>
                  <a:pt x="2221831" y="3179588"/>
                  <a:pt x="2040588" y="3166694"/>
                </a:cubicBezTo>
                <a:cubicBezTo>
                  <a:pt x="1859346" y="3153800"/>
                  <a:pt x="1546099" y="3173891"/>
                  <a:pt x="1168346" y="3166694"/>
                </a:cubicBezTo>
                <a:cubicBezTo>
                  <a:pt x="790593" y="3159497"/>
                  <a:pt x="828882" y="3161980"/>
                  <a:pt x="527793" y="3166694"/>
                </a:cubicBezTo>
                <a:cubicBezTo>
                  <a:pt x="247114" y="3166438"/>
                  <a:pt x="36237" y="2886987"/>
                  <a:pt x="0" y="2638901"/>
                </a:cubicBezTo>
                <a:cubicBezTo>
                  <a:pt x="19625" y="2459396"/>
                  <a:pt x="-9259" y="2339378"/>
                  <a:pt x="0" y="2132235"/>
                </a:cubicBezTo>
                <a:cubicBezTo>
                  <a:pt x="9259" y="1925092"/>
                  <a:pt x="9762" y="1806563"/>
                  <a:pt x="0" y="1583347"/>
                </a:cubicBezTo>
                <a:cubicBezTo>
                  <a:pt x="-9762" y="1360131"/>
                  <a:pt x="21003" y="1282979"/>
                  <a:pt x="0" y="1097792"/>
                </a:cubicBezTo>
                <a:cubicBezTo>
                  <a:pt x="-21003" y="912606"/>
                  <a:pt x="108" y="728989"/>
                  <a:pt x="0" y="527793"/>
                </a:cubicBezTo>
                <a:close/>
              </a:path>
              <a:path w="10595734" h="3166694" stroke="0" extrusionOk="0">
                <a:moveTo>
                  <a:pt x="0" y="527793"/>
                </a:moveTo>
                <a:cubicBezTo>
                  <a:pt x="-8893" y="232446"/>
                  <a:pt x="236824" y="13390"/>
                  <a:pt x="527793" y="0"/>
                </a:cubicBezTo>
                <a:cubicBezTo>
                  <a:pt x="785888" y="-18000"/>
                  <a:pt x="926404" y="12542"/>
                  <a:pt x="1113831" y="0"/>
                </a:cubicBezTo>
                <a:cubicBezTo>
                  <a:pt x="1301258" y="-12542"/>
                  <a:pt x="1644295" y="35432"/>
                  <a:pt x="1890671" y="0"/>
                </a:cubicBezTo>
                <a:cubicBezTo>
                  <a:pt x="2137047" y="-35432"/>
                  <a:pt x="2112704" y="17839"/>
                  <a:pt x="2285906" y="0"/>
                </a:cubicBezTo>
                <a:cubicBezTo>
                  <a:pt x="2459108" y="-17839"/>
                  <a:pt x="2847125" y="21263"/>
                  <a:pt x="3062747" y="0"/>
                </a:cubicBezTo>
                <a:cubicBezTo>
                  <a:pt x="3278369" y="-21263"/>
                  <a:pt x="3343708" y="4770"/>
                  <a:pt x="3457981" y="0"/>
                </a:cubicBezTo>
                <a:cubicBezTo>
                  <a:pt x="3572254" y="-4770"/>
                  <a:pt x="3952635" y="-15728"/>
                  <a:pt x="4234822" y="0"/>
                </a:cubicBezTo>
                <a:cubicBezTo>
                  <a:pt x="4517009" y="15728"/>
                  <a:pt x="4671669" y="32442"/>
                  <a:pt x="4916261" y="0"/>
                </a:cubicBezTo>
                <a:cubicBezTo>
                  <a:pt x="5160853" y="-32442"/>
                  <a:pt x="5268257" y="-1901"/>
                  <a:pt x="5502299" y="0"/>
                </a:cubicBezTo>
                <a:cubicBezTo>
                  <a:pt x="5736341" y="1901"/>
                  <a:pt x="6002626" y="-4606"/>
                  <a:pt x="6183738" y="0"/>
                </a:cubicBezTo>
                <a:cubicBezTo>
                  <a:pt x="6364850" y="4606"/>
                  <a:pt x="6794788" y="28921"/>
                  <a:pt x="6960579" y="0"/>
                </a:cubicBezTo>
                <a:cubicBezTo>
                  <a:pt x="7126370" y="-28921"/>
                  <a:pt x="7379494" y="-19429"/>
                  <a:pt x="7642018" y="0"/>
                </a:cubicBezTo>
                <a:cubicBezTo>
                  <a:pt x="7904542" y="19429"/>
                  <a:pt x="8025122" y="-5951"/>
                  <a:pt x="8132654" y="0"/>
                </a:cubicBezTo>
                <a:cubicBezTo>
                  <a:pt x="8240186" y="5951"/>
                  <a:pt x="8447744" y="7940"/>
                  <a:pt x="8623290" y="0"/>
                </a:cubicBezTo>
                <a:cubicBezTo>
                  <a:pt x="8798836" y="-7940"/>
                  <a:pt x="8991781" y="12253"/>
                  <a:pt x="9113926" y="0"/>
                </a:cubicBezTo>
                <a:cubicBezTo>
                  <a:pt x="9236071" y="-12253"/>
                  <a:pt x="9798336" y="2742"/>
                  <a:pt x="10067941" y="0"/>
                </a:cubicBezTo>
                <a:cubicBezTo>
                  <a:pt x="10388587" y="54338"/>
                  <a:pt x="10575485" y="273472"/>
                  <a:pt x="10595734" y="527793"/>
                </a:cubicBezTo>
                <a:cubicBezTo>
                  <a:pt x="10593351" y="741650"/>
                  <a:pt x="10620758" y="854739"/>
                  <a:pt x="10595734" y="1076681"/>
                </a:cubicBezTo>
                <a:cubicBezTo>
                  <a:pt x="10570710" y="1298623"/>
                  <a:pt x="10577651" y="1453439"/>
                  <a:pt x="10595734" y="1583347"/>
                </a:cubicBezTo>
                <a:cubicBezTo>
                  <a:pt x="10613817" y="1713255"/>
                  <a:pt x="10582075" y="1893218"/>
                  <a:pt x="10595734" y="2111124"/>
                </a:cubicBezTo>
                <a:cubicBezTo>
                  <a:pt x="10609393" y="2329030"/>
                  <a:pt x="10573121" y="2476548"/>
                  <a:pt x="10595734" y="2638901"/>
                </a:cubicBezTo>
                <a:cubicBezTo>
                  <a:pt x="10554926" y="2964936"/>
                  <a:pt x="10396576" y="3212271"/>
                  <a:pt x="10067941" y="3166694"/>
                </a:cubicBezTo>
                <a:cubicBezTo>
                  <a:pt x="9786831" y="3172057"/>
                  <a:pt x="9593255" y="3180588"/>
                  <a:pt x="9386502" y="3166694"/>
                </a:cubicBezTo>
                <a:cubicBezTo>
                  <a:pt x="9179749" y="3152800"/>
                  <a:pt x="9079402" y="3165542"/>
                  <a:pt x="8895866" y="3166694"/>
                </a:cubicBezTo>
                <a:cubicBezTo>
                  <a:pt x="8712330" y="3167846"/>
                  <a:pt x="8484947" y="3141482"/>
                  <a:pt x="8309828" y="3166694"/>
                </a:cubicBezTo>
                <a:cubicBezTo>
                  <a:pt x="8134709" y="3191906"/>
                  <a:pt x="7967737" y="3168006"/>
                  <a:pt x="7723790" y="3166694"/>
                </a:cubicBezTo>
                <a:cubicBezTo>
                  <a:pt x="7479843" y="3165382"/>
                  <a:pt x="7471382" y="3148879"/>
                  <a:pt x="7328556" y="3166694"/>
                </a:cubicBezTo>
                <a:cubicBezTo>
                  <a:pt x="7185730" y="3184509"/>
                  <a:pt x="7014804" y="3149717"/>
                  <a:pt x="6933321" y="3166694"/>
                </a:cubicBezTo>
                <a:cubicBezTo>
                  <a:pt x="6851839" y="3183671"/>
                  <a:pt x="6715425" y="3164421"/>
                  <a:pt x="6538086" y="3166694"/>
                </a:cubicBezTo>
                <a:cubicBezTo>
                  <a:pt x="6360748" y="3168967"/>
                  <a:pt x="6214366" y="3191175"/>
                  <a:pt x="5952049" y="3166694"/>
                </a:cubicBezTo>
                <a:cubicBezTo>
                  <a:pt x="5689732" y="3142213"/>
                  <a:pt x="5452383" y="3161366"/>
                  <a:pt x="5270609" y="3166694"/>
                </a:cubicBezTo>
                <a:cubicBezTo>
                  <a:pt x="5088835" y="3172022"/>
                  <a:pt x="4594743" y="3166505"/>
                  <a:pt x="4398367" y="3166694"/>
                </a:cubicBezTo>
                <a:cubicBezTo>
                  <a:pt x="4201991" y="3166883"/>
                  <a:pt x="3956014" y="3185052"/>
                  <a:pt x="3716928" y="3166694"/>
                </a:cubicBezTo>
                <a:cubicBezTo>
                  <a:pt x="3477842" y="3148336"/>
                  <a:pt x="3474624" y="3163243"/>
                  <a:pt x="3321693" y="3166694"/>
                </a:cubicBezTo>
                <a:cubicBezTo>
                  <a:pt x="3168763" y="3170145"/>
                  <a:pt x="2806217" y="3204135"/>
                  <a:pt x="2544853" y="3166694"/>
                </a:cubicBezTo>
                <a:cubicBezTo>
                  <a:pt x="2283489" y="3129253"/>
                  <a:pt x="2170169" y="3170339"/>
                  <a:pt x="2054217" y="3166694"/>
                </a:cubicBezTo>
                <a:cubicBezTo>
                  <a:pt x="1938265" y="3163049"/>
                  <a:pt x="1437718" y="3178619"/>
                  <a:pt x="1277376" y="3166694"/>
                </a:cubicBezTo>
                <a:cubicBezTo>
                  <a:pt x="1117034" y="3154769"/>
                  <a:pt x="782414" y="3188957"/>
                  <a:pt x="527793" y="3166694"/>
                </a:cubicBezTo>
                <a:cubicBezTo>
                  <a:pt x="215676" y="3166559"/>
                  <a:pt x="-10223" y="2920832"/>
                  <a:pt x="0" y="2638901"/>
                </a:cubicBezTo>
                <a:cubicBezTo>
                  <a:pt x="13565" y="2412073"/>
                  <a:pt x="6122" y="2387899"/>
                  <a:pt x="0" y="2174457"/>
                </a:cubicBezTo>
                <a:cubicBezTo>
                  <a:pt x="-6122" y="1961015"/>
                  <a:pt x="-17964" y="1738376"/>
                  <a:pt x="0" y="1625569"/>
                </a:cubicBezTo>
                <a:cubicBezTo>
                  <a:pt x="17964" y="1512762"/>
                  <a:pt x="-23322" y="1285918"/>
                  <a:pt x="0" y="1118903"/>
                </a:cubicBezTo>
                <a:cubicBezTo>
                  <a:pt x="23322" y="951888"/>
                  <a:pt x="-4070" y="704364"/>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mbria" panose="02040503050406030204" pitchFamily="18" charset="0"/>
                <a:ea typeface="Cambria" panose="02040503050406030204" pitchFamily="18" charset="0"/>
              </a:rPr>
              <a:t> </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Cô bé Mi-lô sống trên một hòn đảo ngập tràn không khí âm nhạc ở Cu-ba. Cô luôn mơ ước được chơi trống trong một ban nhạc.</a:t>
            </a:r>
            <a:endParaRPr lang="en-US" sz="4800" dirty="0">
              <a:solidFill>
                <a:prstClr val="black"/>
              </a:solidFill>
              <a:latin typeface="Cambria" panose="02040503050406030204" pitchFamily="18" charset="0"/>
              <a:ea typeface="Cambria" panose="02040503050406030204" pitchFamily="18" charset="0"/>
            </a:endParaRP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2" imgW="5280840" imgH="1790640"/>
        </mc:Choice>
        <mc:Fallback>
          <p:control name="TextBox1" r:id="rId2" imgW="52808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9F04A7B-E78A-2E7D-7AA6-720515796FEB}"/>
              </a:ext>
            </a:extLst>
          </p:cNvPr>
          <p:cNvSpPr/>
          <p:nvPr/>
        </p:nvSpPr>
        <p:spPr>
          <a:xfrm>
            <a:off x="691116" y="2535462"/>
            <a:ext cx="11196083" cy="4132465"/>
          </a:xfrm>
          <a:custGeom>
            <a:avLst/>
            <a:gdLst>
              <a:gd name="connsiteX0" fmla="*/ 0 w 11196083"/>
              <a:gd name="connsiteY0" fmla="*/ 688758 h 4132465"/>
              <a:gd name="connsiteX1" fmla="*/ 688758 w 11196083"/>
              <a:gd name="connsiteY1" fmla="*/ 0 h 4132465"/>
              <a:gd name="connsiteX2" fmla="*/ 1048772 w 11196083"/>
              <a:gd name="connsiteY2" fmla="*/ 0 h 4132465"/>
              <a:gd name="connsiteX3" fmla="*/ 1605158 w 11196083"/>
              <a:gd name="connsiteY3" fmla="*/ 0 h 4132465"/>
              <a:gd name="connsiteX4" fmla="*/ 2063357 w 11196083"/>
              <a:gd name="connsiteY4" fmla="*/ 0 h 4132465"/>
              <a:gd name="connsiteX5" fmla="*/ 2816114 w 11196083"/>
              <a:gd name="connsiteY5" fmla="*/ 0 h 4132465"/>
              <a:gd name="connsiteX6" fmla="*/ 3568871 w 11196083"/>
              <a:gd name="connsiteY6" fmla="*/ 0 h 4132465"/>
              <a:gd name="connsiteX7" fmla="*/ 4321628 w 11196083"/>
              <a:gd name="connsiteY7" fmla="*/ 0 h 4132465"/>
              <a:gd name="connsiteX8" fmla="*/ 4681642 w 11196083"/>
              <a:gd name="connsiteY8" fmla="*/ 0 h 4132465"/>
              <a:gd name="connsiteX9" fmla="*/ 5041656 w 11196083"/>
              <a:gd name="connsiteY9" fmla="*/ 0 h 4132465"/>
              <a:gd name="connsiteX10" fmla="*/ 5696227 w 11196083"/>
              <a:gd name="connsiteY10" fmla="*/ 0 h 4132465"/>
              <a:gd name="connsiteX11" fmla="*/ 6448984 w 11196083"/>
              <a:gd name="connsiteY11" fmla="*/ 0 h 4132465"/>
              <a:gd name="connsiteX12" fmla="*/ 6808998 w 11196083"/>
              <a:gd name="connsiteY12" fmla="*/ 0 h 4132465"/>
              <a:gd name="connsiteX13" fmla="*/ 7659941 w 11196083"/>
              <a:gd name="connsiteY13" fmla="*/ 0 h 4132465"/>
              <a:gd name="connsiteX14" fmla="*/ 8216326 w 11196083"/>
              <a:gd name="connsiteY14" fmla="*/ 0 h 4132465"/>
              <a:gd name="connsiteX15" fmla="*/ 8772711 w 11196083"/>
              <a:gd name="connsiteY15" fmla="*/ 0 h 4132465"/>
              <a:gd name="connsiteX16" fmla="*/ 9132726 w 11196083"/>
              <a:gd name="connsiteY16" fmla="*/ 0 h 4132465"/>
              <a:gd name="connsiteX17" fmla="*/ 9885482 w 11196083"/>
              <a:gd name="connsiteY17" fmla="*/ 0 h 4132465"/>
              <a:gd name="connsiteX18" fmla="*/ 10507325 w 11196083"/>
              <a:gd name="connsiteY18" fmla="*/ 0 h 4132465"/>
              <a:gd name="connsiteX19" fmla="*/ 11196083 w 11196083"/>
              <a:gd name="connsiteY19" fmla="*/ 688758 h 4132465"/>
              <a:gd name="connsiteX20" fmla="*/ 11196083 w 11196083"/>
              <a:gd name="connsiteY20" fmla="*/ 1405045 h 4132465"/>
              <a:gd name="connsiteX21" fmla="*/ 11196083 w 11196083"/>
              <a:gd name="connsiteY21" fmla="*/ 2093782 h 4132465"/>
              <a:gd name="connsiteX22" fmla="*/ 11196083 w 11196083"/>
              <a:gd name="connsiteY22" fmla="*/ 2699871 h 4132465"/>
              <a:gd name="connsiteX23" fmla="*/ 11196083 w 11196083"/>
              <a:gd name="connsiteY23" fmla="*/ 3443707 h 4132465"/>
              <a:gd name="connsiteX24" fmla="*/ 10507325 w 11196083"/>
              <a:gd name="connsiteY24" fmla="*/ 4132465 h 4132465"/>
              <a:gd name="connsiteX25" fmla="*/ 9950940 w 11196083"/>
              <a:gd name="connsiteY25" fmla="*/ 4132465 h 4132465"/>
              <a:gd name="connsiteX26" fmla="*/ 9394554 w 11196083"/>
              <a:gd name="connsiteY26" fmla="*/ 4132465 h 4132465"/>
              <a:gd name="connsiteX27" fmla="*/ 8739983 w 11196083"/>
              <a:gd name="connsiteY27" fmla="*/ 4132465 h 4132465"/>
              <a:gd name="connsiteX28" fmla="*/ 8281783 w 11196083"/>
              <a:gd name="connsiteY28" fmla="*/ 4132465 h 4132465"/>
              <a:gd name="connsiteX29" fmla="*/ 7823583 w 11196083"/>
              <a:gd name="connsiteY29" fmla="*/ 4132465 h 4132465"/>
              <a:gd name="connsiteX30" fmla="*/ 7463569 w 11196083"/>
              <a:gd name="connsiteY30" fmla="*/ 4132465 h 4132465"/>
              <a:gd name="connsiteX31" fmla="*/ 6907184 w 11196083"/>
              <a:gd name="connsiteY31" fmla="*/ 4132465 h 4132465"/>
              <a:gd name="connsiteX32" fmla="*/ 6154427 w 11196083"/>
              <a:gd name="connsiteY32" fmla="*/ 4132465 h 4132465"/>
              <a:gd name="connsiteX33" fmla="*/ 5499856 w 11196083"/>
              <a:gd name="connsiteY33" fmla="*/ 4132465 h 4132465"/>
              <a:gd name="connsiteX34" fmla="*/ 5041656 w 11196083"/>
              <a:gd name="connsiteY34" fmla="*/ 4132465 h 4132465"/>
              <a:gd name="connsiteX35" fmla="*/ 4681642 w 11196083"/>
              <a:gd name="connsiteY35" fmla="*/ 4132465 h 4132465"/>
              <a:gd name="connsiteX36" fmla="*/ 3830699 w 11196083"/>
              <a:gd name="connsiteY36" fmla="*/ 4132465 h 4132465"/>
              <a:gd name="connsiteX37" fmla="*/ 3274314 w 11196083"/>
              <a:gd name="connsiteY37" fmla="*/ 4132465 h 4132465"/>
              <a:gd name="connsiteX38" fmla="*/ 2521557 w 11196083"/>
              <a:gd name="connsiteY38" fmla="*/ 4132465 h 4132465"/>
              <a:gd name="connsiteX39" fmla="*/ 2161543 w 11196083"/>
              <a:gd name="connsiteY39" fmla="*/ 4132465 h 4132465"/>
              <a:gd name="connsiteX40" fmla="*/ 1703343 w 11196083"/>
              <a:gd name="connsiteY40" fmla="*/ 4132465 h 4132465"/>
              <a:gd name="connsiteX41" fmla="*/ 688758 w 11196083"/>
              <a:gd name="connsiteY41" fmla="*/ 4132465 h 4132465"/>
              <a:gd name="connsiteX42" fmla="*/ 0 w 11196083"/>
              <a:gd name="connsiteY42" fmla="*/ 3443707 h 4132465"/>
              <a:gd name="connsiteX43" fmla="*/ 0 w 11196083"/>
              <a:gd name="connsiteY43" fmla="*/ 2837618 h 4132465"/>
              <a:gd name="connsiteX44" fmla="*/ 0 w 11196083"/>
              <a:gd name="connsiteY44" fmla="*/ 2176430 h 4132465"/>
              <a:gd name="connsiteX45" fmla="*/ 0 w 11196083"/>
              <a:gd name="connsiteY45" fmla="*/ 1460144 h 4132465"/>
              <a:gd name="connsiteX46" fmla="*/ 0 w 11196083"/>
              <a:gd name="connsiteY46"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96083" h="4132465" fill="none" extrusionOk="0">
                <a:moveTo>
                  <a:pt x="0" y="688758"/>
                </a:moveTo>
                <a:cubicBezTo>
                  <a:pt x="-23733" y="317014"/>
                  <a:pt x="230528" y="35952"/>
                  <a:pt x="688758" y="0"/>
                </a:cubicBezTo>
                <a:cubicBezTo>
                  <a:pt x="815516" y="-3973"/>
                  <a:pt x="959650" y="2557"/>
                  <a:pt x="1048772" y="0"/>
                </a:cubicBezTo>
                <a:cubicBezTo>
                  <a:pt x="1137894" y="-2557"/>
                  <a:pt x="1478409" y="-23246"/>
                  <a:pt x="1605158" y="0"/>
                </a:cubicBezTo>
                <a:cubicBezTo>
                  <a:pt x="1731907" y="23246"/>
                  <a:pt x="1931471" y="7883"/>
                  <a:pt x="2063357" y="0"/>
                </a:cubicBezTo>
                <a:cubicBezTo>
                  <a:pt x="2195243" y="-7883"/>
                  <a:pt x="2500085" y="-9256"/>
                  <a:pt x="2816114" y="0"/>
                </a:cubicBezTo>
                <a:cubicBezTo>
                  <a:pt x="3132143" y="9256"/>
                  <a:pt x="3389886" y="-22148"/>
                  <a:pt x="3568871" y="0"/>
                </a:cubicBezTo>
                <a:cubicBezTo>
                  <a:pt x="3747856" y="22148"/>
                  <a:pt x="4105435" y="-20862"/>
                  <a:pt x="4321628" y="0"/>
                </a:cubicBezTo>
                <a:cubicBezTo>
                  <a:pt x="4537821" y="20862"/>
                  <a:pt x="4539118" y="7608"/>
                  <a:pt x="4681642" y="0"/>
                </a:cubicBezTo>
                <a:cubicBezTo>
                  <a:pt x="4824166" y="-7608"/>
                  <a:pt x="4927659" y="16332"/>
                  <a:pt x="5041656" y="0"/>
                </a:cubicBezTo>
                <a:cubicBezTo>
                  <a:pt x="5155653" y="-16332"/>
                  <a:pt x="5502361" y="-30255"/>
                  <a:pt x="5696227" y="0"/>
                </a:cubicBezTo>
                <a:cubicBezTo>
                  <a:pt x="5890093" y="30255"/>
                  <a:pt x="6095550" y="35203"/>
                  <a:pt x="6448984" y="0"/>
                </a:cubicBezTo>
                <a:cubicBezTo>
                  <a:pt x="6802418" y="-35203"/>
                  <a:pt x="6704812" y="11843"/>
                  <a:pt x="6808998" y="0"/>
                </a:cubicBezTo>
                <a:cubicBezTo>
                  <a:pt x="6913184" y="-11843"/>
                  <a:pt x="7313030" y="-1895"/>
                  <a:pt x="7659941" y="0"/>
                </a:cubicBezTo>
                <a:cubicBezTo>
                  <a:pt x="8006852" y="1895"/>
                  <a:pt x="8059551" y="-27175"/>
                  <a:pt x="8216326" y="0"/>
                </a:cubicBezTo>
                <a:cubicBezTo>
                  <a:pt x="8373102" y="27175"/>
                  <a:pt x="8579110" y="-23698"/>
                  <a:pt x="8772711" y="0"/>
                </a:cubicBezTo>
                <a:cubicBezTo>
                  <a:pt x="8966313" y="23698"/>
                  <a:pt x="8971850" y="6008"/>
                  <a:pt x="9132726" y="0"/>
                </a:cubicBezTo>
                <a:cubicBezTo>
                  <a:pt x="9293603" y="-6008"/>
                  <a:pt x="9563978" y="-22660"/>
                  <a:pt x="9885482" y="0"/>
                </a:cubicBezTo>
                <a:cubicBezTo>
                  <a:pt x="10206986" y="22660"/>
                  <a:pt x="10316414" y="25773"/>
                  <a:pt x="10507325" y="0"/>
                </a:cubicBezTo>
                <a:cubicBezTo>
                  <a:pt x="10800330" y="-4950"/>
                  <a:pt x="11242474" y="301031"/>
                  <a:pt x="11196083" y="688758"/>
                </a:cubicBezTo>
                <a:cubicBezTo>
                  <a:pt x="11207927" y="989003"/>
                  <a:pt x="11191975" y="1084737"/>
                  <a:pt x="11196083" y="1405045"/>
                </a:cubicBezTo>
                <a:cubicBezTo>
                  <a:pt x="11200191" y="1725353"/>
                  <a:pt x="11178276" y="1841466"/>
                  <a:pt x="11196083" y="2093782"/>
                </a:cubicBezTo>
                <a:cubicBezTo>
                  <a:pt x="11213890" y="2346098"/>
                  <a:pt x="11169767" y="2438505"/>
                  <a:pt x="11196083" y="2699871"/>
                </a:cubicBezTo>
                <a:cubicBezTo>
                  <a:pt x="11222399" y="2961237"/>
                  <a:pt x="11188192" y="3127449"/>
                  <a:pt x="11196083" y="3443707"/>
                </a:cubicBezTo>
                <a:cubicBezTo>
                  <a:pt x="11174928" y="3797708"/>
                  <a:pt x="10831874" y="4136404"/>
                  <a:pt x="10507325" y="4132465"/>
                </a:cubicBezTo>
                <a:cubicBezTo>
                  <a:pt x="10296681" y="4155228"/>
                  <a:pt x="10143648" y="4156618"/>
                  <a:pt x="9950940" y="4132465"/>
                </a:cubicBezTo>
                <a:cubicBezTo>
                  <a:pt x="9758232" y="4108312"/>
                  <a:pt x="9626817" y="4145479"/>
                  <a:pt x="9394554" y="4132465"/>
                </a:cubicBezTo>
                <a:cubicBezTo>
                  <a:pt x="9162291" y="4119451"/>
                  <a:pt x="8942612" y="4163746"/>
                  <a:pt x="8739983" y="4132465"/>
                </a:cubicBezTo>
                <a:cubicBezTo>
                  <a:pt x="8537354" y="4101184"/>
                  <a:pt x="8432080" y="4141659"/>
                  <a:pt x="8281783" y="4132465"/>
                </a:cubicBezTo>
                <a:cubicBezTo>
                  <a:pt x="8131486" y="4123271"/>
                  <a:pt x="7959980" y="4109969"/>
                  <a:pt x="7823583" y="4132465"/>
                </a:cubicBezTo>
                <a:cubicBezTo>
                  <a:pt x="7687186" y="4154961"/>
                  <a:pt x="7573286" y="4138886"/>
                  <a:pt x="7463569" y="4132465"/>
                </a:cubicBezTo>
                <a:cubicBezTo>
                  <a:pt x="7353852" y="4126044"/>
                  <a:pt x="7021537" y="4141153"/>
                  <a:pt x="6907184" y="4132465"/>
                </a:cubicBezTo>
                <a:cubicBezTo>
                  <a:pt x="6792832" y="4123777"/>
                  <a:pt x="6497041" y="4116295"/>
                  <a:pt x="6154427" y="4132465"/>
                </a:cubicBezTo>
                <a:cubicBezTo>
                  <a:pt x="5811813" y="4148635"/>
                  <a:pt x="5652516" y="4144510"/>
                  <a:pt x="5499856" y="4132465"/>
                </a:cubicBezTo>
                <a:cubicBezTo>
                  <a:pt x="5347196" y="4120420"/>
                  <a:pt x="5154873" y="4136873"/>
                  <a:pt x="5041656" y="4132465"/>
                </a:cubicBezTo>
                <a:cubicBezTo>
                  <a:pt x="4928439" y="4128057"/>
                  <a:pt x="4856571" y="4129415"/>
                  <a:pt x="4681642" y="4132465"/>
                </a:cubicBezTo>
                <a:cubicBezTo>
                  <a:pt x="4506713" y="4135515"/>
                  <a:pt x="4195706" y="4104208"/>
                  <a:pt x="3830699" y="4132465"/>
                </a:cubicBezTo>
                <a:cubicBezTo>
                  <a:pt x="3465692" y="4160722"/>
                  <a:pt x="3475922" y="4148317"/>
                  <a:pt x="3274314" y="4132465"/>
                </a:cubicBezTo>
                <a:cubicBezTo>
                  <a:pt x="3072707" y="4116613"/>
                  <a:pt x="2809152" y="4134365"/>
                  <a:pt x="2521557" y="4132465"/>
                </a:cubicBezTo>
                <a:cubicBezTo>
                  <a:pt x="2233962" y="4130565"/>
                  <a:pt x="2237288" y="4127064"/>
                  <a:pt x="2161543" y="4132465"/>
                </a:cubicBezTo>
                <a:cubicBezTo>
                  <a:pt x="2085798" y="4137866"/>
                  <a:pt x="1889314" y="4128495"/>
                  <a:pt x="1703343" y="4132465"/>
                </a:cubicBezTo>
                <a:cubicBezTo>
                  <a:pt x="1517372" y="4136435"/>
                  <a:pt x="1010561" y="4116344"/>
                  <a:pt x="688758" y="4132465"/>
                </a:cubicBezTo>
                <a:cubicBezTo>
                  <a:pt x="318429" y="4109940"/>
                  <a:pt x="-63540" y="3872091"/>
                  <a:pt x="0" y="3443707"/>
                </a:cubicBezTo>
                <a:cubicBezTo>
                  <a:pt x="-13736" y="3311561"/>
                  <a:pt x="6690" y="3041464"/>
                  <a:pt x="0" y="2837618"/>
                </a:cubicBezTo>
                <a:cubicBezTo>
                  <a:pt x="-6690" y="2633772"/>
                  <a:pt x="23946" y="2341519"/>
                  <a:pt x="0" y="2176430"/>
                </a:cubicBezTo>
                <a:cubicBezTo>
                  <a:pt x="-23946" y="2011341"/>
                  <a:pt x="33158" y="1610027"/>
                  <a:pt x="0" y="1460144"/>
                </a:cubicBezTo>
                <a:cubicBezTo>
                  <a:pt x="-33158" y="1310261"/>
                  <a:pt x="-25695" y="956191"/>
                  <a:pt x="0" y="688758"/>
                </a:cubicBezTo>
                <a:close/>
              </a:path>
              <a:path w="11196083" h="4132465" stroke="0" extrusionOk="0">
                <a:moveTo>
                  <a:pt x="0" y="688758"/>
                </a:moveTo>
                <a:cubicBezTo>
                  <a:pt x="-67725" y="279009"/>
                  <a:pt x="311054" y="68866"/>
                  <a:pt x="688758" y="0"/>
                </a:cubicBezTo>
                <a:cubicBezTo>
                  <a:pt x="868758" y="-16321"/>
                  <a:pt x="1002385" y="-8429"/>
                  <a:pt x="1245143" y="0"/>
                </a:cubicBezTo>
                <a:cubicBezTo>
                  <a:pt x="1487902" y="8429"/>
                  <a:pt x="1675553" y="9660"/>
                  <a:pt x="1997900" y="0"/>
                </a:cubicBezTo>
                <a:cubicBezTo>
                  <a:pt x="2320247" y="-9660"/>
                  <a:pt x="2209309" y="7215"/>
                  <a:pt x="2357914" y="0"/>
                </a:cubicBezTo>
                <a:cubicBezTo>
                  <a:pt x="2506519" y="-7215"/>
                  <a:pt x="2750550" y="15914"/>
                  <a:pt x="3110671" y="0"/>
                </a:cubicBezTo>
                <a:cubicBezTo>
                  <a:pt x="3470792" y="-15914"/>
                  <a:pt x="3308280" y="-2360"/>
                  <a:pt x="3470685" y="0"/>
                </a:cubicBezTo>
                <a:cubicBezTo>
                  <a:pt x="3633090" y="2360"/>
                  <a:pt x="3992913" y="-22951"/>
                  <a:pt x="4223442" y="0"/>
                </a:cubicBezTo>
                <a:cubicBezTo>
                  <a:pt x="4453971" y="22951"/>
                  <a:pt x="4664795" y="-7125"/>
                  <a:pt x="4878013" y="0"/>
                </a:cubicBezTo>
                <a:cubicBezTo>
                  <a:pt x="5091231" y="7125"/>
                  <a:pt x="5249672" y="-22218"/>
                  <a:pt x="5434399" y="0"/>
                </a:cubicBezTo>
                <a:cubicBezTo>
                  <a:pt x="5619126" y="22218"/>
                  <a:pt x="5814558" y="-5500"/>
                  <a:pt x="6088970" y="0"/>
                </a:cubicBezTo>
                <a:cubicBezTo>
                  <a:pt x="6363382" y="5500"/>
                  <a:pt x="6668165" y="-24605"/>
                  <a:pt x="6841727" y="0"/>
                </a:cubicBezTo>
                <a:cubicBezTo>
                  <a:pt x="7015289" y="24605"/>
                  <a:pt x="7177808" y="30405"/>
                  <a:pt x="7496298" y="0"/>
                </a:cubicBezTo>
                <a:cubicBezTo>
                  <a:pt x="7814788" y="-30405"/>
                  <a:pt x="7841525" y="-7478"/>
                  <a:pt x="7954498" y="0"/>
                </a:cubicBezTo>
                <a:cubicBezTo>
                  <a:pt x="8067471" y="7478"/>
                  <a:pt x="8235835" y="1575"/>
                  <a:pt x="8412697" y="0"/>
                </a:cubicBezTo>
                <a:cubicBezTo>
                  <a:pt x="8589559" y="-1575"/>
                  <a:pt x="8723512" y="20340"/>
                  <a:pt x="8870897" y="0"/>
                </a:cubicBezTo>
                <a:cubicBezTo>
                  <a:pt x="9018282" y="-20340"/>
                  <a:pt x="9203465" y="-1988"/>
                  <a:pt x="9329097" y="0"/>
                </a:cubicBezTo>
                <a:cubicBezTo>
                  <a:pt x="9454729" y="1988"/>
                  <a:pt x="10008416" y="15293"/>
                  <a:pt x="10507325" y="0"/>
                </a:cubicBezTo>
                <a:cubicBezTo>
                  <a:pt x="10907957" y="3502"/>
                  <a:pt x="11249931" y="297612"/>
                  <a:pt x="11196083" y="688758"/>
                </a:cubicBezTo>
                <a:cubicBezTo>
                  <a:pt x="11204923" y="861311"/>
                  <a:pt x="11174971" y="1091674"/>
                  <a:pt x="11196083" y="1405045"/>
                </a:cubicBezTo>
                <a:cubicBezTo>
                  <a:pt x="11217195" y="1718416"/>
                  <a:pt x="11168120" y="1895544"/>
                  <a:pt x="11196083" y="2093782"/>
                </a:cubicBezTo>
                <a:cubicBezTo>
                  <a:pt x="11224046" y="2292020"/>
                  <a:pt x="11211942" y="2517965"/>
                  <a:pt x="11196083" y="2782519"/>
                </a:cubicBezTo>
                <a:cubicBezTo>
                  <a:pt x="11180224" y="3047073"/>
                  <a:pt x="11207790" y="3285685"/>
                  <a:pt x="11196083" y="3443707"/>
                </a:cubicBezTo>
                <a:cubicBezTo>
                  <a:pt x="11192577" y="3810719"/>
                  <a:pt x="10853992" y="4142489"/>
                  <a:pt x="10507325" y="4132465"/>
                </a:cubicBezTo>
                <a:cubicBezTo>
                  <a:pt x="10396024" y="4148083"/>
                  <a:pt x="10163248" y="4123201"/>
                  <a:pt x="9950940" y="4132465"/>
                </a:cubicBezTo>
                <a:cubicBezTo>
                  <a:pt x="9738632" y="4141729"/>
                  <a:pt x="9656889" y="4127160"/>
                  <a:pt x="9394554" y="4132465"/>
                </a:cubicBezTo>
                <a:cubicBezTo>
                  <a:pt x="9132219" y="4137770"/>
                  <a:pt x="9060891" y="4133533"/>
                  <a:pt x="8838169" y="4132465"/>
                </a:cubicBezTo>
                <a:cubicBezTo>
                  <a:pt x="8615447" y="4131397"/>
                  <a:pt x="8619567" y="4141981"/>
                  <a:pt x="8478154" y="4132465"/>
                </a:cubicBezTo>
                <a:cubicBezTo>
                  <a:pt x="8336742" y="4122949"/>
                  <a:pt x="8241914" y="4148675"/>
                  <a:pt x="8118140" y="4132465"/>
                </a:cubicBezTo>
                <a:cubicBezTo>
                  <a:pt x="7994366" y="4116255"/>
                  <a:pt x="7879006" y="4139116"/>
                  <a:pt x="7758126" y="4132465"/>
                </a:cubicBezTo>
                <a:cubicBezTo>
                  <a:pt x="7637246" y="4125814"/>
                  <a:pt x="7349262" y="4137474"/>
                  <a:pt x="7201741" y="4132465"/>
                </a:cubicBezTo>
                <a:cubicBezTo>
                  <a:pt x="7054221" y="4127456"/>
                  <a:pt x="6818197" y="4124705"/>
                  <a:pt x="6547170" y="4132465"/>
                </a:cubicBezTo>
                <a:cubicBezTo>
                  <a:pt x="6276143" y="4140225"/>
                  <a:pt x="6018917" y="4139623"/>
                  <a:pt x="5696227" y="4132465"/>
                </a:cubicBezTo>
                <a:cubicBezTo>
                  <a:pt x="5373537" y="4125307"/>
                  <a:pt x="5351588" y="4117310"/>
                  <a:pt x="5041656" y="4132465"/>
                </a:cubicBezTo>
                <a:cubicBezTo>
                  <a:pt x="4731724" y="4147620"/>
                  <a:pt x="4808413" y="4136941"/>
                  <a:pt x="4681642" y="4132465"/>
                </a:cubicBezTo>
                <a:cubicBezTo>
                  <a:pt x="4554871" y="4127989"/>
                  <a:pt x="4175209" y="4145061"/>
                  <a:pt x="3928885" y="4132465"/>
                </a:cubicBezTo>
                <a:cubicBezTo>
                  <a:pt x="3682561" y="4119869"/>
                  <a:pt x="3668786" y="4138119"/>
                  <a:pt x="3470685" y="4132465"/>
                </a:cubicBezTo>
                <a:cubicBezTo>
                  <a:pt x="3272584" y="4126811"/>
                  <a:pt x="3049889" y="4110516"/>
                  <a:pt x="2717929" y="4132465"/>
                </a:cubicBezTo>
                <a:cubicBezTo>
                  <a:pt x="2385969" y="4154414"/>
                  <a:pt x="2278010" y="4130505"/>
                  <a:pt x="2063357" y="4132465"/>
                </a:cubicBezTo>
                <a:cubicBezTo>
                  <a:pt x="1848704" y="4134425"/>
                  <a:pt x="1787365" y="4144355"/>
                  <a:pt x="1605158" y="4132465"/>
                </a:cubicBezTo>
                <a:cubicBezTo>
                  <a:pt x="1422951" y="4120575"/>
                  <a:pt x="1021515" y="4117021"/>
                  <a:pt x="688758" y="4132465"/>
                </a:cubicBezTo>
                <a:cubicBezTo>
                  <a:pt x="299782" y="4112816"/>
                  <a:pt x="31591" y="3895405"/>
                  <a:pt x="0" y="3443707"/>
                </a:cubicBezTo>
                <a:cubicBezTo>
                  <a:pt x="2625" y="3167660"/>
                  <a:pt x="-3121" y="3040013"/>
                  <a:pt x="0" y="2837618"/>
                </a:cubicBezTo>
                <a:cubicBezTo>
                  <a:pt x="3121" y="2635223"/>
                  <a:pt x="-8510" y="2302145"/>
                  <a:pt x="0" y="2093782"/>
                </a:cubicBezTo>
                <a:cubicBezTo>
                  <a:pt x="8510" y="1885419"/>
                  <a:pt x="-7936" y="1697009"/>
                  <a:pt x="0" y="1487693"/>
                </a:cubicBezTo>
                <a:cubicBezTo>
                  <a:pt x="7936" y="1278377"/>
                  <a:pt x="36547" y="877916"/>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rPr>
              <a:t> </a:t>
            </a:r>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2" imgW="5280840" imgH="1790640"/>
        </mc:Choice>
        <mc:Fallback>
          <p:control name="TextBox1" r:id="rId2" imgW="52808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59728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8">
              <a:extLst>
                <a:ext uri="{96DAC541-7B7A-43D3-8B79-37D633B846F1}">
                  <asvg:svgBlip xmlns:asvg="http://schemas.microsoft.com/office/drawing/2016/SVG/main" r:embed="rId9"/>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2">
              <a:extLst>
                <a:ext uri="{96DAC541-7B7A-43D3-8B79-37D633B846F1}">
                  <asvg:svgBlip xmlns:asvg="http://schemas.microsoft.com/office/drawing/2016/SVG/main" r:embed="rId13"/>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829340" y="2535463"/>
            <a:ext cx="10994065" cy="3813966"/>
          </a:xfrm>
          <a:custGeom>
            <a:avLst/>
            <a:gdLst>
              <a:gd name="connsiteX0" fmla="*/ 0 w 10994065"/>
              <a:gd name="connsiteY0" fmla="*/ 635674 h 3813966"/>
              <a:gd name="connsiteX1" fmla="*/ 635674 w 10994065"/>
              <a:gd name="connsiteY1" fmla="*/ 0 h 3813966"/>
              <a:gd name="connsiteX2" fmla="*/ 1232927 w 10994065"/>
              <a:gd name="connsiteY2" fmla="*/ 0 h 3813966"/>
              <a:gd name="connsiteX3" fmla="*/ 2121861 w 10994065"/>
              <a:gd name="connsiteY3" fmla="*/ 0 h 3813966"/>
              <a:gd name="connsiteX4" fmla="*/ 2621886 w 10994065"/>
              <a:gd name="connsiteY4" fmla="*/ 0 h 3813966"/>
              <a:gd name="connsiteX5" fmla="*/ 3219139 w 10994065"/>
              <a:gd name="connsiteY5" fmla="*/ 0 h 3813966"/>
              <a:gd name="connsiteX6" fmla="*/ 3719164 w 10994065"/>
              <a:gd name="connsiteY6" fmla="*/ 0 h 3813966"/>
              <a:gd name="connsiteX7" fmla="*/ 4510871 w 10994065"/>
              <a:gd name="connsiteY7" fmla="*/ 0 h 3813966"/>
              <a:gd name="connsiteX8" fmla="*/ 5302578 w 10994065"/>
              <a:gd name="connsiteY8" fmla="*/ 0 h 3813966"/>
              <a:gd name="connsiteX9" fmla="*/ 6094285 w 10994065"/>
              <a:gd name="connsiteY9" fmla="*/ 0 h 3813966"/>
              <a:gd name="connsiteX10" fmla="*/ 6497083 w 10994065"/>
              <a:gd name="connsiteY10" fmla="*/ 0 h 3813966"/>
              <a:gd name="connsiteX11" fmla="*/ 6899882 w 10994065"/>
              <a:gd name="connsiteY11" fmla="*/ 0 h 3813966"/>
              <a:gd name="connsiteX12" fmla="*/ 7594361 w 10994065"/>
              <a:gd name="connsiteY12" fmla="*/ 0 h 3813966"/>
              <a:gd name="connsiteX13" fmla="*/ 8386068 w 10994065"/>
              <a:gd name="connsiteY13" fmla="*/ 0 h 3813966"/>
              <a:gd name="connsiteX14" fmla="*/ 8788867 w 10994065"/>
              <a:gd name="connsiteY14" fmla="*/ 0 h 3813966"/>
              <a:gd name="connsiteX15" fmla="*/ 9677801 w 10994065"/>
              <a:gd name="connsiteY15" fmla="*/ 0 h 3813966"/>
              <a:gd name="connsiteX16" fmla="*/ 10358391 w 10994065"/>
              <a:gd name="connsiteY16" fmla="*/ 0 h 3813966"/>
              <a:gd name="connsiteX17" fmla="*/ 10994065 w 10994065"/>
              <a:gd name="connsiteY17" fmla="*/ 635674 h 3813966"/>
              <a:gd name="connsiteX18" fmla="*/ 10994065 w 10994065"/>
              <a:gd name="connsiteY18" fmla="*/ 1195050 h 3813966"/>
              <a:gd name="connsiteX19" fmla="*/ 10994065 w 10994065"/>
              <a:gd name="connsiteY19" fmla="*/ 1881557 h 3813966"/>
              <a:gd name="connsiteX20" fmla="*/ 10994065 w 10994065"/>
              <a:gd name="connsiteY20" fmla="*/ 2568064 h 3813966"/>
              <a:gd name="connsiteX21" fmla="*/ 10994065 w 10994065"/>
              <a:gd name="connsiteY21" fmla="*/ 3178292 h 3813966"/>
              <a:gd name="connsiteX22" fmla="*/ 10358391 w 10994065"/>
              <a:gd name="connsiteY22" fmla="*/ 3813966 h 3813966"/>
              <a:gd name="connsiteX23" fmla="*/ 9955593 w 10994065"/>
              <a:gd name="connsiteY23" fmla="*/ 3813966 h 3813966"/>
              <a:gd name="connsiteX24" fmla="*/ 9552794 w 10994065"/>
              <a:gd name="connsiteY24" fmla="*/ 3813966 h 3813966"/>
              <a:gd name="connsiteX25" fmla="*/ 9149996 w 10994065"/>
              <a:gd name="connsiteY25" fmla="*/ 3813966 h 3813966"/>
              <a:gd name="connsiteX26" fmla="*/ 8358289 w 10994065"/>
              <a:gd name="connsiteY26" fmla="*/ 3813966 h 3813966"/>
              <a:gd name="connsiteX27" fmla="*/ 7858264 w 10994065"/>
              <a:gd name="connsiteY27" fmla="*/ 3813966 h 3813966"/>
              <a:gd name="connsiteX28" fmla="*/ 7261011 w 10994065"/>
              <a:gd name="connsiteY28" fmla="*/ 3813966 h 3813966"/>
              <a:gd name="connsiteX29" fmla="*/ 6566531 w 10994065"/>
              <a:gd name="connsiteY29" fmla="*/ 3813966 h 3813966"/>
              <a:gd name="connsiteX30" fmla="*/ 6066506 w 10994065"/>
              <a:gd name="connsiteY30" fmla="*/ 3813966 h 3813966"/>
              <a:gd name="connsiteX31" fmla="*/ 5566480 w 10994065"/>
              <a:gd name="connsiteY31" fmla="*/ 3813966 h 3813966"/>
              <a:gd name="connsiteX32" fmla="*/ 5163682 w 10994065"/>
              <a:gd name="connsiteY32" fmla="*/ 3813966 h 3813966"/>
              <a:gd name="connsiteX33" fmla="*/ 4566430 w 10994065"/>
              <a:gd name="connsiteY33" fmla="*/ 3813966 h 3813966"/>
              <a:gd name="connsiteX34" fmla="*/ 3774723 w 10994065"/>
              <a:gd name="connsiteY34" fmla="*/ 3813966 h 3813966"/>
              <a:gd name="connsiteX35" fmla="*/ 3080243 w 10994065"/>
              <a:gd name="connsiteY35" fmla="*/ 3813966 h 3813966"/>
              <a:gd name="connsiteX36" fmla="*/ 2580217 w 10994065"/>
              <a:gd name="connsiteY36" fmla="*/ 3813966 h 3813966"/>
              <a:gd name="connsiteX37" fmla="*/ 2177419 w 10994065"/>
              <a:gd name="connsiteY37" fmla="*/ 3813966 h 3813966"/>
              <a:gd name="connsiteX38" fmla="*/ 1288485 w 10994065"/>
              <a:gd name="connsiteY38" fmla="*/ 3813966 h 3813966"/>
              <a:gd name="connsiteX39" fmla="*/ 635674 w 10994065"/>
              <a:gd name="connsiteY39" fmla="*/ 3813966 h 3813966"/>
              <a:gd name="connsiteX40" fmla="*/ 0 w 10994065"/>
              <a:gd name="connsiteY40" fmla="*/ 3178292 h 3813966"/>
              <a:gd name="connsiteX41" fmla="*/ 0 w 10994065"/>
              <a:gd name="connsiteY41" fmla="*/ 2568064 h 3813966"/>
              <a:gd name="connsiteX42" fmla="*/ 0 w 10994065"/>
              <a:gd name="connsiteY42" fmla="*/ 1906983 h 3813966"/>
              <a:gd name="connsiteX43" fmla="*/ 0 w 10994065"/>
              <a:gd name="connsiteY43" fmla="*/ 1322181 h 3813966"/>
              <a:gd name="connsiteX44" fmla="*/ 0 w 10994065"/>
              <a:gd name="connsiteY44"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94065" h="3813966" fill="none" extrusionOk="0">
                <a:moveTo>
                  <a:pt x="0" y="635674"/>
                </a:moveTo>
                <a:cubicBezTo>
                  <a:pt x="-4971" y="206771"/>
                  <a:pt x="220771" y="-27888"/>
                  <a:pt x="635674" y="0"/>
                </a:cubicBezTo>
                <a:cubicBezTo>
                  <a:pt x="902642" y="18396"/>
                  <a:pt x="935282" y="23510"/>
                  <a:pt x="1232927" y="0"/>
                </a:cubicBezTo>
                <a:cubicBezTo>
                  <a:pt x="1530572" y="-23510"/>
                  <a:pt x="1688753" y="26336"/>
                  <a:pt x="2121861" y="0"/>
                </a:cubicBezTo>
                <a:cubicBezTo>
                  <a:pt x="2554969" y="-26336"/>
                  <a:pt x="2516383" y="1146"/>
                  <a:pt x="2621886" y="0"/>
                </a:cubicBezTo>
                <a:cubicBezTo>
                  <a:pt x="2727390" y="-1146"/>
                  <a:pt x="2927589" y="-23356"/>
                  <a:pt x="3219139" y="0"/>
                </a:cubicBezTo>
                <a:cubicBezTo>
                  <a:pt x="3510689" y="23356"/>
                  <a:pt x="3574342" y="-1751"/>
                  <a:pt x="3719164" y="0"/>
                </a:cubicBezTo>
                <a:cubicBezTo>
                  <a:pt x="3863987" y="1751"/>
                  <a:pt x="4207129" y="-6208"/>
                  <a:pt x="4510871" y="0"/>
                </a:cubicBezTo>
                <a:cubicBezTo>
                  <a:pt x="4814613" y="6208"/>
                  <a:pt x="5141470" y="16669"/>
                  <a:pt x="5302578" y="0"/>
                </a:cubicBezTo>
                <a:cubicBezTo>
                  <a:pt x="5463686" y="-16669"/>
                  <a:pt x="5874182" y="7930"/>
                  <a:pt x="6094285" y="0"/>
                </a:cubicBezTo>
                <a:cubicBezTo>
                  <a:pt x="6314388" y="-7930"/>
                  <a:pt x="6407410" y="-17186"/>
                  <a:pt x="6497083" y="0"/>
                </a:cubicBezTo>
                <a:cubicBezTo>
                  <a:pt x="6586756" y="17186"/>
                  <a:pt x="6711747" y="5876"/>
                  <a:pt x="6899882" y="0"/>
                </a:cubicBezTo>
                <a:cubicBezTo>
                  <a:pt x="7088017" y="-5876"/>
                  <a:pt x="7263635" y="4097"/>
                  <a:pt x="7594361" y="0"/>
                </a:cubicBezTo>
                <a:cubicBezTo>
                  <a:pt x="7925087" y="-4097"/>
                  <a:pt x="8173867" y="33736"/>
                  <a:pt x="8386068" y="0"/>
                </a:cubicBezTo>
                <a:cubicBezTo>
                  <a:pt x="8598269" y="-33736"/>
                  <a:pt x="8640664" y="6688"/>
                  <a:pt x="8788867" y="0"/>
                </a:cubicBezTo>
                <a:cubicBezTo>
                  <a:pt x="8937070" y="-6688"/>
                  <a:pt x="9300525" y="-30573"/>
                  <a:pt x="9677801" y="0"/>
                </a:cubicBezTo>
                <a:cubicBezTo>
                  <a:pt x="10055077" y="30573"/>
                  <a:pt x="10192775" y="-1011"/>
                  <a:pt x="10358391" y="0"/>
                </a:cubicBezTo>
                <a:cubicBezTo>
                  <a:pt x="10704839" y="9144"/>
                  <a:pt x="11001977" y="279012"/>
                  <a:pt x="10994065" y="635674"/>
                </a:cubicBezTo>
                <a:cubicBezTo>
                  <a:pt x="11007727" y="845983"/>
                  <a:pt x="10969608" y="1004215"/>
                  <a:pt x="10994065" y="1195050"/>
                </a:cubicBezTo>
                <a:cubicBezTo>
                  <a:pt x="11018522" y="1385885"/>
                  <a:pt x="11022927" y="1569738"/>
                  <a:pt x="10994065" y="1881557"/>
                </a:cubicBezTo>
                <a:cubicBezTo>
                  <a:pt x="10965203" y="2193376"/>
                  <a:pt x="11000952" y="2238680"/>
                  <a:pt x="10994065" y="2568064"/>
                </a:cubicBezTo>
                <a:cubicBezTo>
                  <a:pt x="10987178" y="2897448"/>
                  <a:pt x="10974152" y="2989052"/>
                  <a:pt x="10994065" y="3178292"/>
                </a:cubicBezTo>
                <a:cubicBezTo>
                  <a:pt x="11005911" y="3611286"/>
                  <a:pt x="10719860" y="3815628"/>
                  <a:pt x="10358391" y="3813966"/>
                </a:cubicBezTo>
                <a:cubicBezTo>
                  <a:pt x="10252708" y="3813278"/>
                  <a:pt x="10085251" y="3804875"/>
                  <a:pt x="9955593" y="3813966"/>
                </a:cubicBezTo>
                <a:cubicBezTo>
                  <a:pt x="9825935" y="3823057"/>
                  <a:pt x="9748304" y="3805197"/>
                  <a:pt x="9552794" y="3813966"/>
                </a:cubicBezTo>
                <a:cubicBezTo>
                  <a:pt x="9357284" y="3822735"/>
                  <a:pt x="9335587" y="3810248"/>
                  <a:pt x="9149996" y="3813966"/>
                </a:cubicBezTo>
                <a:cubicBezTo>
                  <a:pt x="8964405" y="3817684"/>
                  <a:pt x="8527819" y="3841096"/>
                  <a:pt x="8358289" y="3813966"/>
                </a:cubicBezTo>
                <a:cubicBezTo>
                  <a:pt x="8188759" y="3786836"/>
                  <a:pt x="7963770" y="3828883"/>
                  <a:pt x="7858264" y="3813966"/>
                </a:cubicBezTo>
                <a:cubicBezTo>
                  <a:pt x="7752758" y="3799049"/>
                  <a:pt x="7558299" y="3838876"/>
                  <a:pt x="7261011" y="3813966"/>
                </a:cubicBezTo>
                <a:cubicBezTo>
                  <a:pt x="6963723" y="3789056"/>
                  <a:pt x="6867414" y="3815933"/>
                  <a:pt x="6566531" y="3813966"/>
                </a:cubicBezTo>
                <a:cubicBezTo>
                  <a:pt x="6265648" y="3811999"/>
                  <a:pt x="6234377" y="3789236"/>
                  <a:pt x="6066506" y="3813966"/>
                </a:cubicBezTo>
                <a:cubicBezTo>
                  <a:pt x="5898636" y="3838696"/>
                  <a:pt x="5790602" y="3807236"/>
                  <a:pt x="5566480" y="3813966"/>
                </a:cubicBezTo>
                <a:cubicBezTo>
                  <a:pt x="5342358" y="3820696"/>
                  <a:pt x="5282638" y="3824581"/>
                  <a:pt x="5163682" y="3813966"/>
                </a:cubicBezTo>
                <a:cubicBezTo>
                  <a:pt x="5044726" y="3803351"/>
                  <a:pt x="4753070" y="3825505"/>
                  <a:pt x="4566430" y="3813966"/>
                </a:cubicBezTo>
                <a:cubicBezTo>
                  <a:pt x="4379790" y="3802427"/>
                  <a:pt x="4103104" y="3850358"/>
                  <a:pt x="3774723" y="3813966"/>
                </a:cubicBezTo>
                <a:cubicBezTo>
                  <a:pt x="3446342" y="3777574"/>
                  <a:pt x="3286726" y="3810560"/>
                  <a:pt x="3080243" y="3813966"/>
                </a:cubicBezTo>
                <a:cubicBezTo>
                  <a:pt x="2873760" y="3817372"/>
                  <a:pt x="2764760" y="3811986"/>
                  <a:pt x="2580217" y="3813966"/>
                </a:cubicBezTo>
                <a:cubicBezTo>
                  <a:pt x="2395674" y="3815946"/>
                  <a:pt x="2286423" y="3832508"/>
                  <a:pt x="2177419" y="3813966"/>
                </a:cubicBezTo>
                <a:cubicBezTo>
                  <a:pt x="2068415" y="3795424"/>
                  <a:pt x="1686963" y="3849387"/>
                  <a:pt x="1288485" y="3813966"/>
                </a:cubicBezTo>
                <a:cubicBezTo>
                  <a:pt x="890007" y="3778545"/>
                  <a:pt x="913816" y="3829546"/>
                  <a:pt x="635674" y="3813966"/>
                </a:cubicBezTo>
                <a:cubicBezTo>
                  <a:pt x="322500" y="3813067"/>
                  <a:pt x="21346" y="3503796"/>
                  <a:pt x="0" y="3178292"/>
                </a:cubicBezTo>
                <a:cubicBezTo>
                  <a:pt x="21359" y="3009738"/>
                  <a:pt x="27056" y="2764126"/>
                  <a:pt x="0" y="2568064"/>
                </a:cubicBezTo>
                <a:cubicBezTo>
                  <a:pt x="-27056" y="2372002"/>
                  <a:pt x="-2785" y="2127191"/>
                  <a:pt x="0" y="1906983"/>
                </a:cubicBezTo>
                <a:cubicBezTo>
                  <a:pt x="2785" y="1686775"/>
                  <a:pt x="-10801" y="1581449"/>
                  <a:pt x="0" y="1322181"/>
                </a:cubicBezTo>
                <a:cubicBezTo>
                  <a:pt x="10801" y="1062913"/>
                  <a:pt x="-23969" y="958803"/>
                  <a:pt x="0" y="635674"/>
                </a:cubicBezTo>
                <a:close/>
              </a:path>
              <a:path w="10994065" h="3813966" stroke="0" extrusionOk="0">
                <a:moveTo>
                  <a:pt x="0" y="635674"/>
                </a:moveTo>
                <a:cubicBezTo>
                  <a:pt x="-15330" y="277956"/>
                  <a:pt x="286754" y="55181"/>
                  <a:pt x="635674" y="0"/>
                </a:cubicBezTo>
                <a:cubicBezTo>
                  <a:pt x="886195" y="15434"/>
                  <a:pt x="987129" y="-10855"/>
                  <a:pt x="1232927" y="0"/>
                </a:cubicBezTo>
                <a:cubicBezTo>
                  <a:pt x="1478725" y="10855"/>
                  <a:pt x="1706584" y="13644"/>
                  <a:pt x="2024634" y="0"/>
                </a:cubicBezTo>
                <a:cubicBezTo>
                  <a:pt x="2342684" y="-13644"/>
                  <a:pt x="2253346" y="-4986"/>
                  <a:pt x="2427432" y="0"/>
                </a:cubicBezTo>
                <a:cubicBezTo>
                  <a:pt x="2601518" y="4986"/>
                  <a:pt x="2935263" y="169"/>
                  <a:pt x="3219139" y="0"/>
                </a:cubicBezTo>
                <a:cubicBezTo>
                  <a:pt x="3503015" y="-169"/>
                  <a:pt x="3443053" y="17675"/>
                  <a:pt x="3621937" y="0"/>
                </a:cubicBezTo>
                <a:cubicBezTo>
                  <a:pt x="3800821" y="-17675"/>
                  <a:pt x="4101048" y="18713"/>
                  <a:pt x="4413644" y="0"/>
                </a:cubicBezTo>
                <a:cubicBezTo>
                  <a:pt x="4726240" y="-18713"/>
                  <a:pt x="4772137" y="28668"/>
                  <a:pt x="5108124" y="0"/>
                </a:cubicBezTo>
                <a:cubicBezTo>
                  <a:pt x="5444111" y="-28668"/>
                  <a:pt x="5503386" y="29154"/>
                  <a:pt x="5705376" y="0"/>
                </a:cubicBezTo>
                <a:cubicBezTo>
                  <a:pt x="5907366" y="-29154"/>
                  <a:pt x="6255316" y="34135"/>
                  <a:pt x="6399856" y="0"/>
                </a:cubicBezTo>
                <a:cubicBezTo>
                  <a:pt x="6544396" y="-34135"/>
                  <a:pt x="6935135" y="-11132"/>
                  <a:pt x="7191563" y="0"/>
                </a:cubicBezTo>
                <a:cubicBezTo>
                  <a:pt x="7447991" y="11132"/>
                  <a:pt x="7736437" y="-30018"/>
                  <a:pt x="7886043" y="0"/>
                </a:cubicBezTo>
                <a:cubicBezTo>
                  <a:pt x="8035649" y="30018"/>
                  <a:pt x="8240116" y="12213"/>
                  <a:pt x="8386068" y="0"/>
                </a:cubicBezTo>
                <a:cubicBezTo>
                  <a:pt x="8532021" y="-12213"/>
                  <a:pt x="8730304" y="5525"/>
                  <a:pt x="8886094" y="0"/>
                </a:cubicBezTo>
                <a:cubicBezTo>
                  <a:pt x="9041884" y="-5525"/>
                  <a:pt x="9149546" y="-6126"/>
                  <a:pt x="9386119" y="0"/>
                </a:cubicBezTo>
                <a:cubicBezTo>
                  <a:pt x="9622693" y="6126"/>
                  <a:pt x="9945207" y="20890"/>
                  <a:pt x="10358391" y="0"/>
                </a:cubicBezTo>
                <a:cubicBezTo>
                  <a:pt x="10731567" y="41197"/>
                  <a:pt x="10968438" y="331644"/>
                  <a:pt x="10994065" y="635674"/>
                </a:cubicBezTo>
                <a:cubicBezTo>
                  <a:pt x="10968607" y="930612"/>
                  <a:pt x="10975251" y="1152549"/>
                  <a:pt x="10994065" y="1296755"/>
                </a:cubicBezTo>
                <a:cubicBezTo>
                  <a:pt x="11012879" y="1440961"/>
                  <a:pt x="10999745" y="1759563"/>
                  <a:pt x="10994065" y="1906983"/>
                </a:cubicBezTo>
                <a:cubicBezTo>
                  <a:pt x="10988385" y="2054403"/>
                  <a:pt x="11024278" y="2296886"/>
                  <a:pt x="10994065" y="2542638"/>
                </a:cubicBezTo>
                <a:cubicBezTo>
                  <a:pt x="10963852" y="2788391"/>
                  <a:pt x="11011408" y="2975759"/>
                  <a:pt x="10994065" y="3178292"/>
                </a:cubicBezTo>
                <a:cubicBezTo>
                  <a:pt x="10981382" y="3540101"/>
                  <a:pt x="10734465" y="3844643"/>
                  <a:pt x="10358391" y="3813966"/>
                </a:cubicBezTo>
                <a:cubicBezTo>
                  <a:pt x="10142061" y="3814166"/>
                  <a:pt x="9926877" y="3809043"/>
                  <a:pt x="9663911" y="3813966"/>
                </a:cubicBezTo>
                <a:cubicBezTo>
                  <a:pt x="9400945" y="3818889"/>
                  <a:pt x="9330540" y="3808187"/>
                  <a:pt x="9163886" y="3813966"/>
                </a:cubicBezTo>
                <a:cubicBezTo>
                  <a:pt x="8997233" y="3819745"/>
                  <a:pt x="8794066" y="3787893"/>
                  <a:pt x="8566633" y="3813966"/>
                </a:cubicBezTo>
                <a:cubicBezTo>
                  <a:pt x="8339200" y="3840039"/>
                  <a:pt x="8093162" y="3840465"/>
                  <a:pt x="7969381" y="3813966"/>
                </a:cubicBezTo>
                <a:cubicBezTo>
                  <a:pt x="7845600" y="3787467"/>
                  <a:pt x="7659111" y="3811983"/>
                  <a:pt x="7566582" y="3813966"/>
                </a:cubicBezTo>
                <a:cubicBezTo>
                  <a:pt x="7474053" y="3815949"/>
                  <a:pt x="7287135" y="3794425"/>
                  <a:pt x="7163784" y="3813966"/>
                </a:cubicBezTo>
                <a:cubicBezTo>
                  <a:pt x="7040433" y="3833507"/>
                  <a:pt x="6930994" y="3821645"/>
                  <a:pt x="6760986" y="3813966"/>
                </a:cubicBezTo>
                <a:cubicBezTo>
                  <a:pt x="6590978" y="3806287"/>
                  <a:pt x="6371825" y="3835349"/>
                  <a:pt x="6163733" y="3813966"/>
                </a:cubicBezTo>
                <a:cubicBezTo>
                  <a:pt x="5955641" y="3792583"/>
                  <a:pt x="5685208" y="3785722"/>
                  <a:pt x="5469253" y="3813966"/>
                </a:cubicBezTo>
                <a:cubicBezTo>
                  <a:pt x="5253298" y="3842210"/>
                  <a:pt x="5024365" y="3852867"/>
                  <a:pt x="4580319" y="3813966"/>
                </a:cubicBezTo>
                <a:cubicBezTo>
                  <a:pt x="4136273" y="3775065"/>
                  <a:pt x="4073668" y="3793650"/>
                  <a:pt x="3885839" y="3813966"/>
                </a:cubicBezTo>
                <a:cubicBezTo>
                  <a:pt x="3698010" y="3834282"/>
                  <a:pt x="3657162" y="3811241"/>
                  <a:pt x="3483041" y="3813966"/>
                </a:cubicBezTo>
                <a:cubicBezTo>
                  <a:pt x="3308920" y="3816691"/>
                  <a:pt x="2909953" y="3844260"/>
                  <a:pt x="2691334" y="3813966"/>
                </a:cubicBezTo>
                <a:cubicBezTo>
                  <a:pt x="2472715" y="3783672"/>
                  <a:pt x="2381672" y="3800166"/>
                  <a:pt x="2191309" y="3813966"/>
                </a:cubicBezTo>
                <a:cubicBezTo>
                  <a:pt x="2000946" y="3827766"/>
                  <a:pt x="1742312" y="3835202"/>
                  <a:pt x="1399602" y="3813966"/>
                </a:cubicBezTo>
                <a:cubicBezTo>
                  <a:pt x="1056892" y="3792730"/>
                  <a:pt x="791143" y="3778035"/>
                  <a:pt x="635674" y="3813966"/>
                </a:cubicBezTo>
                <a:cubicBezTo>
                  <a:pt x="230502" y="3813611"/>
                  <a:pt x="-24489" y="3506461"/>
                  <a:pt x="0" y="3178292"/>
                </a:cubicBezTo>
                <a:cubicBezTo>
                  <a:pt x="11023" y="2981061"/>
                  <a:pt x="-10351" y="2848054"/>
                  <a:pt x="0" y="2618916"/>
                </a:cubicBezTo>
                <a:cubicBezTo>
                  <a:pt x="10351" y="2389778"/>
                  <a:pt x="-22267" y="2238656"/>
                  <a:pt x="0" y="1957835"/>
                </a:cubicBezTo>
                <a:cubicBezTo>
                  <a:pt x="22267" y="1677014"/>
                  <a:pt x="23990" y="1583114"/>
                  <a:pt x="0" y="1347607"/>
                </a:cubicBezTo>
                <a:cubicBezTo>
                  <a:pt x="-23990" y="1112100"/>
                  <a:pt x="32044" y="987959"/>
                  <a:pt x="0" y="63567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Thế rồi, Mi-lô thuyết phục cha cho cô tham gia một lớp nhạc cụ. Trống tim-pan-ni, trống công-ga, trống bông-gô,… loại nào cô cũng chơi được. Thầy cô nhận ra tài năng của Mi-lô và bắt đầu dạy cô mỗi ngày.</a:t>
            </a:r>
          </a:p>
          <a:p>
            <a:pPr lvl="0" algn="just" defTabSz="914377"/>
            <a:r>
              <a:rPr lang="vi-VN" sz="3600" dirty="0">
                <a:solidFill>
                  <a:prstClr val="black"/>
                </a:solidFill>
                <a:latin typeface="Cambria" panose="02040503050406030204" pitchFamily="18" charset="0"/>
                <a:ea typeface="Cambria" panose="02040503050406030204" pitchFamily="18" charset="0"/>
              </a:rPr>
              <a:t>   - Sẽ đến ngày mình được chơi trong một ban nhạc thứ thiệt.– Mi-lô thầm nghĩ.</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2" imgW="5280840" imgH="1790640"/>
        </mc:Choice>
        <mc:Fallback>
          <p:control name="TextBox1" r:id="rId2" imgW="52808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373368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8">
              <a:extLst>
                <a:ext uri="{96DAC541-7B7A-43D3-8B79-37D633B846F1}">
                  <asvg:svgBlip xmlns:asvg="http://schemas.microsoft.com/office/drawing/2016/SVG/main" r:embed="rId9"/>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2">
              <a:extLst>
                <a:ext uri="{96DAC541-7B7A-43D3-8B79-37D633B846F1}">
                  <asvg:svgBlip xmlns:asvg="http://schemas.microsoft.com/office/drawing/2016/SVG/main" r:embed="rId13"/>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808074" y="2535463"/>
            <a:ext cx="11031501" cy="3813966"/>
          </a:xfrm>
          <a:custGeom>
            <a:avLst/>
            <a:gdLst>
              <a:gd name="connsiteX0" fmla="*/ 0 w 11031501"/>
              <a:gd name="connsiteY0" fmla="*/ 635674 h 3813966"/>
              <a:gd name="connsiteX1" fmla="*/ 644101 w 11031501"/>
              <a:gd name="connsiteY1" fmla="*/ 0 h 3813966"/>
              <a:gd name="connsiteX2" fmla="*/ 1242618 w 11031501"/>
              <a:gd name="connsiteY2" fmla="*/ 0 h 3813966"/>
              <a:gd name="connsiteX3" fmla="*/ 2133434 w 11031501"/>
              <a:gd name="connsiteY3" fmla="*/ 0 h 3813966"/>
              <a:gd name="connsiteX4" fmla="*/ 2634518 w 11031501"/>
              <a:gd name="connsiteY4" fmla="*/ 0 h 3813966"/>
              <a:gd name="connsiteX5" fmla="*/ 3233035 w 11031501"/>
              <a:gd name="connsiteY5" fmla="*/ 0 h 3813966"/>
              <a:gd name="connsiteX6" fmla="*/ 3734119 w 11031501"/>
              <a:gd name="connsiteY6" fmla="*/ 0 h 3813966"/>
              <a:gd name="connsiteX7" fmla="*/ 4527501 w 11031501"/>
              <a:gd name="connsiteY7" fmla="*/ 0 h 3813966"/>
              <a:gd name="connsiteX8" fmla="*/ 5320884 w 11031501"/>
              <a:gd name="connsiteY8" fmla="*/ 0 h 3813966"/>
              <a:gd name="connsiteX9" fmla="*/ 6114266 w 11031501"/>
              <a:gd name="connsiteY9" fmla="*/ 0 h 3813966"/>
              <a:gd name="connsiteX10" fmla="*/ 6517918 w 11031501"/>
              <a:gd name="connsiteY10" fmla="*/ 0 h 3813966"/>
              <a:gd name="connsiteX11" fmla="*/ 6921569 w 11031501"/>
              <a:gd name="connsiteY11" fmla="*/ 0 h 3813966"/>
              <a:gd name="connsiteX12" fmla="*/ 7617518 w 11031501"/>
              <a:gd name="connsiteY12" fmla="*/ 0 h 3813966"/>
              <a:gd name="connsiteX13" fmla="*/ 8410901 w 11031501"/>
              <a:gd name="connsiteY13" fmla="*/ 0 h 3813966"/>
              <a:gd name="connsiteX14" fmla="*/ 8814552 w 11031501"/>
              <a:gd name="connsiteY14" fmla="*/ 0 h 3813966"/>
              <a:gd name="connsiteX15" fmla="*/ 9705367 w 11031501"/>
              <a:gd name="connsiteY15" fmla="*/ 0 h 3813966"/>
              <a:gd name="connsiteX16" fmla="*/ 10387399 w 11031501"/>
              <a:gd name="connsiteY16" fmla="*/ 0 h 3813966"/>
              <a:gd name="connsiteX17" fmla="*/ 11031501 w 11031501"/>
              <a:gd name="connsiteY17" fmla="*/ 635674 h 3813966"/>
              <a:gd name="connsiteX18" fmla="*/ 11031501 w 11031501"/>
              <a:gd name="connsiteY18" fmla="*/ 1195050 h 3813966"/>
              <a:gd name="connsiteX19" fmla="*/ 11031501 w 11031501"/>
              <a:gd name="connsiteY19" fmla="*/ 1881557 h 3813966"/>
              <a:gd name="connsiteX20" fmla="*/ 11031501 w 11031501"/>
              <a:gd name="connsiteY20" fmla="*/ 2568064 h 3813966"/>
              <a:gd name="connsiteX21" fmla="*/ 11031501 w 11031501"/>
              <a:gd name="connsiteY21" fmla="*/ 3178292 h 3813966"/>
              <a:gd name="connsiteX22" fmla="*/ 10387399 w 11031501"/>
              <a:gd name="connsiteY22" fmla="*/ 3813966 h 3813966"/>
              <a:gd name="connsiteX23" fmla="*/ 9983748 w 11031501"/>
              <a:gd name="connsiteY23" fmla="*/ 3813966 h 3813966"/>
              <a:gd name="connsiteX24" fmla="*/ 9580097 w 11031501"/>
              <a:gd name="connsiteY24" fmla="*/ 3813966 h 3813966"/>
              <a:gd name="connsiteX25" fmla="*/ 9176445 w 11031501"/>
              <a:gd name="connsiteY25" fmla="*/ 3813966 h 3813966"/>
              <a:gd name="connsiteX26" fmla="*/ 8383063 w 11031501"/>
              <a:gd name="connsiteY26" fmla="*/ 3813966 h 3813966"/>
              <a:gd name="connsiteX27" fmla="*/ 7881980 w 11031501"/>
              <a:gd name="connsiteY27" fmla="*/ 3813966 h 3813966"/>
              <a:gd name="connsiteX28" fmla="*/ 7283462 w 11031501"/>
              <a:gd name="connsiteY28" fmla="*/ 3813966 h 3813966"/>
              <a:gd name="connsiteX29" fmla="*/ 6587513 w 11031501"/>
              <a:gd name="connsiteY29" fmla="*/ 3813966 h 3813966"/>
              <a:gd name="connsiteX30" fmla="*/ 6086429 w 11031501"/>
              <a:gd name="connsiteY30" fmla="*/ 3813966 h 3813966"/>
              <a:gd name="connsiteX31" fmla="*/ 5585345 w 11031501"/>
              <a:gd name="connsiteY31" fmla="*/ 3813966 h 3813966"/>
              <a:gd name="connsiteX32" fmla="*/ 5181694 w 11031501"/>
              <a:gd name="connsiteY32" fmla="*/ 3813966 h 3813966"/>
              <a:gd name="connsiteX33" fmla="*/ 4583177 w 11031501"/>
              <a:gd name="connsiteY33" fmla="*/ 3813966 h 3813966"/>
              <a:gd name="connsiteX34" fmla="*/ 3789794 w 11031501"/>
              <a:gd name="connsiteY34" fmla="*/ 3813966 h 3813966"/>
              <a:gd name="connsiteX35" fmla="*/ 3093845 w 11031501"/>
              <a:gd name="connsiteY35" fmla="*/ 3813966 h 3813966"/>
              <a:gd name="connsiteX36" fmla="*/ 2592761 w 11031501"/>
              <a:gd name="connsiteY36" fmla="*/ 3813966 h 3813966"/>
              <a:gd name="connsiteX37" fmla="*/ 2189110 w 11031501"/>
              <a:gd name="connsiteY37" fmla="*/ 3813966 h 3813966"/>
              <a:gd name="connsiteX38" fmla="*/ 1298294 w 11031501"/>
              <a:gd name="connsiteY38" fmla="*/ 3813966 h 3813966"/>
              <a:gd name="connsiteX39" fmla="*/ 644101 w 11031501"/>
              <a:gd name="connsiteY39" fmla="*/ 3813966 h 3813966"/>
              <a:gd name="connsiteX40" fmla="*/ 0 w 11031501"/>
              <a:gd name="connsiteY40" fmla="*/ 3178292 h 3813966"/>
              <a:gd name="connsiteX41" fmla="*/ 0 w 11031501"/>
              <a:gd name="connsiteY41" fmla="*/ 2568064 h 3813966"/>
              <a:gd name="connsiteX42" fmla="*/ 0 w 11031501"/>
              <a:gd name="connsiteY42" fmla="*/ 1906983 h 3813966"/>
              <a:gd name="connsiteX43" fmla="*/ 0 w 11031501"/>
              <a:gd name="connsiteY43" fmla="*/ 1322181 h 3813966"/>
              <a:gd name="connsiteX44" fmla="*/ 0 w 11031501"/>
              <a:gd name="connsiteY44" fmla="*/ 635674 h 3813966"/>
              <a:gd name="connsiteX0" fmla="*/ 0 w 11031501"/>
              <a:gd name="connsiteY0" fmla="*/ 635674 h 3813966"/>
              <a:gd name="connsiteX1" fmla="*/ 644101 w 11031501"/>
              <a:gd name="connsiteY1" fmla="*/ 0 h 3813966"/>
              <a:gd name="connsiteX2" fmla="*/ 1242618 w 11031501"/>
              <a:gd name="connsiteY2" fmla="*/ 0 h 3813966"/>
              <a:gd name="connsiteX3" fmla="*/ 2036001 w 11031501"/>
              <a:gd name="connsiteY3" fmla="*/ 0 h 3813966"/>
              <a:gd name="connsiteX4" fmla="*/ 2439652 w 11031501"/>
              <a:gd name="connsiteY4" fmla="*/ 0 h 3813966"/>
              <a:gd name="connsiteX5" fmla="*/ 3233035 w 11031501"/>
              <a:gd name="connsiteY5" fmla="*/ 0 h 3813966"/>
              <a:gd name="connsiteX6" fmla="*/ 3636686 w 11031501"/>
              <a:gd name="connsiteY6" fmla="*/ 0 h 3813966"/>
              <a:gd name="connsiteX7" fmla="*/ 4430068 w 11031501"/>
              <a:gd name="connsiteY7" fmla="*/ 0 h 3813966"/>
              <a:gd name="connsiteX8" fmla="*/ 5126018 w 11031501"/>
              <a:gd name="connsiteY8" fmla="*/ 0 h 3813966"/>
              <a:gd name="connsiteX9" fmla="*/ 5724535 w 11031501"/>
              <a:gd name="connsiteY9" fmla="*/ 0 h 3813966"/>
              <a:gd name="connsiteX10" fmla="*/ 6420484 w 11031501"/>
              <a:gd name="connsiteY10" fmla="*/ 0 h 3813966"/>
              <a:gd name="connsiteX11" fmla="*/ 7213868 w 11031501"/>
              <a:gd name="connsiteY11" fmla="*/ 0 h 3813966"/>
              <a:gd name="connsiteX12" fmla="*/ 7909817 w 11031501"/>
              <a:gd name="connsiteY12" fmla="*/ 0 h 3813966"/>
              <a:gd name="connsiteX13" fmla="*/ 8410901 w 11031501"/>
              <a:gd name="connsiteY13" fmla="*/ 0 h 3813966"/>
              <a:gd name="connsiteX14" fmla="*/ 8911985 w 11031501"/>
              <a:gd name="connsiteY14" fmla="*/ 0 h 3813966"/>
              <a:gd name="connsiteX15" fmla="*/ 9413069 w 11031501"/>
              <a:gd name="connsiteY15" fmla="*/ 0 h 3813966"/>
              <a:gd name="connsiteX16" fmla="*/ 10387399 w 11031501"/>
              <a:gd name="connsiteY16" fmla="*/ 0 h 3813966"/>
              <a:gd name="connsiteX17" fmla="*/ 11031501 w 11031501"/>
              <a:gd name="connsiteY17" fmla="*/ 635674 h 3813966"/>
              <a:gd name="connsiteX18" fmla="*/ 11031501 w 11031501"/>
              <a:gd name="connsiteY18" fmla="*/ 1296755 h 3813966"/>
              <a:gd name="connsiteX19" fmla="*/ 11031501 w 11031501"/>
              <a:gd name="connsiteY19" fmla="*/ 1906983 h 3813966"/>
              <a:gd name="connsiteX20" fmla="*/ 11031501 w 11031501"/>
              <a:gd name="connsiteY20" fmla="*/ 2542638 h 3813966"/>
              <a:gd name="connsiteX21" fmla="*/ 11031501 w 11031501"/>
              <a:gd name="connsiteY21" fmla="*/ 3178292 h 3813966"/>
              <a:gd name="connsiteX22" fmla="*/ 10387399 w 11031501"/>
              <a:gd name="connsiteY22" fmla="*/ 3813966 h 3813966"/>
              <a:gd name="connsiteX23" fmla="*/ 9691449 w 11031501"/>
              <a:gd name="connsiteY23" fmla="*/ 3813966 h 3813966"/>
              <a:gd name="connsiteX24" fmla="*/ 9190365 w 11031501"/>
              <a:gd name="connsiteY24" fmla="*/ 3813966 h 3813966"/>
              <a:gd name="connsiteX25" fmla="*/ 8591848 w 11031501"/>
              <a:gd name="connsiteY25" fmla="*/ 3813966 h 3813966"/>
              <a:gd name="connsiteX26" fmla="*/ 7993332 w 11031501"/>
              <a:gd name="connsiteY26" fmla="*/ 3813966 h 3813966"/>
              <a:gd name="connsiteX27" fmla="*/ 7589680 w 11031501"/>
              <a:gd name="connsiteY27" fmla="*/ 3813966 h 3813966"/>
              <a:gd name="connsiteX28" fmla="*/ 7186029 w 11031501"/>
              <a:gd name="connsiteY28" fmla="*/ 3813966 h 3813966"/>
              <a:gd name="connsiteX29" fmla="*/ 6782379 w 11031501"/>
              <a:gd name="connsiteY29" fmla="*/ 3813966 h 3813966"/>
              <a:gd name="connsiteX30" fmla="*/ 6183862 w 11031501"/>
              <a:gd name="connsiteY30" fmla="*/ 3813966 h 3813966"/>
              <a:gd name="connsiteX31" fmla="*/ 5487912 w 11031501"/>
              <a:gd name="connsiteY31" fmla="*/ 3813966 h 3813966"/>
              <a:gd name="connsiteX32" fmla="*/ 4597097 w 11031501"/>
              <a:gd name="connsiteY32" fmla="*/ 3813966 h 3813966"/>
              <a:gd name="connsiteX33" fmla="*/ 3901146 w 11031501"/>
              <a:gd name="connsiteY33" fmla="*/ 3813966 h 3813966"/>
              <a:gd name="connsiteX34" fmla="*/ 3497496 w 11031501"/>
              <a:gd name="connsiteY34" fmla="*/ 3813966 h 3813966"/>
              <a:gd name="connsiteX35" fmla="*/ 2704113 w 11031501"/>
              <a:gd name="connsiteY35" fmla="*/ 3813966 h 3813966"/>
              <a:gd name="connsiteX36" fmla="*/ 2203029 w 11031501"/>
              <a:gd name="connsiteY36" fmla="*/ 3813966 h 3813966"/>
              <a:gd name="connsiteX37" fmla="*/ 1409646 w 11031501"/>
              <a:gd name="connsiteY37" fmla="*/ 3813966 h 3813966"/>
              <a:gd name="connsiteX38" fmla="*/ 644101 w 11031501"/>
              <a:gd name="connsiteY38" fmla="*/ 3813966 h 3813966"/>
              <a:gd name="connsiteX39" fmla="*/ 0 w 11031501"/>
              <a:gd name="connsiteY39" fmla="*/ 3178292 h 3813966"/>
              <a:gd name="connsiteX40" fmla="*/ 0 w 11031501"/>
              <a:gd name="connsiteY40" fmla="*/ 2618916 h 3813966"/>
              <a:gd name="connsiteX41" fmla="*/ 0 w 11031501"/>
              <a:gd name="connsiteY41" fmla="*/ 1957835 h 3813966"/>
              <a:gd name="connsiteX42" fmla="*/ 0 w 11031501"/>
              <a:gd name="connsiteY42" fmla="*/ 1347607 h 3813966"/>
              <a:gd name="connsiteX43" fmla="*/ 0 w 11031501"/>
              <a:gd name="connsiteY43"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031501" h="3813966" fill="none" extrusionOk="0">
                <a:moveTo>
                  <a:pt x="0" y="635674"/>
                </a:moveTo>
                <a:cubicBezTo>
                  <a:pt x="-33938" y="178386"/>
                  <a:pt x="266279" y="-26995"/>
                  <a:pt x="644101" y="0"/>
                </a:cubicBezTo>
                <a:cubicBezTo>
                  <a:pt x="886486" y="24835"/>
                  <a:pt x="1025928" y="17305"/>
                  <a:pt x="1242618" y="0"/>
                </a:cubicBezTo>
                <a:cubicBezTo>
                  <a:pt x="1496623" y="-31957"/>
                  <a:pt x="1925790" y="-32703"/>
                  <a:pt x="2133434" y="0"/>
                </a:cubicBezTo>
                <a:cubicBezTo>
                  <a:pt x="2343276" y="12478"/>
                  <a:pt x="2432072" y="-7246"/>
                  <a:pt x="2634518" y="0"/>
                </a:cubicBezTo>
                <a:cubicBezTo>
                  <a:pt x="2833244" y="33517"/>
                  <a:pt x="3130848" y="-9393"/>
                  <a:pt x="3233035" y="0"/>
                </a:cubicBezTo>
                <a:cubicBezTo>
                  <a:pt x="3341516" y="2734"/>
                  <a:pt x="3568049" y="-2163"/>
                  <a:pt x="3734119" y="0"/>
                </a:cubicBezTo>
                <a:cubicBezTo>
                  <a:pt x="3845041" y="6240"/>
                  <a:pt x="4142700" y="-19826"/>
                  <a:pt x="4527501" y="0"/>
                </a:cubicBezTo>
                <a:cubicBezTo>
                  <a:pt x="4861413" y="-26647"/>
                  <a:pt x="5156870" y="-5173"/>
                  <a:pt x="5320884" y="0"/>
                </a:cubicBezTo>
                <a:cubicBezTo>
                  <a:pt x="5519188" y="47016"/>
                  <a:pt x="5924314" y="16441"/>
                  <a:pt x="6114266" y="0"/>
                </a:cubicBezTo>
                <a:cubicBezTo>
                  <a:pt x="6327256" y="23540"/>
                  <a:pt x="6436403" y="14348"/>
                  <a:pt x="6517918" y="0"/>
                </a:cubicBezTo>
                <a:cubicBezTo>
                  <a:pt x="6596615" y="24378"/>
                  <a:pt x="6742143" y="-20278"/>
                  <a:pt x="6921569" y="0"/>
                </a:cubicBezTo>
                <a:cubicBezTo>
                  <a:pt x="7094965" y="17130"/>
                  <a:pt x="7317143" y="9681"/>
                  <a:pt x="7617518" y="0"/>
                </a:cubicBezTo>
                <a:cubicBezTo>
                  <a:pt x="7878296" y="-29727"/>
                  <a:pt x="8052205" y="34070"/>
                  <a:pt x="8410901" y="0"/>
                </a:cubicBezTo>
                <a:cubicBezTo>
                  <a:pt x="8768370" y="-27737"/>
                  <a:pt x="8624853" y="34630"/>
                  <a:pt x="8814552" y="0"/>
                </a:cubicBezTo>
                <a:cubicBezTo>
                  <a:pt x="9033339" y="-17047"/>
                  <a:pt x="9269779" y="-30341"/>
                  <a:pt x="9705367" y="0"/>
                </a:cubicBezTo>
                <a:cubicBezTo>
                  <a:pt x="10077319" y="27959"/>
                  <a:pt x="10198218" y="-3852"/>
                  <a:pt x="10387399" y="0"/>
                </a:cubicBezTo>
                <a:cubicBezTo>
                  <a:pt x="10799227" y="45513"/>
                  <a:pt x="11016850" y="233878"/>
                  <a:pt x="11031501" y="635674"/>
                </a:cubicBezTo>
                <a:cubicBezTo>
                  <a:pt x="11056212" y="860589"/>
                  <a:pt x="11015890" y="1003647"/>
                  <a:pt x="11031501" y="1195050"/>
                </a:cubicBezTo>
                <a:cubicBezTo>
                  <a:pt x="11084350" y="1410443"/>
                  <a:pt x="11086288" y="1548510"/>
                  <a:pt x="11031501" y="1881557"/>
                </a:cubicBezTo>
                <a:cubicBezTo>
                  <a:pt x="11014798" y="2194171"/>
                  <a:pt x="11026015" y="2236703"/>
                  <a:pt x="11031501" y="2568064"/>
                </a:cubicBezTo>
                <a:cubicBezTo>
                  <a:pt x="11020623" y="2897180"/>
                  <a:pt x="11023068" y="2985972"/>
                  <a:pt x="11031501" y="3178292"/>
                </a:cubicBezTo>
                <a:cubicBezTo>
                  <a:pt x="10969497" y="3643133"/>
                  <a:pt x="10775992" y="3846288"/>
                  <a:pt x="10387399" y="3813966"/>
                </a:cubicBezTo>
                <a:cubicBezTo>
                  <a:pt x="10228683" y="3802163"/>
                  <a:pt x="10146724" y="3794072"/>
                  <a:pt x="9983748" y="3813966"/>
                </a:cubicBezTo>
                <a:cubicBezTo>
                  <a:pt x="9805682" y="3850636"/>
                  <a:pt x="9672225" y="3818111"/>
                  <a:pt x="9580097" y="3813966"/>
                </a:cubicBezTo>
                <a:cubicBezTo>
                  <a:pt x="9500575" y="3787293"/>
                  <a:pt x="9380653" y="3802005"/>
                  <a:pt x="9176445" y="3813966"/>
                </a:cubicBezTo>
                <a:cubicBezTo>
                  <a:pt x="9028787" y="3811552"/>
                  <a:pt x="8615065" y="3792859"/>
                  <a:pt x="8383063" y="3813966"/>
                </a:cubicBezTo>
                <a:cubicBezTo>
                  <a:pt x="8113137" y="3804426"/>
                  <a:pt x="8064953" y="3834775"/>
                  <a:pt x="7881980" y="3813966"/>
                </a:cubicBezTo>
                <a:cubicBezTo>
                  <a:pt x="7687617" y="3782033"/>
                  <a:pt x="7465661" y="3790502"/>
                  <a:pt x="7283462" y="3813966"/>
                </a:cubicBezTo>
                <a:cubicBezTo>
                  <a:pt x="7059196" y="3776776"/>
                  <a:pt x="6754461" y="3810343"/>
                  <a:pt x="6587513" y="3813966"/>
                </a:cubicBezTo>
                <a:cubicBezTo>
                  <a:pt x="6426249" y="3828773"/>
                  <a:pt x="6288586" y="3777253"/>
                  <a:pt x="6086429" y="3813966"/>
                </a:cubicBezTo>
                <a:cubicBezTo>
                  <a:pt x="5926089" y="3843278"/>
                  <a:pt x="5764851" y="3795460"/>
                  <a:pt x="5585345" y="3813966"/>
                </a:cubicBezTo>
                <a:cubicBezTo>
                  <a:pt x="5417230" y="3768737"/>
                  <a:pt x="5280198" y="3800857"/>
                  <a:pt x="5181694" y="3813966"/>
                </a:cubicBezTo>
                <a:cubicBezTo>
                  <a:pt x="5091613" y="3773812"/>
                  <a:pt x="4866518" y="3775972"/>
                  <a:pt x="4583177" y="3813966"/>
                </a:cubicBezTo>
                <a:cubicBezTo>
                  <a:pt x="4323387" y="3798378"/>
                  <a:pt x="4183281" y="3789787"/>
                  <a:pt x="3789794" y="3813966"/>
                </a:cubicBezTo>
                <a:cubicBezTo>
                  <a:pt x="3395825" y="3820680"/>
                  <a:pt x="3399553" y="3794189"/>
                  <a:pt x="3093845" y="3813966"/>
                </a:cubicBezTo>
                <a:cubicBezTo>
                  <a:pt x="2783462" y="3839513"/>
                  <a:pt x="2807552" y="3803987"/>
                  <a:pt x="2592761" y="3813966"/>
                </a:cubicBezTo>
                <a:cubicBezTo>
                  <a:pt x="2380719" y="3801114"/>
                  <a:pt x="2288341" y="3832151"/>
                  <a:pt x="2189110" y="3813966"/>
                </a:cubicBezTo>
                <a:cubicBezTo>
                  <a:pt x="2086852" y="3813906"/>
                  <a:pt x="1568733" y="3754193"/>
                  <a:pt x="1298294" y="3813966"/>
                </a:cubicBezTo>
                <a:cubicBezTo>
                  <a:pt x="1001069" y="3856428"/>
                  <a:pt x="817757" y="3836910"/>
                  <a:pt x="644101" y="3813966"/>
                </a:cubicBezTo>
                <a:cubicBezTo>
                  <a:pt x="341395" y="3821202"/>
                  <a:pt x="22859" y="3456048"/>
                  <a:pt x="0" y="3178292"/>
                </a:cubicBezTo>
                <a:cubicBezTo>
                  <a:pt x="772" y="2982918"/>
                  <a:pt x="42407" y="2786581"/>
                  <a:pt x="0" y="2568064"/>
                </a:cubicBezTo>
                <a:cubicBezTo>
                  <a:pt x="-4232" y="2385525"/>
                  <a:pt x="-17454" y="2156144"/>
                  <a:pt x="0" y="1906983"/>
                </a:cubicBezTo>
                <a:cubicBezTo>
                  <a:pt x="5323" y="1704084"/>
                  <a:pt x="-13542" y="1595274"/>
                  <a:pt x="0" y="1322181"/>
                </a:cubicBezTo>
                <a:cubicBezTo>
                  <a:pt x="-8114" y="1044796"/>
                  <a:pt x="-7224" y="962648"/>
                  <a:pt x="0" y="635674"/>
                </a:cubicBezTo>
                <a:close/>
              </a:path>
              <a:path w="11031501" h="3813966" stroke="0" extrusionOk="0">
                <a:moveTo>
                  <a:pt x="0" y="635674"/>
                </a:moveTo>
                <a:cubicBezTo>
                  <a:pt x="-6042" y="220727"/>
                  <a:pt x="325508" y="-4383"/>
                  <a:pt x="644101" y="0"/>
                </a:cubicBezTo>
                <a:cubicBezTo>
                  <a:pt x="790849" y="-13338"/>
                  <a:pt x="975472" y="-17001"/>
                  <a:pt x="1242618" y="0"/>
                </a:cubicBezTo>
                <a:cubicBezTo>
                  <a:pt x="1540812" y="11462"/>
                  <a:pt x="1803375" y="29579"/>
                  <a:pt x="2036001" y="0"/>
                </a:cubicBezTo>
                <a:cubicBezTo>
                  <a:pt x="2247581" y="-16197"/>
                  <a:pt x="2286938" y="21625"/>
                  <a:pt x="2439652" y="0"/>
                </a:cubicBezTo>
                <a:cubicBezTo>
                  <a:pt x="2623126" y="7980"/>
                  <a:pt x="3043542" y="-13471"/>
                  <a:pt x="3233035" y="0"/>
                </a:cubicBezTo>
                <a:cubicBezTo>
                  <a:pt x="3435046" y="-4073"/>
                  <a:pt x="3538073" y="-28762"/>
                  <a:pt x="3636686" y="0"/>
                </a:cubicBezTo>
                <a:cubicBezTo>
                  <a:pt x="3725497" y="10888"/>
                  <a:pt x="4243700" y="-5215"/>
                  <a:pt x="4430068" y="0"/>
                </a:cubicBezTo>
                <a:cubicBezTo>
                  <a:pt x="4623018" y="40353"/>
                  <a:pt x="4969529" y="-19284"/>
                  <a:pt x="5126018" y="0"/>
                </a:cubicBezTo>
                <a:cubicBezTo>
                  <a:pt x="5280351" y="4126"/>
                  <a:pt x="5502639" y="-19486"/>
                  <a:pt x="5724535" y="0"/>
                </a:cubicBezTo>
                <a:cubicBezTo>
                  <a:pt x="5908544" y="20352"/>
                  <a:pt x="6226568" y="5513"/>
                  <a:pt x="6420484" y="0"/>
                </a:cubicBezTo>
                <a:cubicBezTo>
                  <a:pt x="6614326" y="13910"/>
                  <a:pt x="7041512" y="-19538"/>
                  <a:pt x="7213868" y="0"/>
                </a:cubicBezTo>
                <a:cubicBezTo>
                  <a:pt x="7412261" y="43391"/>
                  <a:pt x="7575828" y="-12988"/>
                  <a:pt x="7909817" y="0"/>
                </a:cubicBezTo>
                <a:cubicBezTo>
                  <a:pt x="8244622" y="-21122"/>
                  <a:pt x="8229794" y="22305"/>
                  <a:pt x="8410901" y="0"/>
                </a:cubicBezTo>
                <a:cubicBezTo>
                  <a:pt x="8605752" y="-24732"/>
                  <a:pt x="8748838" y="3736"/>
                  <a:pt x="8911985" y="0"/>
                </a:cubicBezTo>
                <a:cubicBezTo>
                  <a:pt x="9054805" y="12152"/>
                  <a:pt x="9196431" y="-3720"/>
                  <a:pt x="9413069" y="0"/>
                </a:cubicBezTo>
                <a:cubicBezTo>
                  <a:pt x="9648698" y="21032"/>
                  <a:pt x="10019720" y="-6996"/>
                  <a:pt x="10387399" y="0"/>
                </a:cubicBezTo>
                <a:cubicBezTo>
                  <a:pt x="10718599" y="13828"/>
                  <a:pt x="10976070" y="315961"/>
                  <a:pt x="11031501" y="635674"/>
                </a:cubicBezTo>
                <a:cubicBezTo>
                  <a:pt x="10998079" y="901945"/>
                  <a:pt x="11018399" y="1167155"/>
                  <a:pt x="11031501" y="1296755"/>
                </a:cubicBezTo>
                <a:cubicBezTo>
                  <a:pt x="11044892" y="1437058"/>
                  <a:pt x="11005920" y="1754470"/>
                  <a:pt x="11031501" y="1906983"/>
                </a:cubicBezTo>
                <a:cubicBezTo>
                  <a:pt x="11024398" y="2060594"/>
                  <a:pt x="11087304" y="2339707"/>
                  <a:pt x="11031501" y="2542638"/>
                </a:cubicBezTo>
                <a:cubicBezTo>
                  <a:pt x="11040324" y="2762482"/>
                  <a:pt x="11093086" y="2984888"/>
                  <a:pt x="11031501" y="3178292"/>
                </a:cubicBezTo>
                <a:cubicBezTo>
                  <a:pt x="10937821" y="3566046"/>
                  <a:pt x="10759481" y="3856311"/>
                  <a:pt x="10387399" y="3813966"/>
                </a:cubicBezTo>
                <a:cubicBezTo>
                  <a:pt x="10099312" y="3791810"/>
                  <a:pt x="9980224" y="3826050"/>
                  <a:pt x="9691449" y="3813966"/>
                </a:cubicBezTo>
                <a:cubicBezTo>
                  <a:pt x="9373738" y="3787424"/>
                  <a:pt x="9406873" y="3807752"/>
                  <a:pt x="9190365" y="3813966"/>
                </a:cubicBezTo>
                <a:cubicBezTo>
                  <a:pt x="8965196" y="3828865"/>
                  <a:pt x="8734643" y="3854328"/>
                  <a:pt x="8591848" y="3813966"/>
                </a:cubicBezTo>
                <a:cubicBezTo>
                  <a:pt x="8402213" y="3784470"/>
                  <a:pt x="8218337" y="3810732"/>
                  <a:pt x="7993332" y="3813966"/>
                </a:cubicBezTo>
                <a:cubicBezTo>
                  <a:pt x="7791681" y="3762720"/>
                  <a:pt x="7692976" y="3811653"/>
                  <a:pt x="7589680" y="3813966"/>
                </a:cubicBezTo>
                <a:cubicBezTo>
                  <a:pt x="7469629" y="3845976"/>
                  <a:pt x="7378326" y="3819054"/>
                  <a:pt x="7186029" y="3813966"/>
                </a:cubicBezTo>
                <a:cubicBezTo>
                  <a:pt x="7011293" y="3802594"/>
                  <a:pt x="6919855" y="3822432"/>
                  <a:pt x="6782379" y="3813966"/>
                </a:cubicBezTo>
                <a:cubicBezTo>
                  <a:pt x="6701801" y="3813523"/>
                  <a:pt x="6399088" y="3856433"/>
                  <a:pt x="6183862" y="3813966"/>
                </a:cubicBezTo>
                <a:cubicBezTo>
                  <a:pt x="5950676" y="3827879"/>
                  <a:pt x="5758023" y="3812210"/>
                  <a:pt x="5487912" y="3813966"/>
                </a:cubicBezTo>
                <a:cubicBezTo>
                  <a:pt x="5204237" y="3800091"/>
                  <a:pt x="4850665" y="3850640"/>
                  <a:pt x="4597097" y="3813966"/>
                </a:cubicBezTo>
                <a:cubicBezTo>
                  <a:pt x="4332683" y="3816941"/>
                  <a:pt x="4086908" y="3836494"/>
                  <a:pt x="3901146" y="3813966"/>
                </a:cubicBezTo>
                <a:cubicBezTo>
                  <a:pt x="3720607" y="3795364"/>
                  <a:pt x="3604187" y="3813938"/>
                  <a:pt x="3497496" y="3813966"/>
                </a:cubicBezTo>
                <a:cubicBezTo>
                  <a:pt x="3409104" y="3805644"/>
                  <a:pt x="2886630" y="3800957"/>
                  <a:pt x="2704113" y="3813966"/>
                </a:cubicBezTo>
                <a:cubicBezTo>
                  <a:pt x="2521613" y="3813080"/>
                  <a:pt x="2431225" y="3825227"/>
                  <a:pt x="2203029" y="3813966"/>
                </a:cubicBezTo>
                <a:cubicBezTo>
                  <a:pt x="1962003" y="3808472"/>
                  <a:pt x="1803440" y="3821572"/>
                  <a:pt x="1409646" y="3813966"/>
                </a:cubicBezTo>
                <a:cubicBezTo>
                  <a:pt x="1022719" y="3788781"/>
                  <a:pt x="1014962" y="3841615"/>
                  <a:pt x="644101" y="3813966"/>
                </a:cubicBezTo>
                <a:cubicBezTo>
                  <a:pt x="290146" y="3865916"/>
                  <a:pt x="3313" y="3462859"/>
                  <a:pt x="0" y="3178292"/>
                </a:cubicBezTo>
                <a:cubicBezTo>
                  <a:pt x="-149" y="2974070"/>
                  <a:pt x="-13717" y="2852179"/>
                  <a:pt x="0" y="2618916"/>
                </a:cubicBezTo>
                <a:cubicBezTo>
                  <a:pt x="6065" y="2385585"/>
                  <a:pt x="-12033" y="2245295"/>
                  <a:pt x="0" y="1957835"/>
                </a:cubicBezTo>
                <a:cubicBezTo>
                  <a:pt x="29656" y="1672021"/>
                  <a:pt x="29585" y="1581089"/>
                  <a:pt x="0" y="1347607"/>
                </a:cubicBezTo>
                <a:cubicBezTo>
                  <a:pt x="-19317" y="1106123"/>
                  <a:pt x="34272" y="991935"/>
                  <a:pt x="0" y="635674"/>
                </a:cubicBezTo>
                <a:close/>
              </a:path>
              <a:path w="11031501" h="3813966" fill="none" stroke="0" extrusionOk="0">
                <a:moveTo>
                  <a:pt x="0" y="635674"/>
                </a:moveTo>
                <a:cubicBezTo>
                  <a:pt x="-72803" y="177395"/>
                  <a:pt x="226712" y="49342"/>
                  <a:pt x="644101" y="0"/>
                </a:cubicBezTo>
                <a:cubicBezTo>
                  <a:pt x="867226" y="12005"/>
                  <a:pt x="1008881" y="-9909"/>
                  <a:pt x="1242618" y="0"/>
                </a:cubicBezTo>
                <a:cubicBezTo>
                  <a:pt x="1471199" y="-24490"/>
                  <a:pt x="1931363" y="-35386"/>
                  <a:pt x="2133434" y="0"/>
                </a:cubicBezTo>
                <a:cubicBezTo>
                  <a:pt x="2351658" y="39387"/>
                  <a:pt x="2445042" y="-11317"/>
                  <a:pt x="2634518" y="0"/>
                </a:cubicBezTo>
                <a:cubicBezTo>
                  <a:pt x="2840191" y="30784"/>
                  <a:pt x="3115404" y="19902"/>
                  <a:pt x="3233035" y="0"/>
                </a:cubicBezTo>
                <a:cubicBezTo>
                  <a:pt x="3362939" y="-22054"/>
                  <a:pt x="3570212" y="-3690"/>
                  <a:pt x="3734119" y="0"/>
                </a:cubicBezTo>
                <a:cubicBezTo>
                  <a:pt x="3903895" y="18736"/>
                  <a:pt x="4118392" y="43038"/>
                  <a:pt x="4527501" y="0"/>
                </a:cubicBezTo>
                <a:cubicBezTo>
                  <a:pt x="4930749" y="-15068"/>
                  <a:pt x="5132505" y="-6278"/>
                  <a:pt x="5320884" y="0"/>
                </a:cubicBezTo>
                <a:cubicBezTo>
                  <a:pt x="5519025" y="34279"/>
                  <a:pt x="5928227" y="-22042"/>
                  <a:pt x="6114266" y="0"/>
                </a:cubicBezTo>
                <a:cubicBezTo>
                  <a:pt x="6299476" y="21286"/>
                  <a:pt x="6439524" y="19773"/>
                  <a:pt x="6517918" y="0"/>
                </a:cubicBezTo>
                <a:cubicBezTo>
                  <a:pt x="6597897" y="-6973"/>
                  <a:pt x="6744849" y="-23808"/>
                  <a:pt x="6921569" y="0"/>
                </a:cubicBezTo>
                <a:cubicBezTo>
                  <a:pt x="7107554" y="56761"/>
                  <a:pt x="7315308" y="36277"/>
                  <a:pt x="7617518" y="0"/>
                </a:cubicBezTo>
                <a:cubicBezTo>
                  <a:pt x="7877256" y="-2098"/>
                  <a:pt x="8077054" y="38387"/>
                  <a:pt x="8410901" y="0"/>
                </a:cubicBezTo>
                <a:cubicBezTo>
                  <a:pt x="8743696" y="-36149"/>
                  <a:pt x="8623192" y="19937"/>
                  <a:pt x="8814552" y="0"/>
                </a:cubicBezTo>
                <a:cubicBezTo>
                  <a:pt x="9048678" y="-27210"/>
                  <a:pt x="9258106" y="-48080"/>
                  <a:pt x="9705367" y="0"/>
                </a:cubicBezTo>
                <a:cubicBezTo>
                  <a:pt x="10090984" y="49922"/>
                  <a:pt x="10200580" y="-4336"/>
                  <a:pt x="10387399" y="0"/>
                </a:cubicBezTo>
                <a:cubicBezTo>
                  <a:pt x="10710264" y="77585"/>
                  <a:pt x="11051474" y="347761"/>
                  <a:pt x="11031501" y="635674"/>
                </a:cubicBezTo>
                <a:cubicBezTo>
                  <a:pt x="11071180" y="843600"/>
                  <a:pt x="11039798" y="991035"/>
                  <a:pt x="11031501" y="1195050"/>
                </a:cubicBezTo>
                <a:cubicBezTo>
                  <a:pt x="11046748" y="1349507"/>
                  <a:pt x="11026907" y="1579796"/>
                  <a:pt x="11031501" y="1881557"/>
                </a:cubicBezTo>
                <a:cubicBezTo>
                  <a:pt x="11007529" y="2189919"/>
                  <a:pt x="11042253" y="2232139"/>
                  <a:pt x="11031501" y="2568064"/>
                </a:cubicBezTo>
                <a:cubicBezTo>
                  <a:pt x="11027399" y="2919361"/>
                  <a:pt x="11007999" y="2992570"/>
                  <a:pt x="11031501" y="3178292"/>
                </a:cubicBezTo>
                <a:cubicBezTo>
                  <a:pt x="11041946" y="3562342"/>
                  <a:pt x="10777865" y="3838242"/>
                  <a:pt x="10387399" y="3813966"/>
                </a:cubicBezTo>
                <a:cubicBezTo>
                  <a:pt x="10235182" y="3818313"/>
                  <a:pt x="10152484" y="3792200"/>
                  <a:pt x="9983748" y="3813966"/>
                </a:cubicBezTo>
                <a:cubicBezTo>
                  <a:pt x="9844539" y="3842564"/>
                  <a:pt x="9688597" y="3823327"/>
                  <a:pt x="9580097" y="3813966"/>
                </a:cubicBezTo>
                <a:cubicBezTo>
                  <a:pt x="9487926" y="3804240"/>
                  <a:pt x="9375669" y="3804104"/>
                  <a:pt x="9176445" y="3813966"/>
                </a:cubicBezTo>
                <a:cubicBezTo>
                  <a:pt x="9029140" y="3777359"/>
                  <a:pt x="8653275" y="3889931"/>
                  <a:pt x="8383063" y="3813966"/>
                </a:cubicBezTo>
                <a:cubicBezTo>
                  <a:pt x="8113146" y="3803374"/>
                  <a:pt x="8060292" y="3823975"/>
                  <a:pt x="7881980" y="3813966"/>
                </a:cubicBezTo>
                <a:cubicBezTo>
                  <a:pt x="7718943" y="3801251"/>
                  <a:pt x="7498923" y="3832643"/>
                  <a:pt x="7283462" y="3813966"/>
                </a:cubicBezTo>
                <a:cubicBezTo>
                  <a:pt x="7052384" y="3787926"/>
                  <a:pt x="6738327" y="3804924"/>
                  <a:pt x="6587513" y="3813966"/>
                </a:cubicBezTo>
                <a:cubicBezTo>
                  <a:pt x="6402642" y="3813512"/>
                  <a:pt x="6246710" y="3792853"/>
                  <a:pt x="6086429" y="3813966"/>
                </a:cubicBezTo>
                <a:cubicBezTo>
                  <a:pt x="5891340" y="3807987"/>
                  <a:pt x="5733884" y="3801758"/>
                  <a:pt x="5585345" y="3813966"/>
                </a:cubicBezTo>
                <a:cubicBezTo>
                  <a:pt x="5425946" y="3819928"/>
                  <a:pt x="5288560" y="3799821"/>
                  <a:pt x="5181694" y="3813966"/>
                </a:cubicBezTo>
                <a:cubicBezTo>
                  <a:pt x="5048674" y="3823504"/>
                  <a:pt x="4887354" y="3814991"/>
                  <a:pt x="4583177" y="3813966"/>
                </a:cubicBezTo>
                <a:cubicBezTo>
                  <a:pt x="4279881" y="3799529"/>
                  <a:pt x="4172918" y="3812977"/>
                  <a:pt x="3789794" y="3813966"/>
                </a:cubicBezTo>
                <a:cubicBezTo>
                  <a:pt x="3394026" y="3817897"/>
                  <a:pt x="3403377" y="3786945"/>
                  <a:pt x="3093845" y="3813966"/>
                </a:cubicBezTo>
                <a:cubicBezTo>
                  <a:pt x="2789933" y="3840738"/>
                  <a:pt x="2805650" y="3804709"/>
                  <a:pt x="2592761" y="3813966"/>
                </a:cubicBezTo>
                <a:cubicBezTo>
                  <a:pt x="2388376" y="3822706"/>
                  <a:pt x="2288242" y="3823900"/>
                  <a:pt x="2189110" y="3813966"/>
                </a:cubicBezTo>
                <a:cubicBezTo>
                  <a:pt x="2096810" y="3767075"/>
                  <a:pt x="1534826" y="3782238"/>
                  <a:pt x="1298294" y="3813966"/>
                </a:cubicBezTo>
                <a:cubicBezTo>
                  <a:pt x="1033670" y="3850418"/>
                  <a:pt x="819100" y="3817796"/>
                  <a:pt x="644101" y="3813966"/>
                </a:cubicBezTo>
                <a:cubicBezTo>
                  <a:pt x="302510" y="3770912"/>
                  <a:pt x="12779" y="3490190"/>
                  <a:pt x="0" y="3178292"/>
                </a:cubicBezTo>
                <a:cubicBezTo>
                  <a:pt x="-1843" y="3013632"/>
                  <a:pt x="-13937" y="2753628"/>
                  <a:pt x="0" y="2568064"/>
                </a:cubicBezTo>
                <a:cubicBezTo>
                  <a:pt x="-47181" y="2385453"/>
                  <a:pt x="-37195" y="2091941"/>
                  <a:pt x="0" y="1906983"/>
                </a:cubicBezTo>
                <a:cubicBezTo>
                  <a:pt x="-4885" y="1688990"/>
                  <a:pt x="-14275" y="1573315"/>
                  <a:pt x="0" y="1322181"/>
                </a:cubicBezTo>
                <a:cubicBezTo>
                  <a:pt x="17568" y="1056240"/>
                  <a:pt x="-42218" y="966436"/>
                  <a:pt x="0" y="63567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887156"/>
                      <a:gd name="connsiteY0" fmla="*/ 635674 h 3813966"/>
                      <a:gd name="connsiteX1" fmla="*/ 635674 w 10887156"/>
                      <a:gd name="connsiteY1" fmla="*/ 0 h 3813966"/>
                      <a:gd name="connsiteX2" fmla="*/ 1226359 w 10887156"/>
                      <a:gd name="connsiteY2" fmla="*/ 0 h 3813966"/>
                      <a:gd name="connsiteX3" fmla="*/ 2105519 w 10887156"/>
                      <a:gd name="connsiteY3" fmla="*/ 0 h 3813966"/>
                      <a:gd name="connsiteX4" fmla="*/ 2600046 w 10887156"/>
                      <a:gd name="connsiteY4" fmla="*/ 0 h 3813966"/>
                      <a:gd name="connsiteX5" fmla="*/ 3190732 w 10887156"/>
                      <a:gd name="connsiteY5" fmla="*/ 0 h 3813966"/>
                      <a:gd name="connsiteX6" fmla="*/ 3685259 w 10887156"/>
                      <a:gd name="connsiteY6" fmla="*/ 0 h 3813966"/>
                      <a:gd name="connsiteX7" fmla="*/ 4468260 w 10887156"/>
                      <a:gd name="connsiteY7" fmla="*/ 0 h 3813966"/>
                      <a:gd name="connsiteX8" fmla="*/ 5251262 w 10887156"/>
                      <a:gd name="connsiteY8" fmla="*/ 0 h 3813966"/>
                      <a:gd name="connsiteX9" fmla="*/ 6034263 w 10887156"/>
                      <a:gd name="connsiteY9" fmla="*/ 0 h 3813966"/>
                      <a:gd name="connsiteX10" fmla="*/ 6432633 w 10887156"/>
                      <a:gd name="connsiteY10" fmla="*/ 0 h 3813966"/>
                      <a:gd name="connsiteX11" fmla="*/ 6831002 w 10887156"/>
                      <a:gd name="connsiteY11" fmla="*/ 0 h 3813966"/>
                      <a:gd name="connsiteX12" fmla="*/ 7517845 w 10887156"/>
                      <a:gd name="connsiteY12" fmla="*/ 0 h 3813966"/>
                      <a:gd name="connsiteX13" fmla="*/ 8300847 w 10887156"/>
                      <a:gd name="connsiteY13" fmla="*/ 0 h 3813966"/>
                      <a:gd name="connsiteX14" fmla="*/ 8699216 w 10887156"/>
                      <a:gd name="connsiteY14" fmla="*/ 0 h 3813966"/>
                      <a:gd name="connsiteX15" fmla="*/ 9578375 w 10887156"/>
                      <a:gd name="connsiteY15" fmla="*/ 0 h 3813966"/>
                      <a:gd name="connsiteX16" fmla="*/ 10251482 w 10887156"/>
                      <a:gd name="connsiteY16" fmla="*/ 0 h 3813966"/>
                      <a:gd name="connsiteX17" fmla="*/ 10887156 w 10887156"/>
                      <a:gd name="connsiteY17" fmla="*/ 635674 h 3813966"/>
                      <a:gd name="connsiteX18" fmla="*/ 10887156 w 10887156"/>
                      <a:gd name="connsiteY18" fmla="*/ 1195050 h 3813966"/>
                      <a:gd name="connsiteX19" fmla="*/ 10887156 w 10887156"/>
                      <a:gd name="connsiteY19" fmla="*/ 1881557 h 3813966"/>
                      <a:gd name="connsiteX20" fmla="*/ 10887156 w 10887156"/>
                      <a:gd name="connsiteY20" fmla="*/ 2568064 h 3813966"/>
                      <a:gd name="connsiteX21" fmla="*/ 10887156 w 10887156"/>
                      <a:gd name="connsiteY21" fmla="*/ 3178292 h 3813966"/>
                      <a:gd name="connsiteX22" fmla="*/ 10251482 w 10887156"/>
                      <a:gd name="connsiteY22" fmla="*/ 3813966 h 3813966"/>
                      <a:gd name="connsiteX23" fmla="*/ 9853113 w 10887156"/>
                      <a:gd name="connsiteY23" fmla="*/ 3813966 h 3813966"/>
                      <a:gd name="connsiteX24" fmla="*/ 9454744 w 10887156"/>
                      <a:gd name="connsiteY24" fmla="*/ 3813966 h 3813966"/>
                      <a:gd name="connsiteX25" fmla="*/ 9056374 w 10887156"/>
                      <a:gd name="connsiteY25" fmla="*/ 3813966 h 3813966"/>
                      <a:gd name="connsiteX26" fmla="*/ 8273373 w 10887156"/>
                      <a:gd name="connsiteY26" fmla="*/ 3813966 h 3813966"/>
                      <a:gd name="connsiteX27" fmla="*/ 7778846 w 10887156"/>
                      <a:gd name="connsiteY27" fmla="*/ 3813966 h 3813966"/>
                      <a:gd name="connsiteX28" fmla="*/ 7188160 w 10887156"/>
                      <a:gd name="connsiteY28" fmla="*/ 3813966 h 3813966"/>
                      <a:gd name="connsiteX29" fmla="*/ 6501317 w 10887156"/>
                      <a:gd name="connsiteY29" fmla="*/ 3813966 h 3813966"/>
                      <a:gd name="connsiteX30" fmla="*/ 6006790 w 10887156"/>
                      <a:gd name="connsiteY30" fmla="*/ 3813966 h 3813966"/>
                      <a:gd name="connsiteX31" fmla="*/ 5512262 w 10887156"/>
                      <a:gd name="connsiteY31" fmla="*/ 3813966 h 3813966"/>
                      <a:gd name="connsiteX32" fmla="*/ 5113893 w 10887156"/>
                      <a:gd name="connsiteY32" fmla="*/ 3813966 h 3813966"/>
                      <a:gd name="connsiteX33" fmla="*/ 4523208 w 10887156"/>
                      <a:gd name="connsiteY33" fmla="*/ 3813966 h 3813966"/>
                      <a:gd name="connsiteX34" fmla="*/ 3740206 w 10887156"/>
                      <a:gd name="connsiteY34" fmla="*/ 3813966 h 3813966"/>
                      <a:gd name="connsiteX35" fmla="*/ 3053363 w 10887156"/>
                      <a:gd name="connsiteY35" fmla="*/ 3813966 h 3813966"/>
                      <a:gd name="connsiteX36" fmla="*/ 2558836 w 10887156"/>
                      <a:gd name="connsiteY36" fmla="*/ 3813966 h 3813966"/>
                      <a:gd name="connsiteX37" fmla="*/ 2160466 w 10887156"/>
                      <a:gd name="connsiteY37" fmla="*/ 3813966 h 3813966"/>
                      <a:gd name="connsiteX38" fmla="*/ 1281307 w 10887156"/>
                      <a:gd name="connsiteY38" fmla="*/ 3813966 h 3813966"/>
                      <a:gd name="connsiteX39" fmla="*/ 635674 w 10887156"/>
                      <a:gd name="connsiteY39" fmla="*/ 3813966 h 3813966"/>
                      <a:gd name="connsiteX40" fmla="*/ 0 w 10887156"/>
                      <a:gd name="connsiteY40" fmla="*/ 3178292 h 3813966"/>
                      <a:gd name="connsiteX41" fmla="*/ 0 w 10887156"/>
                      <a:gd name="connsiteY41" fmla="*/ 2568064 h 3813966"/>
                      <a:gd name="connsiteX42" fmla="*/ 0 w 10887156"/>
                      <a:gd name="connsiteY42" fmla="*/ 1906983 h 3813966"/>
                      <a:gd name="connsiteX43" fmla="*/ 0 w 10887156"/>
                      <a:gd name="connsiteY43" fmla="*/ 1322181 h 3813966"/>
                      <a:gd name="connsiteX44" fmla="*/ 0 w 10887156"/>
                      <a:gd name="connsiteY44"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87156" h="3813966" fill="none" extrusionOk="0">
                        <a:moveTo>
                          <a:pt x="0" y="635674"/>
                        </a:moveTo>
                        <a:cubicBezTo>
                          <a:pt x="-4971" y="206771"/>
                          <a:pt x="220771" y="-27888"/>
                          <a:pt x="635674" y="0"/>
                        </a:cubicBezTo>
                        <a:cubicBezTo>
                          <a:pt x="864196" y="15612"/>
                          <a:pt x="986919" y="7558"/>
                          <a:pt x="1226359" y="0"/>
                        </a:cubicBezTo>
                        <a:cubicBezTo>
                          <a:pt x="1465800" y="-7558"/>
                          <a:pt x="1898245" y="-24832"/>
                          <a:pt x="2105519" y="0"/>
                        </a:cubicBezTo>
                        <a:cubicBezTo>
                          <a:pt x="2312793" y="24832"/>
                          <a:pt x="2398264" y="-22187"/>
                          <a:pt x="2600046" y="0"/>
                        </a:cubicBezTo>
                        <a:cubicBezTo>
                          <a:pt x="2801828" y="22187"/>
                          <a:pt x="3067619" y="6543"/>
                          <a:pt x="3190732" y="0"/>
                        </a:cubicBezTo>
                        <a:cubicBezTo>
                          <a:pt x="3313845" y="-6543"/>
                          <a:pt x="3523420" y="-11724"/>
                          <a:pt x="3685259" y="0"/>
                        </a:cubicBezTo>
                        <a:cubicBezTo>
                          <a:pt x="3847098" y="11724"/>
                          <a:pt x="4100159" y="24434"/>
                          <a:pt x="4468260" y="0"/>
                        </a:cubicBezTo>
                        <a:cubicBezTo>
                          <a:pt x="4836361" y="-24434"/>
                          <a:pt x="5063410" y="-1010"/>
                          <a:pt x="5251262" y="0"/>
                        </a:cubicBezTo>
                        <a:cubicBezTo>
                          <a:pt x="5439114" y="1010"/>
                          <a:pt x="5841493" y="-20716"/>
                          <a:pt x="6034263" y="0"/>
                        </a:cubicBezTo>
                        <a:cubicBezTo>
                          <a:pt x="6227033" y="20716"/>
                          <a:pt x="6350999" y="9128"/>
                          <a:pt x="6432633" y="0"/>
                        </a:cubicBezTo>
                        <a:cubicBezTo>
                          <a:pt x="6514267" y="-9128"/>
                          <a:pt x="6649809" y="-17993"/>
                          <a:pt x="6831002" y="0"/>
                        </a:cubicBezTo>
                        <a:cubicBezTo>
                          <a:pt x="7012195" y="17993"/>
                          <a:pt x="7238502" y="31298"/>
                          <a:pt x="7517845" y="0"/>
                        </a:cubicBezTo>
                        <a:cubicBezTo>
                          <a:pt x="7797188" y="-31298"/>
                          <a:pt x="7966898" y="31622"/>
                          <a:pt x="8300847" y="0"/>
                        </a:cubicBezTo>
                        <a:cubicBezTo>
                          <a:pt x="8634796" y="-31622"/>
                          <a:pt x="8507001" y="19348"/>
                          <a:pt x="8699216" y="0"/>
                        </a:cubicBezTo>
                        <a:cubicBezTo>
                          <a:pt x="8891431" y="-19348"/>
                          <a:pt x="9193427" y="-28357"/>
                          <a:pt x="9578375" y="0"/>
                        </a:cubicBezTo>
                        <a:cubicBezTo>
                          <a:pt x="9963323" y="28357"/>
                          <a:pt x="10058281" y="15222"/>
                          <a:pt x="10251482" y="0"/>
                        </a:cubicBezTo>
                        <a:cubicBezTo>
                          <a:pt x="10597930" y="9144"/>
                          <a:pt x="10895068" y="279012"/>
                          <a:pt x="10887156" y="635674"/>
                        </a:cubicBezTo>
                        <a:cubicBezTo>
                          <a:pt x="10900818" y="845983"/>
                          <a:pt x="10862699" y="1004215"/>
                          <a:pt x="10887156" y="1195050"/>
                        </a:cubicBezTo>
                        <a:cubicBezTo>
                          <a:pt x="10911613" y="1385885"/>
                          <a:pt x="10916018" y="1569738"/>
                          <a:pt x="10887156" y="1881557"/>
                        </a:cubicBezTo>
                        <a:cubicBezTo>
                          <a:pt x="10858294" y="2193376"/>
                          <a:pt x="10894043" y="2238680"/>
                          <a:pt x="10887156" y="2568064"/>
                        </a:cubicBezTo>
                        <a:cubicBezTo>
                          <a:pt x="10880269" y="2897448"/>
                          <a:pt x="10867243" y="2989052"/>
                          <a:pt x="10887156" y="3178292"/>
                        </a:cubicBezTo>
                        <a:cubicBezTo>
                          <a:pt x="10899002" y="3611286"/>
                          <a:pt x="10612951" y="3815628"/>
                          <a:pt x="10251482" y="3813966"/>
                        </a:cubicBezTo>
                        <a:cubicBezTo>
                          <a:pt x="10094431" y="3805719"/>
                          <a:pt x="10011997" y="3794964"/>
                          <a:pt x="9853113" y="3813966"/>
                        </a:cubicBezTo>
                        <a:cubicBezTo>
                          <a:pt x="9694229" y="3832968"/>
                          <a:pt x="9551442" y="3826093"/>
                          <a:pt x="9454744" y="3813966"/>
                        </a:cubicBezTo>
                        <a:cubicBezTo>
                          <a:pt x="9358046" y="3801839"/>
                          <a:pt x="9251818" y="3814737"/>
                          <a:pt x="9056374" y="3813966"/>
                        </a:cubicBezTo>
                        <a:cubicBezTo>
                          <a:pt x="8860930" y="3813196"/>
                          <a:pt x="8540654" y="3829037"/>
                          <a:pt x="8273373" y="3813966"/>
                        </a:cubicBezTo>
                        <a:cubicBezTo>
                          <a:pt x="8006092" y="3798895"/>
                          <a:pt x="7956324" y="3832610"/>
                          <a:pt x="7778846" y="3813966"/>
                        </a:cubicBezTo>
                        <a:cubicBezTo>
                          <a:pt x="7601368" y="3795322"/>
                          <a:pt x="7404405" y="3821879"/>
                          <a:pt x="7188160" y="3813966"/>
                        </a:cubicBezTo>
                        <a:cubicBezTo>
                          <a:pt x="6971915" y="3806053"/>
                          <a:pt x="6666918" y="3806039"/>
                          <a:pt x="6501317" y="3813966"/>
                        </a:cubicBezTo>
                        <a:cubicBezTo>
                          <a:pt x="6335716" y="3821893"/>
                          <a:pt x="6171888" y="3794439"/>
                          <a:pt x="6006790" y="3813966"/>
                        </a:cubicBezTo>
                        <a:cubicBezTo>
                          <a:pt x="5841692" y="3833493"/>
                          <a:pt x="5682264" y="3832110"/>
                          <a:pt x="5512262" y="3813966"/>
                        </a:cubicBezTo>
                        <a:cubicBezTo>
                          <a:pt x="5342260" y="3795822"/>
                          <a:pt x="5227419" y="3817575"/>
                          <a:pt x="5113893" y="3813966"/>
                        </a:cubicBezTo>
                        <a:cubicBezTo>
                          <a:pt x="5000367" y="3810357"/>
                          <a:pt x="4797905" y="3826540"/>
                          <a:pt x="4523208" y="3813966"/>
                        </a:cubicBezTo>
                        <a:cubicBezTo>
                          <a:pt x="4248511" y="3801392"/>
                          <a:pt x="4130266" y="3810502"/>
                          <a:pt x="3740206" y="3813966"/>
                        </a:cubicBezTo>
                        <a:cubicBezTo>
                          <a:pt x="3350146" y="3817430"/>
                          <a:pt x="3355469" y="3791535"/>
                          <a:pt x="3053363" y="3813966"/>
                        </a:cubicBezTo>
                        <a:cubicBezTo>
                          <a:pt x="2751257" y="3836397"/>
                          <a:pt x="2765232" y="3804631"/>
                          <a:pt x="2558836" y="3813966"/>
                        </a:cubicBezTo>
                        <a:cubicBezTo>
                          <a:pt x="2352440" y="3823301"/>
                          <a:pt x="2252455" y="3822277"/>
                          <a:pt x="2160466" y="3813966"/>
                        </a:cubicBezTo>
                        <a:cubicBezTo>
                          <a:pt x="2068477" y="3805656"/>
                          <a:pt x="1560207" y="3792589"/>
                          <a:pt x="1281307" y="3813966"/>
                        </a:cubicBezTo>
                        <a:cubicBezTo>
                          <a:pt x="1002407" y="3835343"/>
                          <a:pt x="803046" y="3837655"/>
                          <a:pt x="635674" y="3813966"/>
                        </a:cubicBezTo>
                        <a:cubicBezTo>
                          <a:pt x="322500" y="3813067"/>
                          <a:pt x="21346" y="3503796"/>
                          <a:pt x="0" y="3178292"/>
                        </a:cubicBezTo>
                        <a:cubicBezTo>
                          <a:pt x="21359" y="3009738"/>
                          <a:pt x="27056" y="2764126"/>
                          <a:pt x="0" y="2568064"/>
                        </a:cubicBezTo>
                        <a:cubicBezTo>
                          <a:pt x="-27056" y="2372002"/>
                          <a:pt x="-2785" y="2127191"/>
                          <a:pt x="0" y="1906983"/>
                        </a:cubicBezTo>
                        <a:cubicBezTo>
                          <a:pt x="2785" y="1686775"/>
                          <a:pt x="-10801" y="1581449"/>
                          <a:pt x="0" y="1322181"/>
                        </a:cubicBezTo>
                        <a:cubicBezTo>
                          <a:pt x="10801" y="1062913"/>
                          <a:pt x="-23969" y="958803"/>
                          <a:pt x="0" y="635674"/>
                        </a:cubicBezTo>
                        <a:close/>
                      </a:path>
                      <a:path w="10887156" h="3813966" stroke="0" extrusionOk="0">
                        <a:moveTo>
                          <a:pt x="0" y="635674"/>
                        </a:moveTo>
                        <a:cubicBezTo>
                          <a:pt x="-15330" y="277956"/>
                          <a:pt x="286754" y="55181"/>
                          <a:pt x="635674" y="0"/>
                        </a:cubicBezTo>
                        <a:cubicBezTo>
                          <a:pt x="765982" y="-16176"/>
                          <a:pt x="959292" y="-7885"/>
                          <a:pt x="1226359" y="0"/>
                        </a:cubicBezTo>
                        <a:cubicBezTo>
                          <a:pt x="1493427" y="7885"/>
                          <a:pt x="1801627" y="18060"/>
                          <a:pt x="2009361" y="0"/>
                        </a:cubicBezTo>
                        <a:cubicBezTo>
                          <a:pt x="2217095" y="-18060"/>
                          <a:pt x="2249568" y="17177"/>
                          <a:pt x="2407730" y="0"/>
                        </a:cubicBezTo>
                        <a:cubicBezTo>
                          <a:pt x="2565892" y="-17177"/>
                          <a:pt x="2991667" y="17929"/>
                          <a:pt x="3190732" y="0"/>
                        </a:cubicBezTo>
                        <a:cubicBezTo>
                          <a:pt x="3389797" y="-17929"/>
                          <a:pt x="3504734" y="-15848"/>
                          <a:pt x="3589101" y="0"/>
                        </a:cubicBezTo>
                        <a:cubicBezTo>
                          <a:pt x="3673468" y="15848"/>
                          <a:pt x="4165477" y="-23809"/>
                          <a:pt x="4372102" y="0"/>
                        </a:cubicBezTo>
                        <a:cubicBezTo>
                          <a:pt x="4578727" y="23809"/>
                          <a:pt x="4882850" y="-20175"/>
                          <a:pt x="5058946" y="0"/>
                        </a:cubicBezTo>
                        <a:cubicBezTo>
                          <a:pt x="5235042" y="20175"/>
                          <a:pt x="5454399" y="-12058"/>
                          <a:pt x="5649631" y="0"/>
                        </a:cubicBezTo>
                        <a:cubicBezTo>
                          <a:pt x="5844863" y="12058"/>
                          <a:pt x="6140628" y="-4947"/>
                          <a:pt x="6336474" y="0"/>
                        </a:cubicBezTo>
                        <a:cubicBezTo>
                          <a:pt x="6532320" y="4947"/>
                          <a:pt x="6952221" y="-22425"/>
                          <a:pt x="7119476" y="0"/>
                        </a:cubicBezTo>
                        <a:cubicBezTo>
                          <a:pt x="7286731" y="22425"/>
                          <a:pt x="7482482" y="30353"/>
                          <a:pt x="7806319" y="0"/>
                        </a:cubicBezTo>
                        <a:cubicBezTo>
                          <a:pt x="8130156" y="-30353"/>
                          <a:pt x="8121263" y="17174"/>
                          <a:pt x="8300847" y="0"/>
                        </a:cubicBezTo>
                        <a:cubicBezTo>
                          <a:pt x="8480431" y="-17174"/>
                          <a:pt x="8646739" y="-871"/>
                          <a:pt x="8795374" y="0"/>
                        </a:cubicBezTo>
                        <a:cubicBezTo>
                          <a:pt x="8944009" y="871"/>
                          <a:pt x="9063564" y="-10881"/>
                          <a:pt x="9289901" y="0"/>
                        </a:cubicBezTo>
                        <a:cubicBezTo>
                          <a:pt x="9516238" y="10881"/>
                          <a:pt x="9870455" y="-25635"/>
                          <a:pt x="10251482" y="0"/>
                        </a:cubicBezTo>
                        <a:cubicBezTo>
                          <a:pt x="10624658" y="41197"/>
                          <a:pt x="10861529" y="331644"/>
                          <a:pt x="10887156" y="635674"/>
                        </a:cubicBezTo>
                        <a:cubicBezTo>
                          <a:pt x="10861698" y="930612"/>
                          <a:pt x="10868342" y="1152549"/>
                          <a:pt x="10887156" y="1296755"/>
                        </a:cubicBezTo>
                        <a:cubicBezTo>
                          <a:pt x="10905970" y="1440961"/>
                          <a:pt x="10892836" y="1759563"/>
                          <a:pt x="10887156" y="1906983"/>
                        </a:cubicBezTo>
                        <a:cubicBezTo>
                          <a:pt x="10881476" y="2054403"/>
                          <a:pt x="10917369" y="2296886"/>
                          <a:pt x="10887156" y="2542638"/>
                        </a:cubicBezTo>
                        <a:cubicBezTo>
                          <a:pt x="10856943" y="2788391"/>
                          <a:pt x="10904499" y="2975759"/>
                          <a:pt x="10887156" y="3178292"/>
                        </a:cubicBezTo>
                        <a:cubicBezTo>
                          <a:pt x="10874473" y="3540101"/>
                          <a:pt x="10627556" y="3844643"/>
                          <a:pt x="10251482" y="3813966"/>
                        </a:cubicBezTo>
                        <a:cubicBezTo>
                          <a:pt x="9970658" y="3791852"/>
                          <a:pt x="9874031" y="3834917"/>
                          <a:pt x="9564639" y="3813966"/>
                        </a:cubicBezTo>
                        <a:cubicBezTo>
                          <a:pt x="9255247" y="3793015"/>
                          <a:pt x="9284185" y="3806066"/>
                          <a:pt x="9070111" y="3813966"/>
                        </a:cubicBezTo>
                        <a:cubicBezTo>
                          <a:pt x="8856037" y="3821866"/>
                          <a:pt x="8641624" y="3837368"/>
                          <a:pt x="8479426" y="3813966"/>
                        </a:cubicBezTo>
                        <a:cubicBezTo>
                          <a:pt x="8317228" y="3790564"/>
                          <a:pt x="8078100" y="3842366"/>
                          <a:pt x="7888741" y="3813966"/>
                        </a:cubicBezTo>
                        <a:cubicBezTo>
                          <a:pt x="7699382" y="3785566"/>
                          <a:pt x="7596853" y="3799924"/>
                          <a:pt x="7490371" y="3813966"/>
                        </a:cubicBezTo>
                        <a:cubicBezTo>
                          <a:pt x="7383889" y="3828009"/>
                          <a:pt x="7269526" y="3816837"/>
                          <a:pt x="7092002" y="3813966"/>
                        </a:cubicBezTo>
                        <a:cubicBezTo>
                          <a:pt x="6914478" y="3811095"/>
                          <a:pt x="6819854" y="3803792"/>
                          <a:pt x="6693633" y="3813966"/>
                        </a:cubicBezTo>
                        <a:cubicBezTo>
                          <a:pt x="6567412" y="3824140"/>
                          <a:pt x="6303510" y="3822828"/>
                          <a:pt x="6102948" y="3813966"/>
                        </a:cubicBezTo>
                        <a:cubicBezTo>
                          <a:pt x="5902386" y="3805104"/>
                          <a:pt x="5659791" y="3810705"/>
                          <a:pt x="5416104" y="3813966"/>
                        </a:cubicBezTo>
                        <a:cubicBezTo>
                          <a:pt x="5172417" y="3817227"/>
                          <a:pt x="4793372" y="3803949"/>
                          <a:pt x="4536945" y="3813966"/>
                        </a:cubicBezTo>
                        <a:cubicBezTo>
                          <a:pt x="4280518" y="3823983"/>
                          <a:pt x="4029610" y="3829749"/>
                          <a:pt x="3850101" y="3813966"/>
                        </a:cubicBezTo>
                        <a:cubicBezTo>
                          <a:pt x="3670592" y="3798183"/>
                          <a:pt x="3575960" y="3812331"/>
                          <a:pt x="3451732" y="3813966"/>
                        </a:cubicBezTo>
                        <a:cubicBezTo>
                          <a:pt x="3327504" y="3815601"/>
                          <a:pt x="2861183" y="3802425"/>
                          <a:pt x="2668731" y="3813966"/>
                        </a:cubicBezTo>
                        <a:cubicBezTo>
                          <a:pt x="2476279" y="3825507"/>
                          <a:pt x="2396430" y="3828969"/>
                          <a:pt x="2174203" y="3813966"/>
                        </a:cubicBezTo>
                        <a:cubicBezTo>
                          <a:pt x="1951976" y="3798963"/>
                          <a:pt x="1772074" y="3840333"/>
                          <a:pt x="1391202" y="3813966"/>
                        </a:cubicBezTo>
                        <a:cubicBezTo>
                          <a:pt x="1010330" y="3787599"/>
                          <a:pt x="1002225" y="3840175"/>
                          <a:pt x="635674" y="3813966"/>
                        </a:cubicBezTo>
                        <a:cubicBezTo>
                          <a:pt x="230502" y="3813611"/>
                          <a:pt x="-24489" y="3506461"/>
                          <a:pt x="0" y="3178292"/>
                        </a:cubicBezTo>
                        <a:cubicBezTo>
                          <a:pt x="11023" y="2981061"/>
                          <a:pt x="-10351" y="2848054"/>
                          <a:pt x="0" y="2618916"/>
                        </a:cubicBezTo>
                        <a:cubicBezTo>
                          <a:pt x="10351" y="2389778"/>
                          <a:pt x="-22267" y="2238656"/>
                          <a:pt x="0" y="1957835"/>
                        </a:cubicBezTo>
                        <a:cubicBezTo>
                          <a:pt x="22267" y="1677014"/>
                          <a:pt x="23990" y="1583114"/>
                          <a:pt x="0" y="1347607"/>
                        </a:cubicBezTo>
                        <a:cubicBezTo>
                          <a:pt x="-23990" y="1112100"/>
                          <a:pt x="32044" y="987959"/>
                          <a:pt x="0" y="6356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chị gái Ku-chi-tô thành lập A-na-ca-ô-na, nhóm nhảy nữ đầu tiên của Cu-ba, cô bé Mi-lô 10 tuổi đã gia nhập ban nhạc với vai trò một tay trống. Nghe tiếng trống của Mi-lô, ai cũng muốn nhún nhảy.</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4</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2" imgW="5280840" imgH="1790640"/>
        </mc:Choice>
        <mc:Fallback>
          <p:control name="TextBox1" r:id="rId2" imgW="52808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52685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8">
              <a:extLst>
                <a:ext uri="{96DAC541-7B7A-43D3-8B79-37D633B846F1}">
                  <asvg:svgBlip xmlns:asvg="http://schemas.microsoft.com/office/drawing/2016/SVG/main" r:embed="rId9"/>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2">
              <a:extLst>
                <a:ext uri="{96DAC541-7B7A-43D3-8B79-37D633B846F1}">
                  <asvg:svgBlip xmlns:asvg="http://schemas.microsoft.com/office/drawing/2016/SVG/main" r:embed="rId13"/>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830006" cy="2961570"/>
          </a:xfrm>
          <a:custGeom>
            <a:avLst/>
            <a:gdLst>
              <a:gd name="connsiteX0" fmla="*/ 0 w 10830006"/>
              <a:gd name="connsiteY0" fmla="*/ 493603 h 2961570"/>
              <a:gd name="connsiteX1" fmla="*/ 469452 w 10830006"/>
              <a:gd name="connsiteY1" fmla="*/ 0 h 2961570"/>
              <a:gd name="connsiteX2" fmla="*/ 879226 w 10830006"/>
              <a:gd name="connsiteY2" fmla="*/ 0 h 2961570"/>
              <a:gd name="connsiteX3" fmla="*/ 1684644 w 10830006"/>
              <a:gd name="connsiteY3" fmla="*/ 0 h 2961570"/>
              <a:gd name="connsiteX4" fmla="*/ 2292241 w 10830006"/>
              <a:gd name="connsiteY4" fmla="*/ 0 h 2961570"/>
              <a:gd name="connsiteX5" fmla="*/ 3196570 w 10830006"/>
              <a:gd name="connsiteY5" fmla="*/ 0 h 2961570"/>
              <a:gd name="connsiteX6" fmla="*/ 3705255 w 10830006"/>
              <a:gd name="connsiteY6" fmla="*/ 0 h 2961570"/>
              <a:gd name="connsiteX7" fmla="*/ 4312851 w 10830006"/>
              <a:gd name="connsiteY7" fmla="*/ 0 h 2961570"/>
              <a:gd name="connsiteX8" fmla="*/ 4821537 w 10830006"/>
              <a:gd name="connsiteY8" fmla="*/ 0 h 2961570"/>
              <a:gd name="connsiteX9" fmla="*/ 5224246 w 10830006"/>
              <a:gd name="connsiteY9" fmla="*/ 0 h 2961570"/>
              <a:gd name="connsiteX10" fmla="*/ 5626954 w 10830006"/>
              <a:gd name="connsiteY10" fmla="*/ 0 h 2961570"/>
              <a:gd name="connsiteX11" fmla="*/ 6432373 w 10830006"/>
              <a:gd name="connsiteY11" fmla="*/ 0 h 2961570"/>
              <a:gd name="connsiteX12" fmla="*/ 7237792 w 10830006"/>
              <a:gd name="connsiteY12" fmla="*/ 0 h 2961570"/>
              <a:gd name="connsiteX13" fmla="*/ 7647566 w 10830006"/>
              <a:gd name="connsiteY13" fmla="*/ 0 h 2961570"/>
              <a:gd name="connsiteX14" fmla="*/ 8057340 w 10830006"/>
              <a:gd name="connsiteY14" fmla="*/ 0 h 2961570"/>
              <a:gd name="connsiteX15" fmla="*/ 8763847 w 10830006"/>
              <a:gd name="connsiteY15" fmla="*/ 0 h 2961570"/>
              <a:gd name="connsiteX16" fmla="*/ 9569265 w 10830006"/>
              <a:gd name="connsiteY16" fmla="*/ 0 h 2961570"/>
              <a:gd name="connsiteX17" fmla="*/ 10360553 w 10830006"/>
              <a:gd name="connsiteY17" fmla="*/ 0 h 2961570"/>
              <a:gd name="connsiteX18" fmla="*/ 10830006 w 10830006"/>
              <a:gd name="connsiteY18" fmla="*/ 493603 h 2961570"/>
              <a:gd name="connsiteX19" fmla="*/ 10830006 w 10830006"/>
              <a:gd name="connsiteY19" fmla="*/ 1112236 h 2961570"/>
              <a:gd name="connsiteX20" fmla="*/ 10830006 w 10830006"/>
              <a:gd name="connsiteY20" fmla="*/ 1711125 h 2961570"/>
              <a:gd name="connsiteX21" fmla="*/ 10830006 w 10830006"/>
              <a:gd name="connsiteY21" fmla="*/ 2467964 h 2961570"/>
              <a:gd name="connsiteX22" fmla="*/ 10360553 w 10830006"/>
              <a:gd name="connsiteY22" fmla="*/ 2961570 h 2961570"/>
              <a:gd name="connsiteX23" fmla="*/ 9752957 w 10830006"/>
              <a:gd name="connsiteY23" fmla="*/ 2961570 h 2961570"/>
              <a:gd name="connsiteX24" fmla="*/ 8848628 w 10830006"/>
              <a:gd name="connsiteY24" fmla="*/ 2961570 h 2961570"/>
              <a:gd name="connsiteX25" fmla="*/ 8142121 w 10830006"/>
              <a:gd name="connsiteY25" fmla="*/ 2961570 h 2961570"/>
              <a:gd name="connsiteX26" fmla="*/ 7732347 w 10830006"/>
              <a:gd name="connsiteY26" fmla="*/ 2961570 h 2961570"/>
              <a:gd name="connsiteX27" fmla="*/ 7322573 w 10830006"/>
              <a:gd name="connsiteY27" fmla="*/ 2961570 h 2961570"/>
              <a:gd name="connsiteX28" fmla="*/ 6912797 w 10830006"/>
              <a:gd name="connsiteY28" fmla="*/ 2961570 h 2961570"/>
              <a:gd name="connsiteX29" fmla="*/ 6107380 w 10830006"/>
              <a:gd name="connsiteY29" fmla="*/ 2961570 h 2961570"/>
              <a:gd name="connsiteX30" fmla="*/ 5598694 w 10830006"/>
              <a:gd name="connsiteY30" fmla="*/ 2961570 h 2961570"/>
              <a:gd name="connsiteX31" fmla="*/ 4991098 w 10830006"/>
              <a:gd name="connsiteY31" fmla="*/ 2961570 h 2961570"/>
              <a:gd name="connsiteX32" fmla="*/ 4284591 w 10830006"/>
              <a:gd name="connsiteY32" fmla="*/ 2961570 h 2961570"/>
              <a:gd name="connsiteX33" fmla="*/ 3775906 w 10830006"/>
              <a:gd name="connsiteY33" fmla="*/ 2961570 h 2961570"/>
              <a:gd name="connsiteX34" fmla="*/ 3267220 w 10830006"/>
              <a:gd name="connsiteY34" fmla="*/ 2961570 h 2961570"/>
              <a:gd name="connsiteX35" fmla="*/ 2857446 w 10830006"/>
              <a:gd name="connsiteY35" fmla="*/ 2961570 h 2961570"/>
              <a:gd name="connsiteX36" fmla="*/ 2249850 w 10830006"/>
              <a:gd name="connsiteY36" fmla="*/ 2961570 h 2961570"/>
              <a:gd name="connsiteX37" fmla="*/ 1444432 w 10830006"/>
              <a:gd name="connsiteY37" fmla="*/ 2961570 h 2961570"/>
              <a:gd name="connsiteX38" fmla="*/ 469452 w 10830006"/>
              <a:gd name="connsiteY38" fmla="*/ 2961570 h 2961570"/>
              <a:gd name="connsiteX39" fmla="*/ 0 w 10830006"/>
              <a:gd name="connsiteY39" fmla="*/ 2467964 h 2961570"/>
              <a:gd name="connsiteX40" fmla="*/ 0 w 10830006"/>
              <a:gd name="connsiteY40" fmla="*/ 1829588 h 2961570"/>
              <a:gd name="connsiteX41" fmla="*/ 0 w 10830006"/>
              <a:gd name="connsiteY41" fmla="*/ 1191211 h 2961570"/>
              <a:gd name="connsiteX42" fmla="*/ 0 w 10830006"/>
              <a:gd name="connsiteY42" fmla="*/ 493603 h 2961570"/>
              <a:gd name="connsiteX0" fmla="*/ 0 w 10830006"/>
              <a:gd name="connsiteY0" fmla="*/ 493603 h 2961570"/>
              <a:gd name="connsiteX1" fmla="*/ 469452 w 10830006"/>
              <a:gd name="connsiteY1" fmla="*/ 0 h 2961570"/>
              <a:gd name="connsiteX2" fmla="*/ 1077048 w 10830006"/>
              <a:gd name="connsiteY2" fmla="*/ 0 h 2961570"/>
              <a:gd name="connsiteX3" fmla="*/ 1882467 w 10830006"/>
              <a:gd name="connsiteY3" fmla="*/ 0 h 2961570"/>
              <a:gd name="connsiteX4" fmla="*/ 2292241 w 10830006"/>
              <a:gd name="connsiteY4" fmla="*/ 0 h 2961570"/>
              <a:gd name="connsiteX5" fmla="*/ 3097658 w 10830006"/>
              <a:gd name="connsiteY5" fmla="*/ 0 h 2961570"/>
              <a:gd name="connsiteX6" fmla="*/ 3507432 w 10830006"/>
              <a:gd name="connsiteY6" fmla="*/ 0 h 2961570"/>
              <a:gd name="connsiteX7" fmla="*/ 4312851 w 10830006"/>
              <a:gd name="connsiteY7" fmla="*/ 0 h 2961570"/>
              <a:gd name="connsiteX8" fmla="*/ 5019358 w 10830006"/>
              <a:gd name="connsiteY8" fmla="*/ 0 h 2961570"/>
              <a:gd name="connsiteX9" fmla="*/ 5626954 w 10830006"/>
              <a:gd name="connsiteY9" fmla="*/ 0 h 2961570"/>
              <a:gd name="connsiteX10" fmla="*/ 6333462 w 10830006"/>
              <a:gd name="connsiteY10" fmla="*/ 0 h 2961570"/>
              <a:gd name="connsiteX11" fmla="*/ 7138880 w 10830006"/>
              <a:gd name="connsiteY11" fmla="*/ 0 h 2961570"/>
              <a:gd name="connsiteX12" fmla="*/ 7478004 w 10830006"/>
              <a:gd name="connsiteY12" fmla="*/ 0 h 2961570"/>
              <a:gd name="connsiteX13" fmla="*/ 7845388 w 10830006"/>
              <a:gd name="connsiteY13" fmla="*/ 0 h 2961570"/>
              <a:gd name="connsiteX14" fmla="*/ 8354073 w 10830006"/>
              <a:gd name="connsiteY14" fmla="*/ 0 h 2961570"/>
              <a:gd name="connsiteX15" fmla="*/ 8862759 w 10830006"/>
              <a:gd name="connsiteY15" fmla="*/ 0 h 2961570"/>
              <a:gd name="connsiteX16" fmla="*/ 9371443 w 10830006"/>
              <a:gd name="connsiteY16" fmla="*/ 0 h 2961570"/>
              <a:gd name="connsiteX17" fmla="*/ 10360553 w 10830006"/>
              <a:gd name="connsiteY17" fmla="*/ 0 h 2961570"/>
              <a:gd name="connsiteX18" fmla="*/ 10830006 w 10830006"/>
              <a:gd name="connsiteY18" fmla="*/ 493603 h 2961570"/>
              <a:gd name="connsiteX19" fmla="*/ 10830006 w 10830006"/>
              <a:gd name="connsiteY19" fmla="*/ 1171467 h 2961570"/>
              <a:gd name="connsiteX20" fmla="*/ 10830006 w 10830006"/>
              <a:gd name="connsiteY20" fmla="*/ 1809844 h 2961570"/>
              <a:gd name="connsiteX21" fmla="*/ 10830006 w 10830006"/>
              <a:gd name="connsiteY21" fmla="*/ 2467964 h 2961570"/>
              <a:gd name="connsiteX22" fmla="*/ 10360553 w 10830006"/>
              <a:gd name="connsiteY22" fmla="*/ 2961570 h 2961570"/>
              <a:gd name="connsiteX23" fmla="*/ 9654046 w 10830006"/>
              <a:gd name="connsiteY23" fmla="*/ 2961570 h 2961570"/>
              <a:gd name="connsiteX24" fmla="*/ 9244272 w 10830006"/>
              <a:gd name="connsiteY24" fmla="*/ 2961570 h 2961570"/>
              <a:gd name="connsiteX25" fmla="*/ 8735587 w 10830006"/>
              <a:gd name="connsiteY25" fmla="*/ 2961570 h 2961570"/>
              <a:gd name="connsiteX26" fmla="*/ 8127990 w 10830006"/>
              <a:gd name="connsiteY26" fmla="*/ 2961570 h 2961570"/>
              <a:gd name="connsiteX27" fmla="*/ 7520394 w 10830006"/>
              <a:gd name="connsiteY27" fmla="*/ 2961570 h 2961570"/>
              <a:gd name="connsiteX28" fmla="*/ 7110620 w 10830006"/>
              <a:gd name="connsiteY28" fmla="*/ 2961570 h 2961570"/>
              <a:gd name="connsiteX29" fmla="*/ 6700846 w 10830006"/>
              <a:gd name="connsiteY29" fmla="*/ 2961570 h 2961570"/>
              <a:gd name="connsiteX30" fmla="*/ 6291071 w 10830006"/>
              <a:gd name="connsiteY30" fmla="*/ 2961570 h 2961570"/>
              <a:gd name="connsiteX31" fmla="*/ 5683475 w 10830006"/>
              <a:gd name="connsiteY31" fmla="*/ 2961570 h 2961570"/>
              <a:gd name="connsiteX32" fmla="*/ 4976968 w 10830006"/>
              <a:gd name="connsiteY32" fmla="*/ 2961570 h 2961570"/>
              <a:gd name="connsiteX33" fmla="*/ 4072639 w 10830006"/>
              <a:gd name="connsiteY33" fmla="*/ 2961570 h 2961570"/>
              <a:gd name="connsiteX34" fmla="*/ 3366132 w 10830006"/>
              <a:gd name="connsiteY34" fmla="*/ 2961570 h 2961570"/>
              <a:gd name="connsiteX35" fmla="*/ 2956357 w 10830006"/>
              <a:gd name="connsiteY35" fmla="*/ 2961570 h 2961570"/>
              <a:gd name="connsiteX36" fmla="*/ 2150939 w 10830006"/>
              <a:gd name="connsiteY36" fmla="*/ 2961570 h 2961570"/>
              <a:gd name="connsiteX37" fmla="*/ 1642253 w 10830006"/>
              <a:gd name="connsiteY37" fmla="*/ 2961570 h 2961570"/>
              <a:gd name="connsiteX38" fmla="*/ 469452 w 10830006"/>
              <a:gd name="connsiteY38" fmla="*/ 2961570 h 2961570"/>
              <a:gd name="connsiteX39" fmla="*/ 0 w 10830006"/>
              <a:gd name="connsiteY39" fmla="*/ 2467964 h 2961570"/>
              <a:gd name="connsiteX40" fmla="*/ 0 w 10830006"/>
              <a:gd name="connsiteY40" fmla="*/ 1790101 h 2961570"/>
              <a:gd name="connsiteX41" fmla="*/ 0 w 10830006"/>
              <a:gd name="connsiteY41" fmla="*/ 1151724 h 2961570"/>
              <a:gd name="connsiteX42" fmla="*/ 0 w 10830006"/>
              <a:gd name="connsiteY42" fmla="*/ 493603 h 2961570"/>
              <a:gd name="connsiteX0" fmla="*/ 0 w 10830006"/>
              <a:gd name="connsiteY0" fmla="*/ 493603 h 2961570"/>
              <a:gd name="connsiteX1" fmla="*/ 469452 w 10830006"/>
              <a:gd name="connsiteY1" fmla="*/ 0 h 2961570"/>
              <a:gd name="connsiteX2" fmla="*/ 879226 w 10830006"/>
              <a:gd name="connsiteY2" fmla="*/ 0 h 2961570"/>
              <a:gd name="connsiteX3" fmla="*/ 1684644 w 10830006"/>
              <a:gd name="connsiteY3" fmla="*/ 0 h 2961570"/>
              <a:gd name="connsiteX4" fmla="*/ 2292241 w 10830006"/>
              <a:gd name="connsiteY4" fmla="*/ 0 h 2961570"/>
              <a:gd name="connsiteX5" fmla="*/ 3196570 w 10830006"/>
              <a:gd name="connsiteY5" fmla="*/ 0 h 2961570"/>
              <a:gd name="connsiteX6" fmla="*/ 3705255 w 10830006"/>
              <a:gd name="connsiteY6" fmla="*/ 0 h 2961570"/>
              <a:gd name="connsiteX7" fmla="*/ 4312851 w 10830006"/>
              <a:gd name="connsiteY7" fmla="*/ 0 h 2961570"/>
              <a:gd name="connsiteX8" fmla="*/ 4821537 w 10830006"/>
              <a:gd name="connsiteY8" fmla="*/ 0 h 2961570"/>
              <a:gd name="connsiteX9" fmla="*/ 5224246 w 10830006"/>
              <a:gd name="connsiteY9" fmla="*/ 0 h 2961570"/>
              <a:gd name="connsiteX10" fmla="*/ 5626954 w 10830006"/>
              <a:gd name="connsiteY10" fmla="*/ 0 h 2961570"/>
              <a:gd name="connsiteX11" fmla="*/ 6432373 w 10830006"/>
              <a:gd name="connsiteY11" fmla="*/ 0 h 2961570"/>
              <a:gd name="connsiteX12" fmla="*/ 7237792 w 10830006"/>
              <a:gd name="connsiteY12" fmla="*/ 0 h 2961570"/>
              <a:gd name="connsiteX13" fmla="*/ 7647566 w 10830006"/>
              <a:gd name="connsiteY13" fmla="*/ 0 h 2961570"/>
              <a:gd name="connsiteX14" fmla="*/ 8057340 w 10830006"/>
              <a:gd name="connsiteY14" fmla="*/ 0 h 2961570"/>
              <a:gd name="connsiteX15" fmla="*/ 8763847 w 10830006"/>
              <a:gd name="connsiteY15" fmla="*/ 0 h 2961570"/>
              <a:gd name="connsiteX16" fmla="*/ 9569265 w 10830006"/>
              <a:gd name="connsiteY16" fmla="*/ 0 h 2961570"/>
              <a:gd name="connsiteX17" fmla="*/ 10360553 w 10830006"/>
              <a:gd name="connsiteY17" fmla="*/ 0 h 2961570"/>
              <a:gd name="connsiteX18" fmla="*/ 10830006 w 10830006"/>
              <a:gd name="connsiteY18" fmla="*/ 493603 h 2961570"/>
              <a:gd name="connsiteX19" fmla="*/ 10830006 w 10830006"/>
              <a:gd name="connsiteY19" fmla="*/ 1112236 h 2961570"/>
              <a:gd name="connsiteX20" fmla="*/ 10830006 w 10830006"/>
              <a:gd name="connsiteY20" fmla="*/ 1711125 h 2961570"/>
              <a:gd name="connsiteX21" fmla="*/ 10830006 w 10830006"/>
              <a:gd name="connsiteY21" fmla="*/ 2467964 h 2961570"/>
              <a:gd name="connsiteX22" fmla="*/ 10360553 w 10830006"/>
              <a:gd name="connsiteY22" fmla="*/ 2961570 h 2961570"/>
              <a:gd name="connsiteX23" fmla="*/ 9752957 w 10830006"/>
              <a:gd name="connsiteY23" fmla="*/ 2961570 h 2961570"/>
              <a:gd name="connsiteX24" fmla="*/ 8848628 w 10830006"/>
              <a:gd name="connsiteY24" fmla="*/ 2961570 h 2961570"/>
              <a:gd name="connsiteX25" fmla="*/ 8142121 w 10830006"/>
              <a:gd name="connsiteY25" fmla="*/ 2961570 h 2961570"/>
              <a:gd name="connsiteX26" fmla="*/ 7732347 w 10830006"/>
              <a:gd name="connsiteY26" fmla="*/ 2961570 h 2961570"/>
              <a:gd name="connsiteX27" fmla="*/ 7322573 w 10830006"/>
              <a:gd name="connsiteY27" fmla="*/ 2961570 h 2961570"/>
              <a:gd name="connsiteX28" fmla="*/ 6912797 w 10830006"/>
              <a:gd name="connsiteY28" fmla="*/ 2961570 h 2961570"/>
              <a:gd name="connsiteX29" fmla="*/ 6107380 w 10830006"/>
              <a:gd name="connsiteY29" fmla="*/ 2961570 h 2961570"/>
              <a:gd name="connsiteX30" fmla="*/ 5598694 w 10830006"/>
              <a:gd name="connsiteY30" fmla="*/ 2961570 h 2961570"/>
              <a:gd name="connsiteX31" fmla="*/ 4991098 w 10830006"/>
              <a:gd name="connsiteY31" fmla="*/ 2961570 h 2961570"/>
              <a:gd name="connsiteX32" fmla="*/ 4284591 w 10830006"/>
              <a:gd name="connsiteY32" fmla="*/ 2961570 h 2961570"/>
              <a:gd name="connsiteX33" fmla="*/ 3775906 w 10830006"/>
              <a:gd name="connsiteY33" fmla="*/ 2961570 h 2961570"/>
              <a:gd name="connsiteX34" fmla="*/ 3267220 w 10830006"/>
              <a:gd name="connsiteY34" fmla="*/ 2961570 h 2961570"/>
              <a:gd name="connsiteX35" fmla="*/ 2857446 w 10830006"/>
              <a:gd name="connsiteY35" fmla="*/ 2961570 h 2961570"/>
              <a:gd name="connsiteX36" fmla="*/ 2249850 w 10830006"/>
              <a:gd name="connsiteY36" fmla="*/ 2961570 h 2961570"/>
              <a:gd name="connsiteX37" fmla="*/ 1444432 w 10830006"/>
              <a:gd name="connsiteY37" fmla="*/ 2961570 h 2961570"/>
              <a:gd name="connsiteX38" fmla="*/ 469452 w 10830006"/>
              <a:gd name="connsiteY38" fmla="*/ 2961570 h 2961570"/>
              <a:gd name="connsiteX39" fmla="*/ 0 w 10830006"/>
              <a:gd name="connsiteY39" fmla="*/ 2467964 h 2961570"/>
              <a:gd name="connsiteX40" fmla="*/ 0 w 10830006"/>
              <a:gd name="connsiteY40" fmla="*/ 1829588 h 2961570"/>
              <a:gd name="connsiteX41" fmla="*/ 0 w 10830006"/>
              <a:gd name="connsiteY41" fmla="*/ 1191211 h 2961570"/>
              <a:gd name="connsiteX42" fmla="*/ 0 w 10830006"/>
              <a:gd name="connsiteY42" fmla="*/ 493603 h 29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30006" h="2961570" fill="none" extrusionOk="0">
                <a:moveTo>
                  <a:pt x="0" y="493603"/>
                </a:moveTo>
                <a:cubicBezTo>
                  <a:pt x="-55373" y="264339"/>
                  <a:pt x="166182" y="-104873"/>
                  <a:pt x="469452" y="0"/>
                </a:cubicBezTo>
                <a:cubicBezTo>
                  <a:pt x="614367" y="-2082"/>
                  <a:pt x="654646" y="17309"/>
                  <a:pt x="879226" y="0"/>
                </a:cubicBezTo>
                <a:cubicBezTo>
                  <a:pt x="1019727" y="-61611"/>
                  <a:pt x="1356062" y="25216"/>
                  <a:pt x="1684644" y="0"/>
                </a:cubicBezTo>
                <a:cubicBezTo>
                  <a:pt x="2033789" y="-19093"/>
                  <a:pt x="2050603" y="-10953"/>
                  <a:pt x="2292241" y="0"/>
                </a:cubicBezTo>
                <a:cubicBezTo>
                  <a:pt x="2570289" y="-72063"/>
                  <a:pt x="2878893" y="-160162"/>
                  <a:pt x="3196570" y="0"/>
                </a:cubicBezTo>
                <a:cubicBezTo>
                  <a:pt x="3553061" y="-1282"/>
                  <a:pt x="3596423" y="5609"/>
                  <a:pt x="3705255" y="0"/>
                </a:cubicBezTo>
                <a:cubicBezTo>
                  <a:pt x="3787834" y="59668"/>
                  <a:pt x="4069696" y="13106"/>
                  <a:pt x="4312851" y="0"/>
                </a:cubicBezTo>
                <a:cubicBezTo>
                  <a:pt x="4570642" y="-24916"/>
                  <a:pt x="4622083" y="11679"/>
                  <a:pt x="4821537" y="0"/>
                </a:cubicBezTo>
                <a:cubicBezTo>
                  <a:pt x="4963316" y="-24339"/>
                  <a:pt x="5025940" y="930"/>
                  <a:pt x="5224246" y="0"/>
                </a:cubicBezTo>
                <a:cubicBezTo>
                  <a:pt x="5419611" y="-7327"/>
                  <a:pt x="5436716" y="-5145"/>
                  <a:pt x="5626954" y="0"/>
                </a:cubicBezTo>
                <a:cubicBezTo>
                  <a:pt x="5870507" y="35499"/>
                  <a:pt x="6129368" y="137499"/>
                  <a:pt x="6432373" y="0"/>
                </a:cubicBezTo>
                <a:cubicBezTo>
                  <a:pt x="6808552" y="11082"/>
                  <a:pt x="6931010" y="14785"/>
                  <a:pt x="7237792" y="0"/>
                </a:cubicBezTo>
                <a:cubicBezTo>
                  <a:pt x="7552821" y="55152"/>
                  <a:pt x="7512136" y="-8444"/>
                  <a:pt x="7647566" y="0"/>
                </a:cubicBezTo>
                <a:cubicBezTo>
                  <a:pt x="7781261" y="-1001"/>
                  <a:pt x="7941011" y="1716"/>
                  <a:pt x="8057340" y="0"/>
                </a:cubicBezTo>
                <a:cubicBezTo>
                  <a:pt x="8123667" y="-11762"/>
                  <a:pt x="8351153" y="29302"/>
                  <a:pt x="8763847" y="0"/>
                </a:cubicBezTo>
                <a:cubicBezTo>
                  <a:pt x="9162948" y="-4127"/>
                  <a:pt x="9306871" y="26389"/>
                  <a:pt x="9569265" y="0"/>
                </a:cubicBezTo>
                <a:cubicBezTo>
                  <a:pt x="9925364" y="40282"/>
                  <a:pt x="10016545" y="31034"/>
                  <a:pt x="10360553" y="0"/>
                </a:cubicBezTo>
                <a:cubicBezTo>
                  <a:pt x="10574035" y="-15714"/>
                  <a:pt x="10861987" y="97569"/>
                  <a:pt x="10830006" y="493603"/>
                </a:cubicBezTo>
                <a:cubicBezTo>
                  <a:pt x="10875814" y="686016"/>
                  <a:pt x="10817698" y="791648"/>
                  <a:pt x="10830006" y="1112236"/>
                </a:cubicBezTo>
                <a:cubicBezTo>
                  <a:pt x="10838597" y="1416319"/>
                  <a:pt x="10882931" y="1557067"/>
                  <a:pt x="10830006" y="1711125"/>
                </a:cubicBezTo>
                <a:cubicBezTo>
                  <a:pt x="10830974" y="1876537"/>
                  <a:pt x="10892102" y="2154491"/>
                  <a:pt x="10830006" y="2467964"/>
                </a:cubicBezTo>
                <a:cubicBezTo>
                  <a:pt x="10909184" y="2732147"/>
                  <a:pt x="10585529" y="2964070"/>
                  <a:pt x="10360553" y="2961570"/>
                </a:cubicBezTo>
                <a:cubicBezTo>
                  <a:pt x="10058823" y="2989152"/>
                  <a:pt x="10032747" y="2985937"/>
                  <a:pt x="9752957" y="2961570"/>
                </a:cubicBezTo>
                <a:cubicBezTo>
                  <a:pt x="9433290" y="2961473"/>
                  <a:pt x="9339521" y="3056764"/>
                  <a:pt x="8848628" y="2961570"/>
                </a:cubicBezTo>
                <a:cubicBezTo>
                  <a:pt x="8402981" y="2889782"/>
                  <a:pt x="8512662" y="2964547"/>
                  <a:pt x="8142121" y="2961570"/>
                </a:cubicBezTo>
                <a:cubicBezTo>
                  <a:pt x="7779913" y="2965543"/>
                  <a:pt x="7917945" y="2932279"/>
                  <a:pt x="7732347" y="2961570"/>
                </a:cubicBezTo>
                <a:cubicBezTo>
                  <a:pt x="7546176" y="2951354"/>
                  <a:pt x="7442289" y="2920569"/>
                  <a:pt x="7322573" y="2961570"/>
                </a:cubicBezTo>
                <a:cubicBezTo>
                  <a:pt x="7245788" y="2975860"/>
                  <a:pt x="7054240" y="2927845"/>
                  <a:pt x="6912797" y="2961570"/>
                </a:cubicBezTo>
                <a:cubicBezTo>
                  <a:pt x="6757882" y="3066178"/>
                  <a:pt x="6445754" y="3025416"/>
                  <a:pt x="6107380" y="2961570"/>
                </a:cubicBezTo>
                <a:cubicBezTo>
                  <a:pt x="5789600" y="2908192"/>
                  <a:pt x="5709715" y="2963278"/>
                  <a:pt x="5598694" y="2961570"/>
                </a:cubicBezTo>
                <a:cubicBezTo>
                  <a:pt x="5466269" y="2892125"/>
                  <a:pt x="5255188" y="2952431"/>
                  <a:pt x="4991098" y="2961570"/>
                </a:cubicBezTo>
                <a:cubicBezTo>
                  <a:pt x="4755391" y="3023927"/>
                  <a:pt x="4660140" y="2976906"/>
                  <a:pt x="4284591" y="2961570"/>
                </a:cubicBezTo>
                <a:cubicBezTo>
                  <a:pt x="3945314" y="2940065"/>
                  <a:pt x="3998027" y="2952619"/>
                  <a:pt x="3775906" y="2961570"/>
                </a:cubicBezTo>
                <a:cubicBezTo>
                  <a:pt x="3564273" y="2899212"/>
                  <a:pt x="3380440" y="2951346"/>
                  <a:pt x="3267220" y="2961570"/>
                </a:cubicBezTo>
                <a:cubicBezTo>
                  <a:pt x="3170541" y="2907887"/>
                  <a:pt x="3006547" y="2919388"/>
                  <a:pt x="2857446" y="2961570"/>
                </a:cubicBezTo>
                <a:cubicBezTo>
                  <a:pt x="2737094" y="2966385"/>
                  <a:pt x="2418613" y="2913195"/>
                  <a:pt x="2249850" y="2961570"/>
                </a:cubicBezTo>
                <a:cubicBezTo>
                  <a:pt x="2104190" y="3032436"/>
                  <a:pt x="1808797" y="3070963"/>
                  <a:pt x="1444432" y="2961570"/>
                </a:cubicBezTo>
                <a:cubicBezTo>
                  <a:pt x="1039776" y="2980670"/>
                  <a:pt x="880040" y="2980224"/>
                  <a:pt x="469452" y="2961570"/>
                </a:cubicBezTo>
                <a:cubicBezTo>
                  <a:pt x="197339" y="2910419"/>
                  <a:pt x="20113" y="2777421"/>
                  <a:pt x="0" y="2467964"/>
                </a:cubicBezTo>
                <a:cubicBezTo>
                  <a:pt x="-25214" y="2286705"/>
                  <a:pt x="-32126" y="2005011"/>
                  <a:pt x="0" y="1829588"/>
                </a:cubicBezTo>
                <a:cubicBezTo>
                  <a:pt x="-5467" y="1609175"/>
                  <a:pt x="31765" y="1338455"/>
                  <a:pt x="0" y="1191211"/>
                </a:cubicBezTo>
                <a:cubicBezTo>
                  <a:pt x="48076" y="1076116"/>
                  <a:pt x="-2835" y="623110"/>
                  <a:pt x="0" y="493603"/>
                </a:cubicBezTo>
                <a:close/>
              </a:path>
              <a:path w="10830006" h="2961570" stroke="0" extrusionOk="0">
                <a:moveTo>
                  <a:pt x="0" y="493603"/>
                </a:moveTo>
                <a:cubicBezTo>
                  <a:pt x="-44079" y="179624"/>
                  <a:pt x="252562" y="76468"/>
                  <a:pt x="469452" y="0"/>
                </a:cubicBezTo>
                <a:cubicBezTo>
                  <a:pt x="736228" y="8580"/>
                  <a:pt x="857546" y="-3849"/>
                  <a:pt x="1077048" y="0"/>
                </a:cubicBezTo>
                <a:cubicBezTo>
                  <a:pt x="1299671" y="94410"/>
                  <a:pt x="1508762" y="69285"/>
                  <a:pt x="1882467" y="0"/>
                </a:cubicBezTo>
                <a:cubicBezTo>
                  <a:pt x="2240016" y="-2484"/>
                  <a:pt x="2207883" y="9385"/>
                  <a:pt x="2292241" y="0"/>
                </a:cubicBezTo>
                <a:cubicBezTo>
                  <a:pt x="2386905" y="-37321"/>
                  <a:pt x="2938370" y="-37603"/>
                  <a:pt x="3097658" y="0"/>
                </a:cubicBezTo>
                <a:cubicBezTo>
                  <a:pt x="3271946" y="-9414"/>
                  <a:pt x="3422360" y="-5763"/>
                  <a:pt x="3507432" y="0"/>
                </a:cubicBezTo>
                <a:cubicBezTo>
                  <a:pt x="3687129" y="-44315"/>
                  <a:pt x="3977088" y="56352"/>
                  <a:pt x="4312851" y="0"/>
                </a:cubicBezTo>
                <a:cubicBezTo>
                  <a:pt x="4579109" y="33919"/>
                  <a:pt x="4854134" y="-1910"/>
                  <a:pt x="5019358" y="0"/>
                </a:cubicBezTo>
                <a:cubicBezTo>
                  <a:pt x="5194593" y="59398"/>
                  <a:pt x="5447953" y="-28000"/>
                  <a:pt x="5626954" y="0"/>
                </a:cubicBezTo>
                <a:cubicBezTo>
                  <a:pt x="5796763" y="64596"/>
                  <a:pt x="6129638" y="-33577"/>
                  <a:pt x="6333462" y="0"/>
                </a:cubicBezTo>
                <a:cubicBezTo>
                  <a:pt x="6507920" y="-15771"/>
                  <a:pt x="6798722" y="42994"/>
                  <a:pt x="7138880" y="0"/>
                </a:cubicBezTo>
                <a:cubicBezTo>
                  <a:pt x="7302245" y="4306"/>
                  <a:pt x="7374050" y="8690"/>
                  <a:pt x="7478004" y="0"/>
                </a:cubicBezTo>
                <a:cubicBezTo>
                  <a:pt x="7600870" y="-31979"/>
                  <a:pt x="7678440" y="12384"/>
                  <a:pt x="7845388" y="0"/>
                </a:cubicBezTo>
                <a:cubicBezTo>
                  <a:pt x="8007840" y="15399"/>
                  <a:pt x="8227611" y="-5987"/>
                  <a:pt x="8354073" y="0"/>
                </a:cubicBezTo>
                <a:cubicBezTo>
                  <a:pt x="8468792" y="46958"/>
                  <a:pt x="8697801" y="-2620"/>
                  <a:pt x="8862759" y="0"/>
                </a:cubicBezTo>
                <a:cubicBezTo>
                  <a:pt x="9057742" y="-15281"/>
                  <a:pt x="9281653" y="-30781"/>
                  <a:pt x="9371443" y="0"/>
                </a:cubicBezTo>
                <a:cubicBezTo>
                  <a:pt x="9501837" y="6495"/>
                  <a:pt x="9990979" y="65117"/>
                  <a:pt x="10360553" y="0"/>
                </a:cubicBezTo>
                <a:cubicBezTo>
                  <a:pt x="10628867" y="7867"/>
                  <a:pt x="10816444" y="271203"/>
                  <a:pt x="10830006" y="493603"/>
                </a:cubicBezTo>
                <a:cubicBezTo>
                  <a:pt x="10809530" y="740655"/>
                  <a:pt x="10837143" y="955899"/>
                  <a:pt x="10830006" y="1171467"/>
                </a:cubicBezTo>
                <a:cubicBezTo>
                  <a:pt x="10836932" y="1394698"/>
                  <a:pt x="10808117" y="1499092"/>
                  <a:pt x="10830006" y="1809844"/>
                </a:cubicBezTo>
                <a:cubicBezTo>
                  <a:pt x="10833965" y="2113957"/>
                  <a:pt x="10798678" y="2149168"/>
                  <a:pt x="10830006" y="2467964"/>
                </a:cubicBezTo>
                <a:cubicBezTo>
                  <a:pt x="10816460" y="2669417"/>
                  <a:pt x="10691548" y="3023916"/>
                  <a:pt x="10360553" y="2961570"/>
                </a:cubicBezTo>
                <a:cubicBezTo>
                  <a:pt x="10034571" y="2951157"/>
                  <a:pt x="9983451" y="2942191"/>
                  <a:pt x="9654046" y="2961570"/>
                </a:cubicBezTo>
                <a:cubicBezTo>
                  <a:pt x="9319588" y="2982084"/>
                  <a:pt x="9348749" y="2965187"/>
                  <a:pt x="9244272" y="2961570"/>
                </a:cubicBezTo>
                <a:cubicBezTo>
                  <a:pt x="9155144" y="2953559"/>
                  <a:pt x="8980413" y="2941267"/>
                  <a:pt x="8735587" y="2961570"/>
                </a:cubicBezTo>
                <a:cubicBezTo>
                  <a:pt x="8507014" y="3003939"/>
                  <a:pt x="8396070" y="2996267"/>
                  <a:pt x="8127990" y="2961570"/>
                </a:cubicBezTo>
                <a:cubicBezTo>
                  <a:pt x="7797760" y="2960319"/>
                  <a:pt x="7661925" y="2940591"/>
                  <a:pt x="7520394" y="2961570"/>
                </a:cubicBezTo>
                <a:cubicBezTo>
                  <a:pt x="7378288" y="2993472"/>
                  <a:pt x="7213627" y="2969793"/>
                  <a:pt x="7110620" y="2961570"/>
                </a:cubicBezTo>
                <a:cubicBezTo>
                  <a:pt x="6984453" y="2994028"/>
                  <a:pt x="6868722" y="2942504"/>
                  <a:pt x="6700846" y="2961570"/>
                </a:cubicBezTo>
                <a:cubicBezTo>
                  <a:pt x="6516864" y="2958233"/>
                  <a:pt x="6437228" y="2972773"/>
                  <a:pt x="6291071" y="2961570"/>
                </a:cubicBezTo>
                <a:cubicBezTo>
                  <a:pt x="6150157" y="2943373"/>
                  <a:pt x="5820926" y="2981697"/>
                  <a:pt x="5683475" y="2961570"/>
                </a:cubicBezTo>
                <a:cubicBezTo>
                  <a:pt x="5513165" y="3019178"/>
                  <a:pt x="5319949" y="2954358"/>
                  <a:pt x="4976968" y="2961570"/>
                </a:cubicBezTo>
                <a:cubicBezTo>
                  <a:pt x="4686136" y="2898872"/>
                  <a:pt x="4320972" y="3097054"/>
                  <a:pt x="4072639" y="2961570"/>
                </a:cubicBezTo>
                <a:cubicBezTo>
                  <a:pt x="3846360" y="2919117"/>
                  <a:pt x="3526711" y="2953739"/>
                  <a:pt x="3366132" y="2961570"/>
                </a:cubicBezTo>
                <a:cubicBezTo>
                  <a:pt x="3189074" y="3009207"/>
                  <a:pt x="3076991" y="2987383"/>
                  <a:pt x="2956357" y="2961570"/>
                </a:cubicBezTo>
                <a:cubicBezTo>
                  <a:pt x="2773873" y="2956042"/>
                  <a:pt x="2469652" y="3089802"/>
                  <a:pt x="2150939" y="2961570"/>
                </a:cubicBezTo>
                <a:cubicBezTo>
                  <a:pt x="1798725" y="2915988"/>
                  <a:pt x="1811079" y="2984976"/>
                  <a:pt x="1642253" y="2961570"/>
                </a:cubicBezTo>
                <a:cubicBezTo>
                  <a:pt x="1472699" y="2828907"/>
                  <a:pt x="1002335" y="2936825"/>
                  <a:pt x="469452" y="2961570"/>
                </a:cubicBezTo>
                <a:cubicBezTo>
                  <a:pt x="200989" y="2941829"/>
                  <a:pt x="-92327" y="2734827"/>
                  <a:pt x="0" y="2467964"/>
                </a:cubicBezTo>
                <a:cubicBezTo>
                  <a:pt x="-21038" y="2306017"/>
                  <a:pt x="40179" y="1920412"/>
                  <a:pt x="0" y="1790101"/>
                </a:cubicBezTo>
                <a:cubicBezTo>
                  <a:pt x="-44692" y="1636722"/>
                  <a:pt x="-11558" y="1319795"/>
                  <a:pt x="0" y="1151724"/>
                </a:cubicBezTo>
                <a:cubicBezTo>
                  <a:pt x="-41444" y="1024590"/>
                  <a:pt x="-97886" y="748240"/>
                  <a:pt x="0" y="493603"/>
                </a:cubicBezTo>
                <a:close/>
              </a:path>
              <a:path w="10830006" h="2961570" fill="none" stroke="0" extrusionOk="0">
                <a:moveTo>
                  <a:pt x="0" y="493603"/>
                </a:moveTo>
                <a:cubicBezTo>
                  <a:pt x="-55476" y="205770"/>
                  <a:pt x="241515" y="84744"/>
                  <a:pt x="469452" y="0"/>
                </a:cubicBezTo>
                <a:cubicBezTo>
                  <a:pt x="588907" y="5255"/>
                  <a:pt x="702046" y="-161"/>
                  <a:pt x="879226" y="0"/>
                </a:cubicBezTo>
                <a:cubicBezTo>
                  <a:pt x="1038795" y="-90984"/>
                  <a:pt x="1372501" y="-10678"/>
                  <a:pt x="1684644" y="0"/>
                </a:cubicBezTo>
                <a:cubicBezTo>
                  <a:pt x="2034584" y="-23037"/>
                  <a:pt x="2051995" y="-11575"/>
                  <a:pt x="2292241" y="0"/>
                </a:cubicBezTo>
                <a:cubicBezTo>
                  <a:pt x="2547935" y="89641"/>
                  <a:pt x="2882714" y="5979"/>
                  <a:pt x="3196570" y="0"/>
                </a:cubicBezTo>
                <a:cubicBezTo>
                  <a:pt x="3324902" y="6535"/>
                  <a:pt x="3577060" y="17050"/>
                  <a:pt x="3705255" y="0"/>
                </a:cubicBezTo>
                <a:cubicBezTo>
                  <a:pt x="3843981" y="59695"/>
                  <a:pt x="4003443" y="96789"/>
                  <a:pt x="4312851" y="0"/>
                </a:cubicBezTo>
                <a:cubicBezTo>
                  <a:pt x="4580908" y="-26893"/>
                  <a:pt x="4635643" y="-9304"/>
                  <a:pt x="4821537" y="0"/>
                </a:cubicBezTo>
                <a:cubicBezTo>
                  <a:pt x="4919527" y="-18072"/>
                  <a:pt x="5123932" y="19819"/>
                  <a:pt x="5224246" y="0"/>
                </a:cubicBezTo>
                <a:cubicBezTo>
                  <a:pt x="5340737" y="-14981"/>
                  <a:pt x="5426968" y="8067"/>
                  <a:pt x="5626954" y="0"/>
                </a:cubicBezTo>
                <a:cubicBezTo>
                  <a:pt x="5786538" y="27914"/>
                  <a:pt x="6105376" y="11659"/>
                  <a:pt x="6432373" y="0"/>
                </a:cubicBezTo>
                <a:cubicBezTo>
                  <a:pt x="6776522" y="52713"/>
                  <a:pt x="6876906" y="-45674"/>
                  <a:pt x="7237792" y="0"/>
                </a:cubicBezTo>
                <a:cubicBezTo>
                  <a:pt x="7563822" y="38230"/>
                  <a:pt x="7508501" y="25800"/>
                  <a:pt x="7647566" y="0"/>
                </a:cubicBezTo>
                <a:cubicBezTo>
                  <a:pt x="7805808" y="7967"/>
                  <a:pt x="7957284" y="26235"/>
                  <a:pt x="8057340" y="0"/>
                </a:cubicBezTo>
                <a:cubicBezTo>
                  <a:pt x="8180162" y="-7862"/>
                  <a:pt x="8409051" y="20152"/>
                  <a:pt x="8763847" y="0"/>
                </a:cubicBezTo>
                <a:cubicBezTo>
                  <a:pt x="9073158" y="60184"/>
                  <a:pt x="9357926" y="-74058"/>
                  <a:pt x="9569265" y="0"/>
                </a:cubicBezTo>
                <a:cubicBezTo>
                  <a:pt x="9797651" y="35935"/>
                  <a:pt x="10074265" y="78874"/>
                  <a:pt x="10360553" y="0"/>
                </a:cubicBezTo>
                <a:cubicBezTo>
                  <a:pt x="10658705" y="-79390"/>
                  <a:pt x="10836708" y="125122"/>
                  <a:pt x="10830006" y="493603"/>
                </a:cubicBezTo>
                <a:cubicBezTo>
                  <a:pt x="10884685" y="663246"/>
                  <a:pt x="10788562" y="833131"/>
                  <a:pt x="10830006" y="1112236"/>
                </a:cubicBezTo>
                <a:cubicBezTo>
                  <a:pt x="10817196" y="1383669"/>
                  <a:pt x="10847496" y="1544411"/>
                  <a:pt x="10830006" y="1711125"/>
                </a:cubicBezTo>
                <a:cubicBezTo>
                  <a:pt x="10801066" y="1894863"/>
                  <a:pt x="10845961" y="2192993"/>
                  <a:pt x="10830006" y="2467964"/>
                </a:cubicBezTo>
                <a:cubicBezTo>
                  <a:pt x="10845746" y="2606453"/>
                  <a:pt x="10737478" y="3016989"/>
                  <a:pt x="10360553" y="2961570"/>
                </a:cubicBezTo>
                <a:cubicBezTo>
                  <a:pt x="10087391" y="3004127"/>
                  <a:pt x="10034132" y="2992914"/>
                  <a:pt x="9752957" y="2961570"/>
                </a:cubicBezTo>
                <a:cubicBezTo>
                  <a:pt x="9540412" y="2943264"/>
                  <a:pt x="9303771" y="2968180"/>
                  <a:pt x="8848628" y="2961570"/>
                </a:cubicBezTo>
                <a:cubicBezTo>
                  <a:pt x="8414881" y="2916934"/>
                  <a:pt x="8487968" y="2951416"/>
                  <a:pt x="8142121" y="2961570"/>
                </a:cubicBezTo>
                <a:cubicBezTo>
                  <a:pt x="7801539" y="2936917"/>
                  <a:pt x="7931036" y="2964276"/>
                  <a:pt x="7732347" y="2961570"/>
                </a:cubicBezTo>
                <a:cubicBezTo>
                  <a:pt x="7517240" y="2966104"/>
                  <a:pt x="7445515" y="2916327"/>
                  <a:pt x="7322573" y="2961570"/>
                </a:cubicBezTo>
                <a:cubicBezTo>
                  <a:pt x="7236211" y="2977041"/>
                  <a:pt x="7063625" y="2957418"/>
                  <a:pt x="6912797" y="2961570"/>
                </a:cubicBezTo>
                <a:cubicBezTo>
                  <a:pt x="6711067" y="2923312"/>
                  <a:pt x="6343531" y="3007317"/>
                  <a:pt x="6107380" y="2961570"/>
                </a:cubicBezTo>
                <a:cubicBezTo>
                  <a:pt x="5799413" y="2930118"/>
                  <a:pt x="5700433" y="2966682"/>
                  <a:pt x="5598694" y="2961570"/>
                </a:cubicBezTo>
                <a:cubicBezTo>
                  <a:pt x="5426596" y="2919996"/>
                  <a:pt x="5230836" y="2917189"/>
                  <a:pt x="4991098" y="2961570"/>
                </a:cubicBezTo>
                <a:cubicBezTo>
                  <a:pt x="4748199" y="3007035"/>
                  <a:pt x="4626289" y="2968786"/>
                  <a:pt x="4284591" y="2961570"/>
                </a:cubicBezTo>
                <a:cubicBezTo>
                  <a:pt x="3938792" y="2919534"/>
                  <a:pt x="4018348" y="2954618"/>
                  <a:pt x="3775906" y="2961570"/>
                </a:cubicBezTo>
                <a:cubicBezTo>
                  <a:pt x="3536687" y="2962775"/>
                  <a:pt x="3347878" y="2964395"/>
                  <a:pt x="3267220" y="2961570"/>
                </a:cubicBezTo>
                <a:cubicBezTo>
                  <a:pt x="3131154" y="2966572"/>
                  <a:pt x="3022307" y="2926604"/>
                  <a:pt x="2857446" y="2961570"/>
                </a:cubicBezTo>
                <a:cubicBezTo>
                  <a:pt x="2740976" y="2987658"/>
                  <a:pt x="2486957" y="2982465"/>
                  <a:pt x="2249850" y="2961570"/>
                </a:cubicBezTo>
                <a:cubicBezTo>
                  <a:pt x="2117063" y="2924434"/>
                  <a:pt x="1908167" y="2987752"/>
                  <a:pt x="1444432" y="2961570"/>
                </a:cubicBezTo>
                <a:cubicBezTo>
                  <a:pt x="1090302" y="2851400"/>
                  <a:pt x="704318" y="2998692"/>
                  <a:pt x="469452" y="2961570"/>
                </a:cubicBezTo>
                <a:cubicBezTo>
                  <a:pt x="244898" y="3028104"/>
                  <a:pt x="-3065" y="2665721"/>
                  <a:pt x="0" y="2467964"/>
                </a:cubicBezTo>
                <a:cubicBezTo>
                  <a:pt x="25725" y="2237957"/>
                  <a:pt x="-14473" y="2063298"/>
                  <a:pt x="0" y="1829588"/>
                </a:cubicBezTo>
                <a:cubicBezTo>
                  <a:pt x="4747" y="1578808"/>
                  <a:pt x="-5862" y="1338084"/>
                  <a:pt x="0" y="1191211"/>
                </a:cubicBezTo>
                <a:cubicBezTo>
                  <a:pt x="-10700" y="1049599"/>
                  <a:pt x="6913" y="661428"/>
                  <a:pt x="0" y="493603"/>
                </a:cubicBezTo>
                <a:close/>
              </a:path>
              <a:path w="10830006" h="2961570" fill="none" stroke="0" extrusionOk="0">
                <a:moveTo>
                  <a:pt x="0" y="493603"/>
                </a:moveTo>
                <a:cubicBezTo>
                  <a:pt x="-96671" y="233846"/>
                  <a:pt x="189259" y="8895"/>
                  <a:pt x="469452" y="0"/>
                </a:cubicBezTo>
                <a:cubicBezTo>
                  <a:pt x="600738" y="2694"/>
                  <a:pt x="670784" y="838"/>
                  <a:pt x="879226" y="0"/>
                </a:cubicBezTo>
                <a:cubicBezTo>
                  <a:pt x="1052601" y="-31216"/>
                  <a:pt x="1368645" y="-731"/>
                  <a:pt x="1684644" y="0"/>
                </a:cubicBezTo>
                <a:cubicBezTo>
                  <a:pt x="2032032" y="-19614"/>
                  <a:pt x="2050018" y="-10689"/>
                  <a:pt x="2292241" y="0"/>
                </a:cubicBezTo>
                <a:cubicBezTo>
                  <a:pt x="2570854" y="9030"/>
                  <a:pt x="2884790" y="-49864"/>
                  <a:pt x="3196570" y="0"/>
                </a:cubicBezTo>
                <a:cubicBezTo>
                  <a:pt x="3555998" y="-193"/>
                  <a:pt x="3596192" y="12173"/>
                  <a:pt x="3705255" y="0"/>
                </a:cubicBezTo>
                <a:cubicBezTo>
                  <a:pt x="3834292" y="63922"/>
                  <a:pt x="4005228" y="49093"/>
                  <a:pt x="4312851" y="0"/>
                </a:cubicBezTo>
                <a:cubicBezTo>
                  <a:pt x="4581307" y="-23184"/>
                  <a:pt x="4628848" y="-10143"/>
                  <a:pt x="4821537" y="0"/>
                </a:cubicBezTo>
                <a:cubicBezTo>
                  <a:pt x="4969704" y="-12897"/>
                  <a:pt x="5030671" y="6821"/>
                  <a:pt x="5224246" y="0"/>
                </a:cubicBezTo>
                <a:cubicBezTo>
                  <a:pt x="5418648" y="-7131"/>
                  <a:pt x="5434593" y="-3313"/>
                  <a:pt x="5626954" y="0"/>
                </a:cubicBezTo>
                <a:cubicBezTo>
                  <a:pt x="5845045" y="25885"/>
                  <a:pt x="6131793" y="63949"/>
                  <a:pt x="6432373" y="0"/>
                </a:cubicBezTo>
                <a:cubicBezTo>
                  <a:pt x="6790179" y="38118"/>
                  <a:pt x="6898095" y="-11992"/>
                  <a:pt x="7237792" y="0"/>
                </a:cubicBezTo>
                <a:cubicBezTo>
                  <a:pt x="7552616" y="45501"/>
                  <a:pt x="7508599" y="6756"/>
                  <a:pt x="7647566" y="0"/>
                </a:cubicBezTo>
                <a:cubicBezTo>
                  <a:pt x="7771567" y="-12795"/>
                  <a:pt x="7964442" y="11208"/>
                  <a:pt x="8057340" y="0"/>
                </a:cubicBezTo>
                <a:cubicBezTo>
                  <a:pt x="8164562" y="-17761"/>
                  <a:pt x="8364974" y="6761"/>
                  <a:pt x="8763847" y="0"/>
                </a:cubicBezTo>
                <a:cubicBezTo>
                  <a:pt x="9117128" y="16856"/>
                  <a:pt x="9310151" y="2598"/>
                  <a:pt x="9569265" y="0"/>
                </a:cubicBezTo>
                <a:cubicBezTo>
                  <a:pt x="9879609" y="52195"/>
                  <a:pt x="10059076" y="39713"/>
                  <a:pt x="10360553" y="0"/>
                </a:cubicBezTo>
                <a:cubicBezTo>
                  <a:pt x="10643379" y="-18176"/>
                  <a:pt x="10880107" y="140634"/>
                  <a:pt x="10830006" y="493603"/>
                </a:cubicBezTo>
                <a:cubicBezTo>
                  <a:pt x="10863165" y="662053"/>
                  <a:pt x="10803447" y="817308"/>
                  <a:pt x="10830006" y="1112236"/>
                </a:cubicBezTo>
                <a:cubicBezTo>
                  <a:pt x="10862584" y="1390570"/>
                  <a:pt x="10875568" y="1544649"/>
                  <a:pt x="10830006" y="1711125"/>
                </a:cubicBezTo>
                <a:cubicBezTo>
                  <a:pt x="10828076" y="1926277"/>
                  <a:pt x="10881038" y="2164799"/>
                  <a:pt x="10830006" y="2467964"/>
                </a:cubicBezTo>
                <a:cubicBezTo>
                  <a:pt x="10854160" y="2684495"/>
                  <a:pt x="10647627" y="2992198"/>
                  <a:pt x="10360553" y="2961570"/>
                </a:cubicBezTo>
                <a:cubicBezTo>
                  <a:pt x="10067821" y="2992430"/>
                  <a:pt x="10025090" y="2987711"/>
                  <a:pt x="9752957" y="2961570"/>
                </a:cubicBezTo>
                <a:cubicBezTo>
                  <a:pt x="9478262" y="2964794"/>
                  <a:pt x="9353746" y="3022017"/>
                  <a:pt x="8848628" y="2961570"/>
                </a:cubicBezTo>
                <a:cubicBezTo>
                  <a:pt x="8422009" y="2914233"/>
                  <a:pt x="8495265" y="2969450"/>
                  <a:pt x="8142121" y="2961570"/>
                </a:cubicBezTo>
                <a:cubicBezTo>
                  <a:pt x="7812738" y="2940036"/>
                  <a:pt x="7929239" y="2952571"/>
                  <a:pt x="7732347" y="2961570"/>
                </a:cubicBezTo>
                <a:cubicBezTo>
                  <a:pt x="7543817" y="2959491"/>
                  <a:pt x="7438861" y="2919034"/>
                  <a:pt x="7322573" y="2961570"/>
                </a:cubicBezTo>
                <a:cubicBezTo>
                  <a:pt x="7235002" y="2979471"/>
                  <a:pt x="7061339" y="2942847"/>
                  <a:pt x="6912797" y="2961570"/>
                </a:cubicBezTo>
                <a:cubicBezTo>
                  <a:pt x="6733105" y="3010040"/>
                  <a:pt x="6379001" y="3005983"/>
                  <a:pt x="6107380" y="2961570"/>
                </a:cubicBezTo>
                <a:cubicBezTo>
                  <a:pt x="5782963" y="2911109"/>
                  <a:pt x="5698744" y="2967856"/>
                  <a:pt x="5598694" y="2961570"/>
                </a:cubicBezTo>
                <a:cubicBezTo>
                  <a:pt x="5432977" y="2867442"/>
                  <a:pt x="5241307" y="2928060"/>
                  <a:pt x="4991098" y="2961570"/>
                </a:cubicBezTo>
                <a:cubicBezTo>
                  <a:pt x="4748214" y="3024458"/>
                  <a:pt x="4638484" y="2981180"/>
                  <a:pt x="4284591" y="2961570"/>
                </a:cubicBezTo>
                <a:cubicBezTo>
                  <a:pt x="3938769" y="2936097"/>
                  <a:pt x="3999547" y="2959632"/>
                  <a:pt x="3775906" y="2961570"/>
                </a:cubicBezTo>
                <a:cubicBezTo>
                  <a:pt x="3545174" y="2917116"/>
                  <a:pt x="3363044" y="2964019"/>
                  <a:pt x="3267220" y="2961570"/>
                </a:cubicBezTo>
                <a:cubicBezTo>
                  <a:pt x="3139502" y="2944809"/>
                  <a:pt x="3007045" y="2936830"/>
                  <a:pt x="2857446" y="2961570"/>
                </a:cubicBezTo>
                <a:cubicBezTo>
                  <a:pt x="2736087" y="3006034"/>
                  <a:pt x="2425996" y="2949677"/>
                  <a:pt x="2249850" y="2961570"/>
                </a:cubicBezTo>
                <a:cubicBezTo>
                  <a:pt x="2131773" y="3011979"/>
                  <a:pt x="1852544" y="3029775"/>
                  <a:pt x="1444432" y="2961570"/>
                </a:cubicBezTo>
                <a:cubicBezTo>
                  <a:pt x="1051130" y="2953066"/>
                  <a:pt x="810589" y="2974131"/>
                  <a:pt x="469452" y="2961570"/>
                </a:cubicBezTo>
                <a:cubicBezTo>
                  <a:pt x="250153" y="3010744"/>
                  <a:pt x="8763" y="2697418"/>
                  <a:pt x="0" y="2467964"/>
                </a:cubicBezTo>
                <a:cubicBezTo>
                  <a:pt x="-7849" y="2222664"/>
                  <a:pt x="-30963" y="2024010"/>
                  <a:pt x="0" y="1829588"/>
                </a:cubicBezTo>
                <a:cubicBezTo>
                  <a:pt x="-149" y="1593874"/>
                  <a:pt x="-17642" y="1331649"/>
                  <a:pt x="0" y="1191211"/>
                </a:cubicBezTo>
                <a:cubicBezTo>
                  <a:pt x="480" y="1073238"/>
                  <a:pt x="-31299" y="636918"/>
                  <a:pt x="0" y="49360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830006"/>
                      <a:gd name="connsiteY0" fmla="*/ 396580 h 2379437"/>
                      <a:gd name="connsiteX1" fmla="*/ 469452 w 10830006"/>
                      <a:gd name="connsiteY1" fmla="*/ 0 h 2379437"/>
                      <a:gd name="connsiteX2" fmla="*/ 879226 w 10830006"/>
                      <a:gd name="connsiteY2" fmla="*/ 0 h 2379437"/>
                      <a:gd name="connsiteX3" fmla="*/ 1684644 w 10830006"/>
                      <a:gd name="connsiteY3" fmla="*/ 0 h 2379437"/>
                      <a:gd name="connsiteX4" fmla="*/ 2292241 w 10830006"/>
                      <a:gd name="connsiteY4" fmla="*/ 0 h 2379437"/>
                      <a:gd name="connsiteX5" fmla="*/ 3196570 w 10830006"/>
                      <a:gd name="connsiteY5" fmla="*/ 0 h 2379437"/>
                      <a:gd name="connsiteX6" fmla="*/ 3705255 w 10830006"/>
                      <a:gd name="connsiteY6" fmla="*/ 0 h 2379437"/>
                      <a:gd name="connsiteX7" fmla="*/ 4312851 w 10830006"/>
                      <a:gd name="connsiteY7" fmla="*/ 0 h 2379437"/>
                      <a:gd name="connsiteX8" fmla="*/ 4821537 w 10830006"/>
                      <a:gd name="connsiteY8" fmla="*/ 0 h 2379437"/>
                      <a:gd name="connsiteX9" fmla="*/ 5224246 w 10830006"/>
                      <a:gd name="connsiteY9" fmla="*/ 0 h 2379437"/>
                      <a:gd name="connsiteX10" fmla="*/ 5626954 w 10830006"/>
                      <a:gd name="connsiteY10" fmla="*/ 0 h 2379437"/>
                      <a:gd name="connsiteX11" fmla="*/ 6432373 w 10830006"/>
                      <a:gd name="connsiteY11" fmla="*/ 0 h 2379437"/>
                      <a:gd name="connsiteX12" fmla="*/ 7237792 w 10830006"/>
                      <a:gd name="connsiteY12" fmla="*/ 0 h 2379437"/>
                      <a:gd name="connsiteX13" fmla="*/ 7647566 w 10830006"/>
                      <a:gd name="connsiteY13" fmla="*/ 0 h 2379437"/>
                      <a:gd name="connsiteX14" fmla="*/ 8057340 w 10830006"/>
                      <a:gd name="connsiteY14" fmla="*/ 0 h 2379437"/>
                      <a:gd name="connsiteX15" fmla="*/ 8763847 w 10830006"/>
                      <a:gd name="connsiteY15" fmla="*/ 0 h 2379437"/>
                      <a:gd name="connsiteX16" fmla="*/ 9569265 w 10830006"/>
                      <a:gd name="connsiteY16" fmla="*/ 0 h 2379437"/>
                      <a:gd name="connsiteX17" fmla="*/ 10360553 w 10830006"/>
                      <a:gd name="connsiteY17" fmla="*/ 0 h 2379437"/>
                      <a:gd name="connsiteX18" fmla="*/ 10830006 w 10830006"/>
                      <a:gd name="connsiteY18" fmla="*/ 396580 h 2379437"/>
                      <a:gd name="connsiteX19" fmla="*/ 10830006 w 10830006"/>
                      <a:gd name="connsiteY19" fmla="*/ 893613 h 2379437"/>
                      <a:gd name="connsiteX20" fmla="*/ 10830006 w 10830006"/>
                      <a:gd name="connsiteY20" fmla="*/ 1374783 h 2379437"/>
                      <a:gd name="connsiteX21" fmla="*/ 10830006 w 10830006"/>
                      <a:gd name="connsiteY21" fmla="*/ 1982856 h 2379437"/>
                      <a:gd name="connsiteX22" fmla="*/ 10360553 w 10830006"/>
                      <a:gd name="connsiteY22" fmla="*/ 2379437 h 2379437"/>
                      <a:gd name="connsiteX23" fmla="*/ 9752957 w 10830006"/>
                      <a:gd name="connsiteY23" fmla="*/ 2379437 h 2379437"/>
                      <a:gd name="connsiteX24" fmla="*/ 8848628 w 10830006"/>
                      <a:gd name="connsiteY24" fmla="*/ 2379437 h 2379437"/>
                      <a:gd name="connsiteX25" fmla="*/ 8142121 w 10830006"/>
                      <a:gd name="connsiteY25" fmla="*/ 2379437 h 2379437"/>
                      <a:gd name="connsiteX26" fmla="*/ 7732347 w 10830006"/>
                      <a:gd name="connsiteY26" fmla="*/ 2379437 h 2379437"/>
                      <a:gd name="connsiteX27" fmla="*/ 7322573 w 10830006"/>
                      <a:gd name="connsiteY27" fmla="*/ 2379437 h 2379437"/>
                      <a:gd name="connsiteX28" fmla="*/ 6912797 w 10830006"/>
                      <a:gd name="connsiteY28" fmla="*/ 2379437 h 2379437"/>
                      <a:gd name="connsiteX29" fmla="*/ 6107380 w 10830006"/>
                      <a:gd name="connsiteY29" fmla="*/ 2379437 h 2379437"/>
                      <a:gd name="connsiteX30" fmla="*/ 5598694 w 10830006"/>
                      <a:gd name="connsiteY30" fmla="*/ 2379437 h 2379437"/>
                      <a:gd name="connsiteX31" fmla="*/ 4991098 w 10830006"/>
                      <a:gd name="connsiteY31" fmla="*/ 2379437 h 2379437"/>
                      <a:gd name="connsiteX32" fmla="*/ 4284591 w 10830006"/>
                      <a:gd name="connsiteY32" fmla="*/ 2379437 h 2379437"/>
                      <a:gd name="connsiteX33" fmla="*/ 3775906 w 10830006"/>
                      <a:gd name="connsiteY33" fmla="*/ 2379437 h 2379437"/>
                      <a:gd name="connsiteX34" fmla="*/ 3267220 w 10830006"/>
                      <a:gd name="connsiteY34" fmla="*/ 2379437 h 2379437"/>
                      <a:gd name="connsiteX35" fmla="*/ 2857446 w 10830006"/>
                      <a:gd name="connsiteY35" fmla="*/ 2379437 h 2379437"/>
                      <a:gd name="connsiteX36" fmla="*/ 2249850 w 10830006"/>
                      <a:gd name="connsiteY36" fmla="*/ 2379437 h 2379437"/>
                      <a:gd name="connsiteX37" fmla="*/ 1444432 w 10830006"/>
                      <a:gd name="connsiteY37" fmla="*/ 2379437 h 2379437"/>
                      <a:gd name="connsiteX38" fmla="*/ 469452 w 10830006"/>
                      <a:gd name="connsiteY38" fmla="*/ 2379437 h 2379437"/>
                      <a:gd name="connsiteX39" fmla="*/ 0 w 10830006"/>
                      <a:gd name="connsiteY39" fmla="*/ 1982856 h 2379437"/>
                      <a:gd name="connsiteX40" fmla="*/ 0 w 10830006"/>
                      <a:gd name="connsiteY40" fmla="*/ 1469960 h 2379437"/>
                      <a:gd name="connsiteX41" fmla="*/ 0 w 10830006"/>
                      <a:gd name="connsiteY41" fmla="*/ 957064 h 2379437"/>
                      <a:gd name="connsiteX42" fmla="*/ 0 w 10830006"/>
                      <a:gd name="connsiteY42" fmla="*/ 396580 h 2379437"/>
                      <a:gd name="connsiteX0" fmla="*/ 0 w 10830006"/>
                      <a:gd name="connsiteY0" fmla="*/ 396580 h 2379437"/>
                      <a:gd name="connsiteX1" fmla="*/ 469452 w 10830006"/>
                      <a:gd name="connsiteY1" fmla="*/ 0 h 2379437"/>
                      <a:gd name="connsiteX2" fmla="*/ 1077048 w 10830006"/>
                      <a:gd name="connsiteY2" fmla="*/ 0 h 2379437"/>
                      <a:gd name="connsiteX3" fmla="*/ 1882467 w 10830006"/>
                      <a:gd name="connsiteY3" fmla="*/ 0 h 2379437"/>
                      <a:gd name="connsiteX4" fmla="*/ 2292241 w 10830006"/>
                      <a:gd name="connsiteY4" fmla="*/ 0 h 2379437"/>
                      <a:gd name="connsiteX5" fmla="*/ 3097658 w 10830006"/>
                      <a:gd name="connsiteY5" fmla="*/ 0 h 2379437"/>
                      <a:gd name="connsiteX6" fmla="*/ 3507432 w 10830006"/>
                      <a:gd name="connsiteY6" fmla="*/ 0 h 2379437"/>
                      <a:gd name="connsiteX7" fmla="*/ 4312851 w 10830006"/>
                      <a:gd name="connsiteY7" fmla="*/ 0 h 2379437"/>
                      <a:gd name="connsiteX8" fmla="*/ 5019358 w 10830006"/>
                      <a:gd name="connsiteY8" fmla="*/ 0 h 2379437"/>
                      <a:gd name="connsiteX9" fmla="*/ 5626954 w 10830006"/>
                      <a:gd name="connsiteY9" fmla="*/ 0 h 2379437"/>
                      <a:gd name="connsiteX10" fmla="*/ 6333462 w 10830006"/>
                      <a:gd name="connsiteY10" fmla="*/ 0 h 2379437"/>
                      <a:gd name="connsiteX11" fmla="*/ 7138880 w 10830006"/>
                      <a:gd name="connsiteY11" fmla="*/ 0 h 2379437"/>
                      <a:gd name="connsiteX12" fmla="*/ 7478004 w 10830006"/>
                      <a:gd name="connsiteY12" fmla="*/ 0 h 2379437"/>
                      <a:gd name="connsiteX13" fmla="*/ 7845388 w 10830006"/>
                      <a:gd name="connsiteY13" fmla="*/ 0 h 2379437"/>
                      <a:gd name="connsiteX14" fmla="*/ 8354073 w 10830006"/>
                      <a:gd name="connsiteY14" fmla="*/ 0 h 2379437"/>
                      <a:gd name="connsiteX15" fmla="*/ 8862759 w 10830006"/>
                      <a:gd name="connsiteY15" fmla="*/ 0 h 2379437"/>
                      <a:gd name="connsiteX16" fmla="*/ 9371443 w 10830006"/>
                      <a:gd name="connsiteY16" fmla="*/ 0 h 2379437"/>
                      <a:gd name="connsiteX17" fmla="*/ 10360553 w 10830006"/>
                      <a:gd name="connsiteY17" fmla="*/ 0 h 2379437"/>
                      <a:gd name="connsiteX18" fmla="*/ 10830006 w 10830006"/>
                      <a:gd name="connsiteY18" fmla="*/ 396580 h 2379437"/>
                      <a:gd name="connsiteX19" fmla="*/ 10830006 w 10830006"/>
                      <a:gd name="connsiteY19" fmla="*/ 941201 h 2379437"/>
                      <a:gd name="connsiteX20" fmla="*/ 10830006 w 10830006"/>
                      <a:gd name="connsiteY20" fmla="*/ 1454097 h 2379437"/>
                      <a:gd name="connsiteX21" fmla="*/ 10830006 w 10830006"/>
                      <a:gd name="connsiteY21" fmla="*/ 1982856 h 2379437"/>
                      <a:gd name="connsiteX22" fmla="*/ 10360553 w 10830006"/>
                      <a:gd name="connsiteY22" fmla="*/ 2379437 h 2379437"/>
                      <a:gd name="connsiteX23" fmla="*/ 9654046 w 10830006"/>
                      <a:gd name="connsiteY23" fmla="*/ 2379437 h 2379437"/>
                      <a:gd name="connsiteX24" fmla="*/ 9244272 w 10830006"/>
                      <a:gd name="connsiteY24" fmla="*/ 2379437 h 2379437"/>
                      <a:gd name="connsiteX25" fmla="*/ 8735587 w 10830006"/>
                      <a:gd name="connsiteY25" fmla="*/ 2379437 h 2379437"/>
                      <a:gd name="connsiteX26" fmla="*/ 8127990 w 10830006"/>
                      <a:gd name="connsiteY26" fmla="*/ 2379437 h 2379437"/>
                      <a:gd name="connsiteX27" fmla="*/ 7520394 w 10830006"/>
                      <a:gd name="connsiteY27" fmla="*/ 2379437 h 2379437"/>
                      <a:gd name="connsiteX28" fmla="*/ 7110620 w 10830006"/>
                      <a:gd name="connsiteY28" fmla="*/ 2379437 h 2379437"/>
                      <a:gd name="connsiteX29" fmla="*/ 6700846 w 10830006"/>
                      <a:gd name="connsiteY29" fmla="*/ 2379437 h 2379437"/>
                      <a:gd name="connsiteX30" fmla="*/ 6291071 w 10830006"/>
                      <a:gd name="connsiteY30" fmla="*/ 2379437 h 2379437"/>
                      <a:gd name="connsiteX31" fmla="*/ 5683475 w 10830006"/>
                      <a:gd name="connsiteY31" fmla="*/ 2379437 h 2379437"/>
                      <a:gd name="connsiteX32" fmla="*/ 4976968 w 10830006"/>
                      <a:gd name="connsiteY32" fmla="*/ 2379437 h 2379437"/>
                      <a:gd name="connsiteX33" fmla="*/ 4072639 w 10830006"/>
                      <a:gd name="connsiteY33" fmla="*/ 2379437 h 2379437"/>
                      <a:gd name="connsiteX34" fmla="*/ 3366132 w 10830006"/>
                      <a:gd name="connsiteY34" fmla="*/ 2379437 h 2379437"/>
                      <a:gd name="connsiteX35" fmla="*/ 2956357 w 10830006"/>
                      <a:gd name="connsiteY35" fmla="*/ 2379437 h 2379437"/>
                      <a:gd name="connsiteX36" fmla="*/ 2150939 w 10830006"/>
                      <a:gd name="connsiteY36" fmla="*/ 2379437 h 2379437"/>
                      <a:gd name="connsiteX37" fmla="*/ 1642253 w 10830006"/>
                      <a:gd name="connsiteY37" fmla="*/ 2379437 h 2379437"/>
                      <a:gd name="connsiteX38" fmla="*/ 469452 w 10830006"/>
                      <a:gd name="connsiteY38" fmla="*/ 2379437 h 2379437"/>
                      <a:gd name="connsiteX39" fmla="*/ 0 w 10830006"/>
                      <a:gd name="connsiteY39" fmla="*/ 1982856 h 2379437"/>
                      <a:gd name="connsiteX40" fmla="*/ 0 w 10830006"/>
                      <a:gd name="connsiteY40" fmla="*/ 1438235 h 2379437"/>
                      <a:gd name="connsiteX41" fmla="*/ 0 w 10830006"/>
                      <a:gd name="connsiteY41" fmla="*/ 925339 h 2379437"/>
                      <a:gd name="connsiteX42" fmla="*/ 0 w 10830006"/>
                      <a:gd name="connsiteY42" fmla="*/ 396580 h 237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30006" h="2379437" fill="none" extrusionOk="0">
                        <a:moveTo>
                          <a:pt x="0" y="396580"/>
                        </a:moveTo>
                        <a:cubicBezTo>
                          <a:pt x="-37909" y="208347"/>
                          <a:pt x="186783" y="-43823"/>
                          <a:pt x="469452" y="0"/>
                        </a:cubicBezTo>
                        <a:cubicBezTo>
                          <a:pt x="606976" y="4310"/>
                          <a:pt x="664557" y="10517"/>
                          <a:pt x="879226" y="0"/>
                        </a:cubicBezTo>
                        <a:cubicBezTo>
                          <a:pt x="1061031" y="-16908"/>
                          <a:pt x="1349206" y="20144"/>
                          <a:pt x="1684644" y="0"/>
                        </a:cubicBezTo>
                        <a:cubicBezTo>
                          <a:pt x="2030976" y="-17264"/>
                          <a:pt x="2048632" y="-9395"/>
                          <a:pt x="2292241" y="0"/>
                        </a:cubicBezTo>
                        <a:cubicBezTo>
                          <a:pt x="2561923" y="-43499"/>
                          <a:pt x="2859766" y="-77816"/>
                          <a:pt x="3196570" y="0"/>
                        </a:cubicBezTo>
                        <a:cubicBezTo>
                          <a:pt x="3553199" y="6607"/>
                          <a:pt x="3596105" y="2607"/>
                          <a:pt x="3705255" y="0"/>
                        </a:cubicBezTo>
                        <a:cubicBezTo>
                          <a:pt x="3804143" y="22035"/>
                          <a:pt x="4055132" y="18797"/>
                          <a:pt x="4312851" y="0"/>
                        </a:cubicBezTo>
                        <a:cubicBezTo>
                          <a:pt x="4572424" y="-20835"/>
                          <a:pt x="4624012" y="2278"/>
                          <a:pt x="4821537" y="0"/>
                        </a:cubicBezTo>
                        <a:cubicBezTo>
                          <a:pt x="4967114" y="-19239"/>
                          <a:pt x="5027629" y="5829"/>
                          <a:pt x="5224246" y="0"/>
                        </a:cubicBezTo>
                        <a:cubicBezTo>
                          <a:pt x="5420863" y="-5829"/>
                          <a:pt x="5434022" y="-3791"/>
                          <a:pt x="5626954" y="0"/>
                        </a:cubicBezTo>
                        <a:cubicBezTo>
                          <a:pt x="5865990" y="7549"/>
                          <a:pt x="6120156" y="59288"/>
                          <a:pt x="6432373" y="0"/>
                        </a:cubicBezTo>
                        <a:cubicBezTo>
                          <a:pt x="6788313" y="6305"/>
                          <a:pt x="6923343" y="-14905"/>
                          <a:pt x="7237792" y="0"/>
                        </a:cubicBezTo>
                        <a:cubicBezTo>
                          <a:pt x="7554220" y="34943"/>
                          <a:pt x="7502104" y="-2367"/>
                          <a:pt x="7647566" y="0"/>
                        </a:cubicBezTo>
                        <a:cubicBezTo>
                          <a:pt x="7786674" y="-436"/>
                          <a:pt x="7946073" y="6452"/>
                          <a:pt x="8057340" y="0"/>
                        </a:cubicBezTo>
                        <a:cubicBezTo>
                          <a:pt x="8140455" y="-10401"/>
                          <a:pt x="8409850" y="17862"/>
                          <a:pt x="8763847" y="0"/>
                        </a:cubicBezTo>
                        <a:cubicBezTo>
                          <a:pt x="9123111" y="-9828"/>
                          <a:pt x="9303678" y="13460"/>
                          <a:pt x="9569265" y="0"/>
                        </a:cubicBezTo>
                        <a:cubicBezTo>
                          <a:pt x="9886063" y="29340"/>
                          <a:pt x="10057880" y="26381"/>
                          <a:pt x="10360553" y="0"/>
                        </a:cubicBezTo>
                        <a:cubicBezTo>
                          <a:pt x="10608477" y="-12016"/>
                          <a:pt x="10841866" y="125233"/>
                          <a:pt x="10830006" y="396580"/>
                        </a:cubicBezTo>
                        <a:cubicBezTo>
                          <a:pt x="10868260" y="547540"/>
                          <a:pt x="10827060" y="651017"/>
                          <a:pt x="10830006" y="893613"/>
                        </a:cubicBezTo>
                        <a:cubicBezTo>
                          <a:pt x="10833584" y="1132511"/>
                          <a:pt x="10867865" y="1251756"/>
                          <a:pt x="10830006" y="1374783"/>
                        </a:cubicBezTo>
                        <a:cubicBezTo>
                          <a:pt x="10820323" y="1500194"/>
                          <a:pt x="10885932" y="1735120"/>
                          <a:pt x="10830006" y="1982856"/>
                        </a:cubicBezTo>
                        <a:cubicBezTo>
                          <a:pt x="10855569" y="2192381"/>
                          <a:pt x="10624061" y="2386356"/>
                          <a:pt x="10360553" y="2379437"/>
                        </a:cubicBezTo>
                        <a:cubicBezTo>
                          <a:pt x="10066303" y="2402011"/>
                          <a:pt x="10022618" y="2401149"/>
                          <a:pt x="9752957" y="2379437"/>
                        </a:cubicBezTo>
                        <a:cubicBezTo>
                          <a:pt x="9452227" y="2372812"/>
                          <a:pt x="9320566" y="2435011"/>
                          <a:pt x="8848628" y="2379437"/>
                        </a:cubicBezTo>
                        <a:cubicBezTo>
                          <a:pt x="8401122" y="2334468"/>
                          <a:pt x="8494922" y="2388235"/>
                          <a:pt x="8142121" y="2379437"/>
                        </a:cubicBezTo>
                        <a:cubicBezTo>
                          <a:pt x="7786974" y="2376759"/>
                          <a:pt x="7929288" y="2368333"/>
                          <a:pt x="7732347" y="2379437"/>
                        </a:cubicBezTo>
                        <a:cubicBezTo>
                          <a:pt x="7542720" y="2373418"/>
                          <a:pt x="7439972" y="2350335"/>
                          <a:pt x="7322573" y="2379437"/>
                        </a:cubicBezTo>
                        <a:cubicBezTo>
                          <a:pt x="7226553" y="2391423"/>
                          <a:pt x="7063501" y="2359275"/>
                          <a:pt x="6912797" y="2379437"/>
                        </a:cubicBezTo>
                        <a:cubicBezTo>
                          <a:pt x="6753876" y="2443660"/>
                          <a:pt x="6421609" y="2417368"/>
                          <a:pt x="6107380" y="2379437"/>
                        </a:cubicBezTo>
                        <a:cubicBezTo>
                          <a:pt x="5804177" y="2347261"/>
                          <a:pt x="5721038" y="2388543"/>
                          <a:pt x="5598694" y="2379437"/>
                        </a:cubicBezTo>
                        <a:cubicBezTo>
                          <a:pt x="5467499" y="2329258"/>
                          <a:pt x="5256227" y="2367855"/>
                          <a:pt x="4991098" y="2379437"/>
                        </a:cubicBezTo>
                        <a:cubicBezTo>
                          <a:pt x="4738372" y="2415138"/>
                          <a:pt x="4640883" y="2399384"/>
                          <a:pt x="4284591" y="2379437"/>
                        </a:cubicBezTo>
                        <a:cubicBezTo>
                          <a:pt x="3941223" y="2357530"/>
                          <a:pt x="3996358" y="2379025"/>
                          <a:pt x="3775906" y="2379437"/>
                        </a:cubicBezTo>
                        <a:cubicBezTo>
                          <a:pt x="3561351" y="2344691"/>
                          <a:pt x="3387938" y="2377317"/>
                          <a:pt x="3267220" y="2379437"/>
                        </a:cubicBezTo>
                        <a:cubicBezTo>
                          <a:pt x="3153847" y="2355952"/>
                          <a:pt x="3004481" y="2362323"/>
                          <a:pt x="2857446" y="2379437"/>
                        </a:cubicBezTo>
                        <a:cubicBezTo>
                          <a:pt x="2717599" y="2385851"/>
                          <a:pt x="2421679" y="2369811"/>
                          <a:pt x="2249850" y="2379437"/>
                        </a:cubicBezTo>
                        <a:cubicBezTo>
                          <a:pt x="2097894" y="2423351"/>
                          <a:pt x="1816541" y="2426309"/>
                          <a:pt x="1444432" y="2379437"/>
                        </a:cubicBezTo>
                        <a:cubicBezTo>
                          <a:pt x="1050667" y="2388399"/>
                          <a:pt x="851932" y="2396993"/>
                          <a:pt x="469452" y="2379437"/>
                        </a:cubicBezTo>
                        <a:cubicBezTo>
                          <a:pt x="205595" y="2388919"/>
                          <a:pt x="-2795" y="2201312"/>
                          <a:pt x="0" y="1982856"/>
                        </a:cubicBezTo>
                        <a:cubicBezTo>
                          <a:pt x="10350" y="1811174"/>
                          <a:pt x="-21504" y="1637851"/>
                          <a:pt x="0" y="1469960"/>
                        </a:cubicBezTo>
                        <a:cubicBezTo>
                          <a:pt x="5837" y="1279781"/>
                          <a:pt x="18636" y="1077298"/>
                          <a:pt x="0" y="957064"/>
                        </a:cubicBezTo>
                        <a:cubicBezTo>
                          <a:pt x="19564" y="851846"/>
                          <a:pt x="-3914" y="534287"/>
                          <a:pt x="0" y="396580"/>
                        </a:cubicBezTo>
                        <a:close/>
                      </a:path>
                      <a:path w="10830006" h="2379437" stroke="0" extrusionOk="0">
                        <a:moveTo>
                          <a:pt x="0" y="396580"/>
                        </a:moveTo>
                        <a:cubicBezTo>
                          <a:pt x="-25637" y="163359"/>
                          <a:pt x="227315" y="31059"/>
                          <a:pt x="469452" y="0"/>
                        </a:cubicBezTo>
                        <a:cubicBezTo>
                          <a:pt x="729912" y="3934"/>
                          <a:pt x="862054" y="-10259"/>
                          <a:pt x="1077048" y="0"/>
                        </a:cubicBezTo>
                        <a:cubicBezTo>
                          <a:pt x="1293085" y="39251"/>
                          <a:pt x="1519301" y="10593"/>
                          <a:pt x="1882467" y="0"/>
                        </a:cubicBezTo>
                        <a:cubicBezTo>
                          <a:pt x="2242443" y="-142"/>
                          <a:pt x="2206412" y="7274"/>
                          <a:pt x="2292241" y="0"/>
                        </a:cubicBezTo>
                        <a:cubicBezTo>
                          <a:pt x="2385751" y="-24395"/>
                          <a:pt x="2930874" y="-19949"/>
                          <a:pt x="3097658" y="0"/>
                        </a:cubicBezTo>
                        <a:cubicBezTo>
                          <a:pt x="3293270" y="1210"/>
                          <a:pt x="3429956" y="-1677"/>
                          <a:pt x="3507432" y="0"/>
                        </a:cubicBezTo>
                        <a:cubicBezTo>
                          <a:pt x="3645890" y="-3126"/>
                          <a:pt x="4025188" y="29417"/>
                          <a:pt x="4312851" y="0"/>
                        </a:cubicBezTo>
                        <a:cubicBezTo>
                          <a:pt x="4559508" y="2576"/>
                          <a:pt x="4871312" y="-2448"/>
                          <a:pt x="5019358" y="0"/>
                        </a:cubicBezTo>
                        <a:cubicBezTo>
                          <a:pt x="5204478" y="29612"/>
                          <a:pt x="5447284" y="-51069"/>
                          <a:pt x="5626954" y="0"/>
                        </a:cubicBezTo>
                        <a:cubicBezTo>
                          <a:pt x="5820116" y="23973"/>
                          <a:pt x="6147706" y="-35401"/>
                          <a:pt x="6333462" y="0"/>
                        </a:cubicBezTo>
                        <a:cubicBezTo>
                          <a:pt x="6508625" y="-5410"/>
                          <a:pt x="6780608" y="17703"/>
                          <a:pt x="7138880" y="0"/>
                        </a:cubicBezTo>
                        <a:cubicBezTo>
                          <a:pt x="7303659" y="5721"/>
                          <a:pt x="7370960" y="8822"/>
                          <a:pt x="7478004" y="0"/>
                        </a:cubicBezTo>
                        <a:cubicBezTo>
                          <a:pt x="7585048" y="-8822"/>
                          <a:pt x="7692506" y="5906"/>
                          <a:pt x="7845388" y="0"/>
                        </a:cubicBezTo>
                        <a:cubicBezTo>
                          <a:pt x="8019731" y="12744"/>
                          <a:pt x="8230551" y="12940"/>
                          <a:pt x="8354073" y="0"/>
                        </a:cubicBezTo>
                        <a:cubicBezTo>
                          <a:pt x="8476936" y="39994"/>
                          <a:pt x="8681367" y="24257"/>
                          <a:pt x="8862759" y="0"/>
                        </a:cubicBezTo>
                        <a:cubicBezTo>
                          <a:pt x="9053548" y="-9562"/>
                          <a:pt x="9258543" y="-27499"/>
                          <a:pt x="9371443" y="0"/>
                        </a:cubicBezTo>
                        <a:cubicBezTo>
                          <a:pt x="9503735" y="45430"/>
                          <a:pt x="10013857" y="101956"/>
                          <a:pt x="10360553" y="0"/>
                        </a:cubicBezTo>
                        <a:cubicBezTo>
                          <a:pt x="10681439" y="15718"/>
                          <a:pt x="10773797" y="224081"/>
                          <a:pt x="10830006" y="396580"/>
                        </a:cubicBezTo>
                        <a:cubicBezTo>
                          <a:pt x="10814164" y="576331"/>
                          <a:pt x="10843969" y="777914"/>
                          <a:pt x="10830006" y="941201"/>
                        </a:cubicBezTo>
                        <a:cubicBezTo>
                          <a:pt x="10842802" y="1121006"/>
                          <a:pt x="10822890" y="1211070"/>
                          <a:pt x="10830006" y="1454097"/>
                        </a:cubicBezTo>
                        <a:cubicBezTo>
                          <a:pt x="10836518" y="1700358"/>
                          <a:pt x="10795286" y="1727632"/>
                          <a:pt x="10830006" y="1982856"/>
                        </a:cubicBezTo>
                        <a:cubicBezTo>
                          <a:pt x="10819134" y="2162348"/>
                          <a:pt x="10680011" y="2404244"/>
                          <a:pt x="10360553" y="2379437"/>
                        </a:cubicBezTo>
                        <a:cubicBezTo>
                          <a:pt x="10037791" y="2373846"/>
                          <a:pt x="9978648" y="2364851"/>
                          <a:pt x="9654046" y="2379437"/>
                        </a:cubicBezTo>
                        <a:cubicBezTo>
                          <a:pt x="9321290" y="2396959"/>
                          <a:pt x="9350782" y="2381879"/>
                          <a:pt x="9244272" y="2379437"/>
                        </a:cubicBezTo>
                        <a:cubicBezTo>
                          <a:pt x="9150074" y="2371538"/>
                          <a:pt x="8959889" y="2366703"/>
                          <a:pt x="8735587" y="2379437"/>
                        </a:cubicBezTo>
                        <a:cubicBezTo>
                          <a:pt x="8525658" y="2399477"/>
                          <a:pt x="8416322" y="2396885"/>
                          <a:pt x="8127990" y="2379437"/>
                        </a:cubicBezTo>
                        <a:cubicBezTo>
                          <a:pt x="7826157" y="2367576"/>
                          <a:pt x="7646313" y="2359967"/>
                          <a:pt x="7520394" y="2379437"/>
                        </a:cubicBezTo>
                        <a:cubicBezTo>
                          <a:pt x="7374250" y="2385937"/>
                          <a:pt x="7212159" y="2382810"/>
                          <a:pt x="7110620" y="2379437"/>
                        </a:cubicBezTo>
                        <a:cubicBezTo>
                          <a:pt x="7003658" y="2385864"/>
                          <a:pt x="6867039" y="2369256"/>
                          <a:pt x="6700846" y="2379437"/>
                        </a:cubicBezTo>
                        <a:cubicBezTo>
                          <a:pt x="6515899" y="2388588"/>
                          <a:pt x="6436543" y="2380920"/>
                          <a:pt x="6291071" y="2379437"/>
                        </a:cubicBezTo>
                        <a:cubicBezTo>
                          <a:pt x="6154655" y="2362323"/>
                          <a:pt x="5829966" y="2368966"/>
                          <a:pt x="5683475" y="2379437"/>
                        </a:cubicBezTo>
                        <a:cubicBezTo>
                          <a:pt x="5502162" y="2443728"/>
                          <a:pt x="5317829" y="2366519"/>
                          <a:pt x="4976968" y="2379437"/>
                        </a:cubicBezTo>
                        <a:cubicBezTo>
                          <a:pt x="4714893" y="2379212"/>
                          <a:pt x="4339019" y="2455366"/>
                          <a:pt x="4072639" y="2379437"/>
                        </a:cubicBezTo>
                        <a:cubicBezTo>
                          <a:pt x="3857006" y="2343433"/>
                          <a:pt x="3524145" y="2364236"/>
                          <a:pt x="3366132" y="2379437"/>
                        </a:cubicBezTo>
                        <a:cubicBezTo>
                          <a:pt x="3187568" y="2414755"/>
                          <a:pt x="3079122" y="2396555"/>
                          <a:pt x="2956357" y="2379437"/>
                        </a:cubicBezTo>
                        <a:cubicBezTo>
                          <a:pt x="2804001" y="2346525"/>
                          <a:pt x="2497576" y="2492722"/>
                          <a:pt x="2150939" y="2379437"/>
                        </a:cubicBezTo>
                        <a:cubicBezTo>
                          <a:pt x="1792591" y="2346182"/>
                          <a:pt x="1803224" y="2392624"/>
                          <a:pt x="1642253" y="2379437"/>
                        </a:cubicBezTo>
                        <a:cubicBezTo>
                          <a:pt x="1498605" y="2334164"/>
                          <a:pt x="920936" y="2388896"/>
                          <a:pt x="469452" y="2379437"/>
                        </a:cubicBezTo>
                        <a:cubicBezTo>
                          <a:pt x="188234" y="2342076"/>
                          <a:pt x="-45566" y="2183596"/>
                          <a:pt x="0" y="1982856"/>
                        </a:cubicBezTo>
                        <a:cubicBezTo>
                          <a:pt x="-3109" y="1849891"/>
                          <a:pt x="29052" y="1538439"/>
                          <a:pt x="0" y="1438235"/>
                        </a:cubicBezTo>
                        <a:cubicBezTo>
                          <a:pt x="-33625" y="1335350"/>
                          <a:pt x="-10442" y="1049428"/>
                          <a:pt x="0" y="925339"/>
                        </a:cubicBezTo>
                        <a:cubicBezTo>
                          <a:pt x="-12850" y="822033"/>
                          <a:pt x="-40730" y="615925"/>
                          <a:pt x="0" y="396580"/>
                        </a:cubicBezTo>
                        <a:close/>
                      </a:path>
                      <a:path w="10830006" h="2379437" fill="none" stroke="0" extrusionOk="0">
                        <a:moveTo>
                          <a:pt x="0" y="396580"/>
                        </a:moveTo>
                        <a:cubicBezTo>
                          <a:pt x="-59679" y="177285"/>
                          <a:pt x="211120" y="64232"/>
                          <a:pt x="469452" y="0"/>
                        </a:cubicBezTo>
                        <a:cubicBezTo>
                          <a:pt x="588302" y="2121"/>
                          <a:pt x="686349" y="-4008"/>
                          <a:pt x="879226" y="0"/>
                        </a:cubicBezTo>
                        <a:cubicBezTo>
                          <a:pt x="1041446" y="-43786"/>
                          <a:pt x="1374584" y="-23921"/>
                          <a:pt x="1684644" y="0"/>
                        </a:cubicBezTo>
                        <a:cubicBezTo>
                          <a:pt x="2029618" y="-16724"/>
                          <a:pt x="2051851" y="-6649"/>
                          <a:pt x="2292241" y="0"/>
                        </a:cubicBezTo>
                        <a:cubicBezTo>
                          <a:pt x="2542507" y="48618"/>
                          <a:pt x="2860291" y="26420"/>
                          <a:pt x="3196570" y="0"/>
                        </a:cubicBezTo>
                        <a:cubicBezTo>
                          <a:pt x="3556256" y="2983"/>
                          <a:pt x="3595657" y="718"/>
                          <a:pt x="3705255" y="0"/>
                        </a:cubicBezTo>
                        <a:cubicBezTo>
                          <a:pt x="3828088" y="16835"/>
                          <a:pt x="4011399" y="42696"/>
                          <a:pt x="4312851" y="0"/>
                        </a:cubicBezTo>
                        <a:cubicBezTo>
                          <a:pt x="4581852" y="-22621"/>
                          <a:pt x="4627949" y="-9925"/>
                          <a:pt x="4821537" y="0"/>
                        </a:cubicBezTo>
                        <a:cubicBezTo>
                          <a:pt x="4908581" y="-4045"/>
                          <a:pt x="5121726" y="10041"/>
                          <a:pt x="5224246" y="0"/>
                        </a:cubicBezTo>
                        <a:cubicBezTo>
                          <a:pt x="5326766" y="-10041"/>
                          <a:pt x="5447181" y="-1408"/>
                          <a:pt x="5626954" y="0"/>
                        </a:cubicBezTo>
                        <a:cubicBezTo>
                          <a:pt x="5842520" y="12448"/>
                          <a:pt x="6119351" y="-7359"/>
                          <a:pt x="6432373" y="0"/>
                        </a:cubicBezTo>
                        <a:cubicBezTo>
                          <a:pt x="6755378" y="34966"/>
                          <a:pt x="6896276" y="-21149"/>
                          <a:pt x="7237792" y="0"/>
                        </a:cubicBezTo>
                        <a:cubicBezTo>
                          <a:pt x="7553734" y="29169"/>
                          <a:pt x="7507136" y="12460"/>
                          <a:pt x="7647566" y="0"/>
                        </a:cubicBezTo>
                        <a:cubicBezTo>
                          <a:pt x="7793779" y="-1891"/>
                          <a:pt x="7957240" y="13221"/>
                          <a:pt x="8057340" y="0"/>
                        </a:cubicBezTo>
                        <a:cubicBezTo>
                          <a:pt x="8191121" y="-17465"/>
                          <a:pt x="8405824" y="6475"/>
                          <a:pt x="8763847" y="0"/>
                        </a:cubicBezTo>
                        <a:cubicBezTo>
                          <a:pt x="9086602" y="32108"/>
                          <a:pt x="9304634" y="-56127"/>
                          <a:pt x="9569265" y="0"/>
                        </a:cubicBezTo>
                        <a:cubicBezTo>
                          <a:pt x="9842049" y="39697"/>
                          <a:pt x="10109053" y="80884"/>
                          <a:pt x="10360553" y="0"/>
                        </a:cubicBezTo>
                        <a:cubicBezTo>
                          <a:pt x="10645834" y="-13689"/>
                          <a:pt x="10858966" y="148798"/>
                          <a:pt x="10830006" y="396580"/>
                        </a:cubicBezTo>
                        <a:cubicBezTo>
                          <a:pt x="10842146" y="527858"/>
                          <a:pt x="10826676" y="667220"/>
                          <a:pt x="10830006" y="893613"/>
                        </a:cubicBezTo>
                        <a:cubicBezTo>
                          <a:pt x="10843349" y="1110784"/>
                          <a:pt x="10849777" y="1243377"/>
                          <a:pt x="10830006" y="1374783"/>
                        </a:cubicBezTo>
                        <a:cubicBezTo>
                          <a:pt x="10820163" y="1528683"/>
                          <a:pt x="10847731" y="1769283"/>
                          <a:pt x="10830006" y="1982856"/>
                        </a:cubicBezTo>
                        <a:cubicBezTo>
                          <a:pt x="10847275" y="2144736"/>
                          <a:pt x="10673532" y="2426708"/>
                          <a:pt x="10360553" y="2379437"/>
                        </a:cubicBezTo>
                        <a:cubicBezTo>
                          <a:pt x="10077552" y="2411749"/>
                          <a:pt x="10023022" y="2400039"/>
                          <a:pt x="9752957" y="2379437"/>
                        </a:cubicBezTo>
                        <a:cubicBezTo>
                          <a:pt x="9528367" y="2370395"/>
                          <a:pt x="9302942" y="2403474"/>
                          <a:pt x="8848628" y="2379437"/>
                        </a:cubicBezTo>
                        <a:cubicBezTo>
                          <a:pt x="8408439" y="2358203"/>
                          <a:pt x="8489639" y="2381876"/>
                          <a:pt x="8142121" y="2379437"/>
                        </a:cubicBezTo>
                        <a:cubicBezTo>
                          <a:pt x="7812789" y="2355680"/>
                          <a:pt x="7934434" y="2388741"/>
                          <a:pt x="7732347" y="2379437"/>
                        </a:cubicBezTo>
                        <a:cubicBezTo>
                          <a:pt x="7532439" y="2394759"/>
                          <a:pt x="7429167" y="2351569"/>
                          <a:pt x="7322573" y="2379437"/>
                        </a:cubicBezTo>
                        <a:cubicBezTo>
                          <a:pt x="7229404" y="2397557"/>
                          <a:pt x="7080637" y="2379035"/>
                          <a:pt x="6912797" y="2379437"/>
                        </a:cubicBezTo>
                        <a:cubicBezTo>
                          <a:pt x="6731559" y="2363902"/>
                          <a:pt x="6333809" y="2399646"/>
                          <a:pt x="6107380" y="2379437"/>
                        </a:cubicBezTo>
                        <a:cubicBezTo>
                          <a:pt x="5804095" y="2350677"/>
                          <a:pt x="5709320" y="2387079"/>
                          <a:pt x="5598694" y="2379437"/>
                        </a:cubicBezTo>
                        <a:cubicBezTo>
                          <a:pt x="5458625" y="2354197"/>
                          <a:pt x="5232576" y="2326120"/>
                          <a:pt x="4991098" y="2379437"/>
                        </a:cubicBezTo>
                        <a:cubicBezTo>
                          <a:pt x="4735043" y="2420576"/>
                          <a:pt x="4621655" y="2385858"/>
                          <a:pt x="4284591" y="2379437"/>
                        </a:cubicBezTo>
                        <a:cubicBezTo>
                          <a:pt x="3937046" y="2355620"/>
                          <a:pt x="4008361" y="2384256"/>
                          <a:pt x="3775906" y="2379437"/>
                        </a:cubicBezTo>
                        <a:cubicBezTo>
                          <a:pt x="3544453" y="2367232"/>
                          <a:pt x="3373183" y="2387622"/>
                          <a:pt x="3267220" y="2379437"/>
                        </a:cubicBezTo>
                        <a:cubicBezTo>
                          <a:pt x="3137205" y="2378363"/>
                          <a:pt x="3017767" y="2352900"/>
                          <a:pt x="2857446" y="2379437"/>
                        </a:cubicBezTo>
                        <a:cubicBezTo>
                          <a:pt x="2718413" y="2400763"/>
                          <a:pt x="2465539" y="2392230"/>
                          <a:pt x="2249850" y="2379437"/>
                        </a:cubicBezTo>
                        <a:cubicBezTo>
                          <a:pt x="2090167" y="2365763"/>
                          <a:pt x="1881499" y="2397223"/>
                          <a:pt x="1444432" y="2379437"/>
                        </a:cubicBezTo>
                        <a:cubicBezTo>
                          <a:pt x="1066584" y="2331387"/>
                          <a:pt x="746146" y="2388268"/>
                          <a:pt x="469452" y="2379437"/>
                        </a:cubicBezTo>
                        <a:cubicBezTo>
                          <a:pt x="214716" y="2424428"/>
                          <a:pt x="6104" y="2147958"/>
                          <a:pt x="0" y="1982856"/>
                        </a:cubicBezTo>
                        <a:cubicBezTo>
                          <a:pt x="14668" y="1793020"/>
                          <a:pt x="-21014" y="1654411"/>
                          <a:pt x="0" y="1469960"/>
                        </a:cubicBezTo>
                        <a:cubicBezTo>
                          <a:pt x="5207" y="1272346"/>
                          <a:pt x="5711" y="1077705"/>
                          <a:pt x="0" y="957064"/>
                        </a:cubicBezTo>
                        <a:cubicBezTo>
                          <a:pt x="-24984" y="845348"/>
                          <a:pt x="-9248" y="538885"/>
                          <a:pt x="0" y="39658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5400" dirty="0">
                <a:solidFill>
                  <a:prstClr val="black"/>
                </a:solidFill>
                <a:latin typeface="Cambria" panose="02040503050406030204" pitchFamily="18" charset="0"/>
                <a:ea typeface="Cambria" panose="02040503050406030204" pitchFamily="18" charset="0"/>
              </a:rPr>
              <a:t>   </a:t>
            </a:r>
            <a:r>
              <a:rPr lang="vi-VN" sz="5400" dirty="0">
                <a:solidFill>
                  <a:prstClr val="black"/>
                </a:solidFill>
                <a:latin typeface="Cambria" panose="02040503050406030204" pitchFamily="18" charset="0"/>
                <a:ea typeface="Cambria" panose="02040503050406030204" pitchFamily="18" charset="0"/>
              </a:rPr>
              <a:t>Cứ cố gắng như vậy, cuối cùng Mi-lô đã trở thành một nghệ sĩ trống nổi tiếng thế giới.</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5</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2" imgW="5280840" imgH="1790640"/>
        </mc:Choice>
        <mc:Fallback>
          <p:control name="TextBox1" r:id="rId2" imgW="5280840" imgH="1790640">
            <p:pic>
              <p:nvPicPr>
                <p:cNvPr id="31" name="TextBox1">
                  <a:extLst>
                    <a:ext uri="{FF2B5EF4-FFF2-40B4-BE49-F238E27FC236}">
                      <a16:creationId xmlns:a16="http://schemas.microsoft.com/office/drawing/2014/main" id="{B45EC585-58F2-22DD-3FF3-ABC70E31CA47}"/>
                    </a:ext>
                  </a:extLst>
                </p:cNvPr>
                <p:cNvPicPr>
                  <a:picLocks/>
                </p:cNvPicPr>
                <p:nvPr/>
              </p:nvPicPr>
              <p:blipFill>
                <a:blip r:embed="rId1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665886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7587010" y="2588964"/>
            <a:ext cx="4058699" cy="3149508"/>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panose="020B0604020202020204"/>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DB912EA-2A90-FEF0-A90E-48EDD936B0AC}"/>
              </a:ext>
            </a:extLst>
          </p:cNvPr>
          <p:cNvSpPr txBox="1"/>
          <p:nvPr/>
        </p:nvSpPr>
        <p:spPr>
          <a:xfrm>
            <a:off x="1476336" y="1399161"/>
            <a:ext cx="184731" cy="1569660"/>
          </a:xfrm>
          <a:prstGeom prst="rect">
            <a:avLst/>
          </a:prstGeom>
          <a:noFill/>
        </p:spPr>
        <p:txBody>
          <a:bodyPr wrap="none" rtlCol="0">
            <a:spAutoFit/>
          </a:bodyPr>
          <a:lstStyle/>
          <a:p>
            <a:endParaRPr lang="vi-VN" sz="9600" dirty="0">
              <a:ln w="317500">
                <a:solidFill>
                  <a:schemeClr val="bg1"/>
                </a:solidFill>
              </a:ln>
              <a:effectLst>
                <a:outerShdw dist="38100" dir="5400000" algn="t" rotWithShape="0">
                  <a:prstClr val="black"/>
                </a:outerShdw>
              </a:effectLst>
            </a:endParaRPr>
          </a:p>
        </p:txBody>
      </p:sp>
      <p:pic>
        <p:nvPicPr>
          <p:cNvPr id="6" name="Picture 5">
            <a:extLst>
              <a:ext uri="{FF2B5EF4-FFF2-40B4-BE49-F238E27FC236}">
                <a16:creationId xmlns:a16="http://schemas.microsoft.com/office/drawing/2014/main" id="{DA90D407-876D-B628-87DA-73BF50B9AF86}"/>
              </a:ext>
            </a:extLst>
          </p:cNvPr>
          <p:cNvPicPr>
            <a:picLocks noChangeAspect="1"/>
          </p:cNvPicPr>
          <p:nvPr/>
        </p:nvPicPr>
        <p:blipFill>
          <a:blip r:embed="rId3"/>
          <a:stretch>
            <a:fillRect/>
          </a:stretch>
        </p:blipFill>
        <p:spPr>
          <a:xfrm>
            <a:off x="1090330" y="1145154"/>
            <a:ext cx="6992718"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Giải</a:t>
                </a:r>
                <a:r>
                  <a:rPr lang="en-US" sz="3200" dirty="0">
                    <a:solidFill>
                      <a:prstClr val="black"/>
                    </a:solidFill>
                    <a:latin typeface="Calibri" panose="020F0502020204030204"/>
                  </a:rPr>
                  <a:t> </a:t>
                </a:r>
                <a:r>
                  <a:rPr lang="en-US" sz="3200" dirty="0" err="1">
                    <a:solidFill>
                      <a:prstClr val="black"/>
                    </a:solidFill>
                    <a:latin typeface="Calibri" panose="020F0502020204030204"/>
                  </a:rPr>
                  <a:t>nghĩa</a:t>
                </a:r>
                <a:r>
                  <a:rPr lang="en-US" sz="3200" dirty="0">
                    <a:solidFill>
                      <a:prstClr val="black"/>
                    </a:solidFill>
                    <a:latin typeface="Calibri" panose="020F0502020204030204"/>
                  </a:rPr>
                  <a:t> </a:t>
                </a:r>
                <a:r>
                  <a:rPr lang="en-US" sz="3200" dirty="0" err="1">
                    <a:solidFill>
                      <a:prstClr val="black"/>
                    </a:solidFill>
                    <a:latin typeface="Calibri" panose="020F0502020204030204"/>
                  </a:rPr>
                  <a:t>từ</a:t>
                </a:r>
                <a:r>
                  <a:rPr lang="en-US" sz="3200" dirty="0">
                    <a:solidFill>
                      <a:prstClr val="black"/>
                    </a:solidFill>
                    <a:latin typeface="Calibri" panose="020F0502020204030204"/>
                  </a:rPr>
                  <a:t> </a:t>
                </a:r>
                <a:r>
                  <a:rPr lang="en-US" sz="3200" dirty="0" err="1">
                    <a:solidFill>
                      <a:prstClr val="black"/>
                    </a:solidFill>
                    <a:latin typeface="Calibri" panose="020F0502020204030204"/>
                  </a:rPr>
                  <a:t>cùng</a:t>
                </a:r>
                <a:r>
                  <a:rPr lang="en-US" sz="3200" dirty="0">
                    <a:solidFill>
                      <a:prstClr val="black"/>
                    </a:solidFill>
                    <a:latin typeface="Calibri" panose="020F0502020204030204"/>
                  </a:rPr>
                  <a:t> </a:t>
                </a:r>
                <a:r>
                  <a:rPr lang="en-US" sz="3200" dirty="0" err="1">
                    <a:solidFill>
                      <a:prstClr val="black"/>
                    </a:solidFill>
                    <a:latin typeface="Calibri" panose="020F0502020204030204"/>
                  </a:rPr>
                  <a:t>nhau</a:t>
                </a:r>
                <a:r>
                  <a:rPr lang="en-US" sz="32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9Slide05 SVNClementine" panose="020F0502020204030203" pitchFamily="34" charset="0"/>
                </a:rPr>
                <a:t>Yêu</a:t>
              </a:r>
              <a:r>
                <a:rPr lang="en-US" sz="6600" dirty="0">
                  <a:solidFill>
                    <a:prstClr val="black"/>
                  </a:solidFill>
                  <a:latin typeface="#9Slide05 SVNClementine" panose="020F0502020204030203" pitchFamily="34" charset="0"/>
                </a:rPr>
                <a:t> </a:t>
              </a:r>
              <a:r>
                <a:rPr lang="en-US" sz="6600" dirty="0" err="1">
                  <a:solidFill>
                    <a:prstClr val="black"/>
                  </a:solidFill>
                  <a:latin typeface="#9Slide05 SVNClementine" panose="020F0502020204030203" pitchFamily="34" charset="0"/>
                </a:rPr>
                <a:t>cầu</a:t>
              </a:r>
              <a:endParaRPr lang="en-US" sz="6600" dirty="0">
                <a:solidFill>
                  <a:prstClr val="black"/>
                </a:soli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9Slide05 SVNClementine" panose="020F0502020204030203" pitchFamily="34" charset="0"/>
                </a:rPr>
                <a:t>Tiêu</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chí</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đánh</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giá</a:t>
              </a:r>
              <a:endParaRPr lang="en-US" sz="540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latin typeface="UVN Banh Mi" pitchFamily="2" charset="0"/>
              </a:rPr>
              <a:t>Luyện</a:t>
            </a:r>
            <a:r>
              <a:rPr lang="en-US" sz="4800" dirty="0">
                <a:solidFill>
                  <a:srgbClr val="7030A0"/>
                </a:solidFill>
                <a:latin typeface="UVN Banh Mi" pitchFamily="2" charset="0"/>
              </a:rPr>
              <a:t> </a:t>
            </a:r>
            <a:r>
              <a:rPr lang="en-US" sz="4800" dirty="0" err="1">
                <a:solidFill>
                  <a:srgbClr val="7030A0"/>
                </a:solidFill>
                <a:latin typeface="UVN Banh Mi" pitchFamily="2" charset="0"/>
              </a:rPr>
              <a:t>đọc</a:t>
            </a:r>
            <a:r>
              <a:rPr lang="en-US" sz="4800" dirty="0">
                <a:solidFill>
                  <a:srgbClr val="7030A0"/>
                </a:solidFill>
                <a:latin typeface="UVN Banh Mi" pitchFamily="2" charset="0"/>
              </a:rPr>
              <a:t> </a:t>
            </a:r>
            <a:r>
              <a:rPr lang="en-US" sz="4800" dirty="0" err="1">
                <a:solidFill>
                  <a:srgbClr val="7030A0"/>
                </a:solidFill>
                <a:latin typeface="UVN Banh Mi" pitchFamily="2" charset="0"/>
              </a:rPr>
              <a:t>trong</a:t>
            </a:r>
            <a:r>
              <a:rPr lang="en-US" sz="4800" dirty="0">
                <a:solidFill>
                  <a:srgbClr val="7030A0"/>
                </a:solidFill>
                <a:latin typeface="UVN Banh Mi" pitchFamily="2" charset="0"/>
              </a:rPr>
              <a:t> </a:t>
            </a:r>
            <a:r>
              <a:rPr lang="en-US" sz="4800" dirty="0" err="1">
                <a:solidFill>
                  <a:srgbClr val="7030A0"/>
                </a:solidFill>
                <a:latin typeface="UVN Banh Mi" pitchFamily="2" charset="0"/>
              </a:rPr>
              <a:t>nhóm</a:t>
            </a:r>
            <a:endParaRPr lang="en-US" sz="4800" dirty="0">
              <a:solidFill>
                <a:srgbClr val="7030A0"/>
              </a:solidFill>
              <a:latin typeface="UVN Banh Mi" pitchFamily="2"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9Slide05 SVNClementine" panose="020F0502020204030203" pitchFamily="34" charset="0"/>
                </a:rPr>
                <a:t>Tiêu</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chí</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đánh</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giá</a:t>
              </a:r>
              <a:endParaRPr lang="en-US" sz="540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latin typeface="UVN Banh Mi" pitchFamily="2" charset="0"/>
              </a:rPr>
              <a:t>Luyện</a:t>
            </a:r>
            <a:r>
              <a:rPr lang="en-US" sz="4800" dirty="0">
                <a:solidFill>
                  <a:srgbClr val="7030A0"/>
                </a:solidFill>
                <a:latin typeface="UVN Banh Mi" pitchFamily="2" charset="0"/>
              </a:rPr>
              <a:t> </a:t>
            </a:r>
            <a:r>
              <a:rPr lang="en-US" sz="4800" dirty="0" err="1">
                <a:solidFill>
                  <a:srgbClr val="7030A0"/>
                </a:solidFill>
                <a:latin typeface="UVN Banh Mi" pitchFamily="2" charset="0"/>
              </a:rPr>
              <a:t>đọc</a:t>
            </a:r>
            <a:r>
              <a:rPr lang="en-US" sz="4800" dirty="0">
                <a:solidFill>
                  <a:srgbClr val="7030A0"/>
                </a:solidFill>
                <a:latin typeface="UVN Banh Mi" pitchFamily="2" charset="0"/>
              </a:rPr>
              <a:t> </a:t>
            </a:r>
            <a:r>
              <a:rPr lang="en-US" sz="4800" dirty="0" err="1">
                <a:solidFill>
                  <a:srgbClr val="7030A0"/>
                </a:solidFill>
                <a:latin typeface="UVN Banh Mi" pitchFamily="2" charset="0"/>
              </a:rPr>
              <a:t>trước</a:t>
            </a:r>
            <a:r>
              <a:rPr lang="en-US" sz="4800" dirty="0">
                <a:solidFill>
                  <a:srgbClr val="7030A0"/>
                </a:solidFill>
                <a:latin typeface="UVN Banh Mi" pitchFamily="2" charset="0"/>
              </a:rPr>
              <a:t> </a:t>
            </a:r>
            <a:r>
              <a:rPr lang="en-US" sz="4800" dirty="0" err="1">
                <a:solidFill>
                  <a:srgbClr val="7030A0"/>
                </a:solidFill>
                <a:latin typeface="UVN Banh Mi" pitchFamily="2" charset="0"/>
              </a:rPr>
              <a:t>lớp</a:t>
            </a:r>
            <a:endParaRPr lang="en-US" sz="4800" dirty="0">
              <a:solidFill>
                <a:srgbClr val="7030A0"/>
              </a:solidFill>
              <a:latin typeface="UVN Banh Mi" pitchFamily="2" charset="0"/>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Graphic 4">
            <a:extLst>
              <a:ext uri="{FF2B5EF4-FFF2-40B4-BE49-F238E27FC236}">
                <a16:creationId xmlns:a16="http://schemas.microsoft.com/office/drawing/2014/main" id="{0368E12B-59BC-2037-9882-9CB4C69ACB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9555" y="2090881"/>
            <a:ext cx="1755321" cy="3415244"/>
          </a:xfrm>
          <a:prstGeom prst="rect">
            <a:avLst/>
          </a:prstGeom>
        </p:spPr>
      </p:pic>
      <p:pic>
        <p:nvPicPr>
          <p:cNvPr id="8" name="Graphic 7">
            <a:extLst>
              <a:ext uri="{FF2B5EF4-FFF2-40B4-BE49-F238E27FC236}">
                <a16:creationId xmlns:a16="http://schemas.microsoft.com/office/drawing/2014/main" id="{D75268D3-B471-104F-6DCD-6F5CC90CA5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55444" y="2115932"/>
            <a:ext cx="1395413" cy="3201243"/>
          </a:xfrm>
          <a:prstGeom prst="rect">
            <a:avLst/>
          </a:prstGeom>
        </p:spPr>
      </p:pic>
      <p:pic>
        <p:nvPicPr>
          <p:cNvPr id="9" name="Graphic 8">
            <a:extLst>
              <a:ext uri="{FF2B5EF4-FFF2-40B4-BE49-F238E27FC236}">
                <a16:creationId xmlns:a16="http://schemas.microsoft.com/office/drawing/2014/main" id="{2A8B97A7-4E67-ADA9-B94E-3859740C54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9628" y="2231860"/>
            <a:ext cx="1511999" cy="3298904"/>
          </a:xfrm>
          <a:prstGeom prst="rect">
            <a:avLst/>
          </a:prstGeom>
        </p:spPr>
      </p:pic>
      <p:pic>
        <p:nvPicPr>
          <p:cNvPr id="20" name="Picture 19">
            <a:extLst>
              <a:ext uri="{FF2B5EF4-FFF2-40B4-BE49-F238E27FC236}">
                <a16:creationId xmlns:a16="http://schemas.microsoft.com/office/drawing/2014/main" id="{C568B005-BF34-3787-F28B-12F4465258F6}"/>
              </a:ext>
            </a:extLst>
          </p:cNvPr>
          <p:cNvPicPr>
            <a:picLocks noChangeAspect="1"/>
          </p:cNvPicPr>
          <p:nvPr/>
        </p:nvPicPr>
        <p:blipFill>
          <a:blip r:embed="rId18"/>
          <a:stretch>
            <a:fillRect/>
          </a:stretch>
        </p:blipFill>
        <p:spPr>
          <a:xfrm>
            <a:off x="2428609" y="630501"/>
            <a:ext cx="7827942" cy="1322947"/>
          </a:xfrm>
          <a:prstGeom prst="rect">
            <a:avLst/>
          </a:prstGeom>
        </p:spPr>
      </p:pic>
    </p:spTree>
    <p:extLst>
      <p:ext uri="{BB962C8B-B14F-4D97-AF65-F5344CB8AC3E}">
        <p14:creationId xmlns:p14="http://schemas.microsoft.com/office/powerpoint/2010/main" val="617011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7F35DC0D-AD81-1203-2FCB-CF23594F6B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9" name="Rectangle: Rounded Corners 8">
            <a:extLst>
              <a:ext uri="{FF2B5EF4-FFF2-40B4-BE49-F238E27FC236}">
                <a16:creationId xmlns:a16="http://schemas.microsoft.com/office/drawing/2014/main" id="{9B28254E-0B34-5A28-18A6-D7015B4B829D}"/>
              </a:ext>
            </a:extLst>
          </p:cNvPr>
          <p:cNvSpPr/>
          <p:nvPr/>
        </p:nvSpPr>
        <p:spPr>
          <a:xfrm>
            <a:off x="1150707" y="999532"/>
            <a:ext cx="10856238" cy="993655"/>
          </a:xfrm>
          <a:custGeom>
            <a:avLst/>
            <a:gdLst>
              <a:gd name="connsiteX0" fmla="*/ 0 w 10856238"/>
              <a:gd name="connsiteY0" fmla="*/ 165612 h 993655"/>
              <a:gd name="connsiteX1" fmla="*/ 165612 w 10856238"/>
              <a:gd name="connsiteY1" fmla="*/ 0 h 993655"/>
              <a:gd name="connsiteX2" fmla="*/ 10690626 w 10856238"/>
              <a:gd name="connsiteY2" fmla="*/ 0 h 993655"/>
              <a:gd name="connsiteX3" fmla="*/ 10856238 w 10856238"/>
              <a:gd name="connsiteY3" fmla="*/ 165612 h 993655"/>
              <a:gd name="connsiteX4" fmla="*/ 10856238 w 10856238"/>
              <a:gd name="connsiteY4" fmla="*/ 828043 h 993655"/>
              <a:gd name="connsiteX5" fmla="*/ 10690626 w 10856238"/>
              <a:gd name="connsiteY5" fmla="*/ 993655 h 993655"/>
              <a:gd name="connsiteX6" fmla="*/ 165612 w 10856238"/>
              <a:gd name="connsiteY6" fmla="*/ 993655 h 993655"/>
              <a:gd name="connsiteX7" fmla="*/ 0 w 10856238"/>
              <a:gd name="connsiteY7" fmla="*/ 828043 h 993655"/>
              <a:gd name="connsiteX8" fmla="*/ 0 w 10856238"/>
              <a:gd name="connsiteY8" fmla="*/ 165612 h 9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6238" h="993655" fill="none" extrusionOk="0">
                <a:moveTo>
                  <a:pt x="0" y="165612"/>
                </a:moveTo>
                <a:cubicBezTo>
                  <a:pt x="13920" y="77969"/>
                  <a:pt x="77765" y="-3756"/>
                  <a:pt x="165612" y="0"/>
                </a:cubicBezTo>
                <a:cubicBezTo>
                  <a:pt x="4423414" y="10359"/>
                  <a:pt x="9227840" y="166365"/>
                  <a:pt x="10690626" y="0"/>
                </a:cubicBezTo>
                <a:cubicBezTo>
                  <a:pt x="10775512" y="3813"/>
                  <a:pt x="10864616" y="75988"/>
                  <a:pt x="10856238" y="165612"/>
                </a:cubicBezTo>
                <a:cubicBezTo>
                  <a:pt x="10848989" y="315637"/>
                  <a:pt x="10885139" y="650261"/>
                  <a:pt x="10856238" y="828043"/>
                </a:cubicBezTo>
                <a:cubicBezTo>
                  <a:pt x="10859985" y="915440"/>
                  <a:pt x="10790221" y="988224"/>
                  <a:pt x="10690626" y="993655"/>
                </a:cubicBezTo>
                <a:cubicBezTo>
                  <a:pt x="9363123" y="1006062"/>
                  <a:pt x="1231645" y="1024391"/>
                  <a:pt x="165612" y="993655"/>
                </a:cubicBezTo>
                <a:cubicBezTo>
                  <a:pt x="83638" y="988522"/>
                  <a:pt x="-931" y="930973"/>
                  <a:pt x="0" y="828043"/>
                </a:cubicBezTo>
                <a:cubicBezTo>
                  <a:pt x="-28764" y="628936"/>
                  <a:pt x="25763" y="403639"/>
                  <a:pt x="0" y="165612"/>
                </a:cubicBezTo>
                <a:close/>
              </a:path>
              <a:path w="10856238" h="993655" stroke="0" extrusionOk="0">
                <a:moveTo>
                  <a:pt x="0" y="165612"/>
                </a:moveTo>
                <a:cubicBezTo>
                  <a:pt x="17458" y="69324"/>
                  <a:pt x="67615" y="2365"/>
                  <a:pt x="165612" y="0"/>
                </a:cubicBezTo>
                <a:cubicBezTo>
                  <a:pt x="5350960" y="39558"/>
                  <a:pt x="5715403" y="-110770"/>
                  <a:pt x="10690626" y="0"/>
                </a:cubicBezTo>
                <a:cubicBezTo>
                  <a:pt x="10788235" y="-895"/>
                  <a:pt x="10858335" y="61385"/>
                  <a:pt x="10856238" y="165612"/>
                </a:cubicBezTo>
                <a:cubicBezTo>
                  <a:pt x="10801766" y="431658"/>
                  <a:pt x="10835154" y="734557"/>
                  <a:pt x="10856238" y="828043"/>
                </a:cubicBezTo>
                <a:cubicBezTo>
                  <a:pt x="10853467" y="909190"/>
                  <a:pt x="10797927" y="988555"/>
                  <a:pt x="10690626" y="993655"/>
                </a:cubicBezTo>
                <a:cubicBezTo>
                  <a:pt x="5892792" y="1048162"/>
                  <a:pt x="4037149" y="861281"/>
                  <a:pt x="165612" y="993655"/>
                </a:cubicBezTo>
                <a:cubicBezTo>
                  <a:pt x="66226" y="988807"/>
                  <a:pt x="1782" y="919530"/>
                  <a:pt x="0" y="828043"/>
                </a:cubicBezTo>
                <a:cubicBezTo>
                  <a:pt x="56848" y="689086"/>
                  <a:pt x="-38370" y="482543"/>
                  <a:pt x="0" y="16561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 </a:t>
            </a:r>
            <a:r>
              <a:rPr lang="en-US" sz="3733" b="1" dirty="0">
                <a:solidFill>
                  <a:sysClr val="windowText" lastClr="000000"/>
                </a:solidFill>
                <a:latin typeface="Calibri" panose="020F0502020204030204"/>
              </a:rPr>
              <a:t>1. </a:t>
            </a:r>
            <a:r>
              <a:rPr lang="vi-VN" sz="3733" b="1" dirty="0">
                <a:solidFill>
                  <a:sysClr val="windowText" lastClr="000000"/>
                </a:solidFill>
                <a:latin typeface="Calibri" panose="020F0502020204030204"/>
              </a:rPr>
              <a:t>Bài đọc cho biết những thông tin nào về Mi-lô?</a:t>
            </a:r>
          </a:p>
        </p:txBody>
      </p:sp>
      <p:pic>
        <p:nvPicPr>
          <p:cNvPr id="18" name="Picture 17">
            <a:extLst>
              <a:ext uri="{FF2B5EF4-FFF2-40B4-BE49-F238E27FC236}">
                <a16:creationId xmlns:a16="http://schemas.microsoft.com/office/drawing/2014/main" id="{2B543EE4-728D-36BB-DE02-040E920DDE23}"/>
              </a:ext>
            </a:extLst>
          </p:cNvPr>
          <p:cNvPicPr>
            <a:picLocks noChangeAspect="1"/>
          </p:cNvPicPr>
          <p:nvPr/>
        </p:nvPicPr>
        <p:blipFill>
          <a:blip r:embed="rId13"/>
          <a:stretch>
            <a:fillRect/>
          </a:stretch>
        </p:blipFill>
        <p:spPr>
          <a:xfrm>
            <a:off x="73317" y="0"/>
            <a:ext cx="6456224" cy="926672"/>
          </a:xfrm>
          <a:prstGeom prst="rect">
            <a:avLst/>
          </a:prstGeom>
        </p:spPr>
      </p:pic>
      <p:sp>
        <p:nvSpPr>
          <p:cNvPr id="23" name="Rectangle: Rounded Corners 22">
            <a:extLst>
              <a:ext uri="{FF2B5EF4-FFF2-40B4-BE49-F238E27FC236}">
                <a16:creationId xmlns:a16="http://schemas.microsoft.com/office/drawing/2014/main" id="{B1455AB4-5777-5AFC-B913-003B6C241994}"/>
              </a:ext>
            </a:extLst>
          </p:cNvPr>
          <p:cNvSpPr/>
          <p:nvPr/>
        </p:nvSpPr>
        <p:spPr>
          <a:xfrm>
            <a:off x="2024009" y="2229492"/>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ước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mơ</a:t>
            </a:r>
            <a:endParaRPr lang="en-US" sz="3200" b="1" dirty="0">
              <a:solidFill>
                <a:srgbClr val="00206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A5B9827F-3E82-92D1-7357-E31908C67427}"/>
              </a:ext>
            </a:extLst>
          </p:cNvPr>
          <p:cNvSpPr/>
          <p:nvPr/>
        </p:nvSpPr>
        <p:spPr>
          <a:xfrm>
            <a:off x="4356243" y="2239766"/>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nơi</a:t>
            </a:r>
            <a:r>
              <a:rPr lang="en-US" sz="3200" b="1" dirty="0">
                <a:solidFill>
                  <a:srgbClr val="002060"/>
                </a:solidFill>
                <a:latin typeface="Calibri" panose="020F0502020204030204" pitchFamily="34" charset="0"/>
                <a:cs typeface="Calibri" panose="020F0502020204030204" pitchFamily="34" charset="0"/>
              </a:rPr>
              <a:t> ở</a:t>
            </a:r>
          </a:p>
        </p:txBody>
      </p:sp>
      <p:sp>
        <p:nvSpPr>
          <p:cNvPr id="25" name="Rectangle: Rounded Corners 24">
            <a:extLst>
              <a:ext uri="{FF2B5EF4-FFF2-40B4-BE49-F238E27FC236}">
                <a16:creationId xmlns:a16="http://schemas.microsoft.com/office/drawing/2014/main" id="{E1BA3D78-8AAA-0457-4C0C-1932A5E37FC5}"/>
              </a:ext>
            </a:extLst>
          </p:cNvPr>
          <p:cNvSpPr/>
          <p:nvPr/>
        </p:nvSpPr>
        <p:spPr>
          <a:xfrm>
            <a:off x="6544639" y="2219217"/>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đam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mê</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6939C893-A6AC-34B6-7E9F-F6E29DCF67E0}"/>
              </a:ext>
            </a:extLst>
          </p:cNvPr>
          <p:cNvSpPr/>
          <p:nvPr/>
        </p:nvSpPr>
        <p:spPr>
          <a:xfrm>
            <a:off x="8671390" y="2188394"/>
            <a:ext cx="3421293"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thành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nổi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bật</a:t>
            </a:r>
            <a:endParaRPr lang="en-US" sz="3200" b="1" dirty="0">
              <a:solidFill>
                <a:srgbClr val="002060"/>
              </a:solidFill>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B1545463-81D3-FE08-2E2A-31B0C64E2666}"/>
              </a:ext>
            </a:extLst>
          </p:cNvPr>
          <p:cNvSpPr/>
          <p:nvPr/>
        </p:nvSpPr>
        <p:spPr>
          <a:xfrm>
            <a:off x="3821621" y="3258907"/>
            <a:ext cx="6524456" cy="1076788"/>
          </a:xfrm>
          <a:custGeom>
            <a:avLst/>
            <a:gdLst>
              <a:gd name="connsiteX0" fmla="*/ 0 w 6524456"/>
              <a:gd name="connsiteY0" fmla="*/ 179468 h 1076788"/>
              <a:gd name="connsiteX1" fmla="*/ 179468 w 6524456"/>
              <a:gd name="connsiteY1" fmla="*/ 0 h 1076788"/>
              <a:gd name="connsiteX2" fmla="*/ 6344988 w 6524456"/>
              <a:gd name="connsiteY2" fmla="*/ 0 h 1076788"/>
              <a:gd name="connsiteX3" fmla="*/ 6524456 w 6524456"/>
              <a:gd name="connsiteY3" fmla="*/ 179468 h 1076788"/>
              <a:gd name="connsiteX4" fmla="*/ 6524456 w 6524456"/>
              <a:gd name="connsiteY4" fmla="*/ 897320 h 1076788"/>
              <a:gd name="connsiteX5" fmla="*/ 6344988 w 6524456"/>
              <a:gd name="connsiteY5" fmla="*/ 1076788 h 1076788"/>
              <a:gd name="connsiteX6" fmla="*/ 179468 w 6524456"/>
              <a:gd name="connsiteY6" fmla="*/ 1076788 h 1076788"/>
              <a:gd name="connsiteX7" fmla="*/ 0 w 6524456"/>
              <a:gd name="connsiteY7" fmla="*/ 897320 h 1076788"/>
              <a:gd name="connsiteX8" fmla="*/ 0 w 6524456"/>
              <a:gd name="connsiteY8" fmla="*/ 179468 h 10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456" h="1076788" fill="none" extrusionOk="0">
                <a:moveTo>
                  <a:pt x="0" y="179468"/>
                </a:moveTo>
                <a:cubicBezTo>
                  <a:pt x="3117" y="81207"/>
                  <a:pt x="85020" y="-4847"/>
                  <a:pt x="179468" y="0"/>
                </a:cubicBezTo>
                <a:cubicBezTo>
                  <a:pt x="2468387" y="10359"/>
                  <a:pt x="4283065" y="166365"/>
                  <a:pt x="6344988" y="0"/>
                </a:cubicBezTo>
                <a:cubicBezTo>
                  <a:pt x="6434214" y="5733"/>
                  <a:pt x="6539140" y="83577"/>
                  <a:pt x="6524456" y="179468"/>
                </a:cubicBezTo>
                <a:cubicBezTo>
                  <a:pt x="6541612" y="285625"/>
                  <a:pt x="6530870" y="563642"/>
                  <a:pt x="6524456" y="897320"/>
                </a:cubicBezTo>
                <a:cubicBezTo>
                  <a:pt x="6529415" y="991053"/>
                  <a:pt x="6450882" y="1072260"/>
                  <a:pt x="6344988" y="1076788"/>
                </a:cubicBezTo>
                <a:cubicBezTo>
                  <a:pt x="5027333" y="1089195"/>
                  <a:pt x="3170329" y="1107524"/>
                  <a:pt x="179468" y="1076788"/>
                </a:cubicBezTo>
                <a:cubicBezTo>
                  <a:pt x="81452" y="1076193"/>
                  <a:pt x="-1351" y="1013081"/>
                  <a:pt x="0" y="897320"/>
                </a:cubicBezTo>
                <a:cubicBezTo>
                  <a:pt x="-22298" y="638782"/>
                  <a:pt x="-47530" y="445052"/>
                  <a:pt x="0" y="179468"/>
                </a:cubicBezTo>
                <a:close/>
              </a:path>
              <a:path w="6524456" h="1076788" stroke="0" extrusionOk="0">
                <a:moveTo>
                  <a:pt x="0" y="179468"/>
                </a:moveTo>
                <a:cubicBezTo>
                  <a:pt x="13132" y="76723"/>
                  <a:pt x="66499" y="5016"/>
                  <a:pt x="179468" y="0"/>
                </a:cubicBezTo>
                <a:cubicBezTo>
                  <a:pt x="2321831" y="39558"/>
                  <a:pt x="5704378" y="-110770"/>
                  <a:pt x="6344988" y="0"/>
                </a:cubicBezTo>
                <a:cubicBezTo>
                  <a:pt x="6447605" y="-510"/>
                  <a:pt x="6525590" y="73453"/>
                  <a:pt x="6524456" y="179468"/>
                </a:cubicBezTo>
                <a:cubicBezTo>
                  <a:pt x="6571782" y="401281"/>
                  <a:pt x="6554123" y="602208"/>
                  <a:pt x="6524456" y="897320"/>
                </a:cubicBezTo>
                <a:cubicBezTo>
                  <a:pt x="6523609" y="993281"/>
                  <a:pt x="6462555" y="1070846"/>
                  <a:pt x="6344988" y="1076788"/>
                </a:cubicBezTo>
                <a:cubicBezTo>
                  <a:pt x="3797314" y="1131295"/>
                  <a:pt x="2116184" y="944414"/>
                  <a:pt x="179468" y="1076788"/>
                </a:cubicBezTo>
                <a:cubicBezTo>
                  <a:pt x="69327" y="1070041"/>
                  <a:pt x="19423" y="996673"/>
                  <a:pt x="0" y="897320"/>
                </a:cubicBezTo>
                <a:cubicBezTo>
                  <a:pt x="9874" y="789133"/>
                  <a:pt x="26406" y="350643"/>
                  <a:pt x="0" y="17946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4267" b="1" dirty="0" err="1">
                <a:solidFill>
                  <a:srgbClr val="FF0000"/>
                </a:solidFill>
                <a:latin typeface="Calibri" panose="020F0502020204030204"/>
              </a:rPr>
              <a:t>Hoàn</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thành</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phiếu</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bài</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tập</a:t>
            </a:r>
            <a:endParaRPr lang="en-US" sz="4267" b="1" dirty="0">
              <a:solidFill>
                <a:srgbClr val="FF0000"/>
              </a:solidFill>
              <a:latin typeface="Calibri" panose="020F0502020204030204"/>
            </a:endParaRPr>
          </a:p>
        </p:txBody>
      </p:sp>
      <p:graphicFrame>
        <p:nvGraphicFramePr>
          <p:cNvPr id="28" name="Table 28">
            <a:extLst>
              <a:ext uri="{FF2B5EF4-FFF2-40B4-BE49-F238E27FC236}">
                <a16:creationId xmlns:a16="http://schemas.microsoft.com/office/drawing/2014/main" id="{E64A49C7-DFAC-8871-490D-F250337424C3}"/>
              </a:ext>
            </a:extLst>
          </p:cNvPr>
          <p:cNvGraphicFramePr>
            <a:graphicFrameLocks noGrp="1"/>
          </p:cNvGraphicFramePr>
          <p:nvPr>
            <p:extLst>
              <p:ext uri="{D42A27DB-BD31-4B8C-83A1-F6EECF244321}">
                <p14:modId xmlns:p14="http://schemas.microsoft.com/office/powerpoint/2010/main" val="1064541717"/>
              </p:ext>
            </p:extLst>
          </p:nvPr>
        </p:nvGraphicFramePr>
        <p:xfrm>
          <a:off x="3295721" y="4490282"/>
          <a:ext cx="8128000" cy="2286000"/>
        </p:xfrm>
        <a:graphic>
          <a:graphicData uri="http://schemas.openxmlformats.org/drawingml/2006/table">
            <a:tbl>
              <a:tblPr firstRow="1" bandRow="1">
                <a:tableStyleId>{7DF18680-E054-41AD-8BC1-D1AEF772440D}</a:tableStyleId>
              </a:tblPr>
              <a:tblGrid>
                <a:gridCol w="2724935">
                  <a:extLst>
                    <a:ext uri="{9D8B030D-6E8A-4147-A177-3AD203B41FA5}">
                      <a16:colId xmlns:a16="http://schemas.microsoft.com/office/drawing/2014/main" val="1748456944"/>
                    </a:ext>
                  </a:extLst>
                </a:gridCol>
                <a:gridCol w="5403065">
                  <a:extLst>
                    <a:ext uri="{9D8B030D-6E8A-4147-A177-3AD203B41FA5}">
                      <a16:colId xmlns:a16="http://schemas.microsoft.com/office/drawing/2014/main" val="3185561941"/>
                    </a:ext>
                  </a:extLst>
                </a:gridCol>
              </a:tblGrid>
              <a:tr h="370840">
                <a:tc>
                  <a:txBody>
                    <a:bodyPr/>
                    <a:lstStyle/>
                    <a:p>
                      <a:pPr algn="ctr"/>
                      <a:r>
                        <a:rPr lang="en-US" sz="2400" dirty="0">
                          <a:latin typeface="Calibri" panose="020F0502020204030204" pitchFamily="34" charset="0"/>
                          <a:cs typeface="Calibri" panose="020F0502020204030204" pitchFamily="34" charset="0"/>
                        </a:rPr>
                        <a:t>TT</a:t>
                      </a:r>
                    </a:p>
                  </a:txBody>
                  <a:tcPr>
                    <a:lnB w="12700" cap="flat" cmpd="sng" algn="ctr">
                      <a:solidFill>
                        <a:schemeClr val="tx1"/>
                      </a:solidFill>
                      <a:prstDash val="solid"/>
                      <a:round/>
                      <a:headEnd type="none" w="med" len="med"/>
                      <a:tailEnd type="none" w="med" len="med"/>
                    </a:lnB>
                  </a:tcPr>
                </a:tc>
                <a:tc>
                  <a:txBody>
                    <a:bodyPr/>
                    <a:lstStyle/>
                    <a:p>
                      <a:pPr algn="ct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484934"/>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Ước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mơ</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29147"/>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Nơi</a:t>
                      </a:r>
                      <a:r>
                        <a:rPr lang="en-US" sz="2400" b="1" dirty="0">
                          <a:solidFill>
                            <a:srgbClr val="002060"/>
                          </a:solidFill>
                          <a:latin typeface="Calibri" panose="020F0502020204030204" pitchFamily="34" charset="0"/>
                          <a:cs typeface="Calibri" panose="020F0502020204030204" pitchFamily="34" charset="0"/>
                        </a:rPr>
                        <a:t> 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4827030"/>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Đam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mê</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383802"/>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bật</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2163380"/>
                  </a:ext>
                </a:extLst>
              </a:tr>
            </a:tbl>
          </a:graphicData>
        </a:graphic>
      </p:graphicFrame>
      <p:graphicFrame>
        <p:nvGraphicFramePr>
          <p:cNvPr id="29" name="Table 28">
            <a:extLst>
              <a:ext uri="{FF2B5EF4-FFF2-40B4-BE49-F238E27FC236}">
                <a16:creationId xmlns:a16="http://schemas.microsoft.com/office/drawing/2014/main" id="{27C85A9D-ACD9-A590-4858-B4ECAE88301F}"/>
              </a:ext>
            </a:extLst>
          </p:cNvPr>
          <p:cNvGraphicFramePr>
            <a:graphicFrameLocks noGrp="1"/>
          </p:cNvGraphicFramePr>
          <p:nvPr>
            <p:extLst>
              <p:ext uri="{D42A27DB-BD31-4B8C-83A1-F6EECF244321}">
                <p14:modId xmlns:p14="http://schemas.microsoft.com/office/powerpoint/2010/main" val="3503074874"/>
              </p:ext>
            </p:extLst>
          </p:nvPr>
        </p:nvGraphicFramePr>
        <p:xfrm>
          <a:off x="2948683" y="4498844"/>
          <a:ext cx="9113177" cy="2286000"/>
        </p:xfrm>
        <a:graphic>
          <a:graphicData uri="http://schemas.openxmlformats.org/drawingml/2006/table">
            <a:tbl>
              <a:tblPr firstRow="1" bandRow="1">
                <a:tableStyleId>{7DF18680-E054-41AD-8BC1-D1AEF772440D}</a:tableStyleId>
              </a:tblPr>
              <a:tblGrid>
                <a:gridCol w="1186143">
                  <a:extLst>
                    <a:ext uri="{9D8B030D-6E8A-4147-A177-3AD203B41FA5}">
                      <a16:colId xmlns:a16="http://schemas.microsoft.com/office/drawing/2014/main" val="1748456944"/>
                    </a:ext>
                  </a:extLst>
                </a:gridCol>
                <a:gridCol w="7927034">
                  <a:extLst>
                    <a:ext uri="{9D8B030D-6E8A-4147-A177-3AD203B41FA5}">
                      <a16:colId xmlns:a16="http://schemas.microsoft.com/office/drawing/2014/main" val="3185561941"/>
                    </a:ext>
                  </a:extLst>
                </a:gridCol>
              </a:tblGrid>
              <a:tr h="370840">
                <a:tc>
                  <a:txBody>
                    <a:bodyPr/>
                    <a:lstStyle/>
                    <a:p>
                      <a:pPr algn="ctr"/>
                      <a:r>
                        <a:rPr lang="en-US" sz="2400" dirty="0">
                          <a:latin typeface="Calibri" panose="020F0502020204030204" pitchFamily="34" charset="0"/>
                          <a:cs typeface="Calibri" panose="020F0502020204030204" pitchFamily="34" charset="0"/>
                        </a:rPr>
                        <a:t>TT</a:t>
                      </a:r>
                    </a:p>
                  </a:txBody>
                  <a:tcPr>
                    <a:lnB w="12700" cap="flat" cmpd="sng" algn="ctr">
                      <a:solidFill>
                        <a:schemeClr val="tx1"/>
                      </a:solidFill>
                      <a:prstDash val="solid"/>
                      <a:round/>
                      <a:headEnd type="none" w="med" len="med"/>
                      <a:tailEnd type="none" w="med" len="med"/>
                    </a:lnB>
                  </a:tcPr>
                </a:tc>
                <a:tc>
                  <a:txBody>
                    <a:bodyPr/>
                    <a:lstStyle/>
                    <a:p>
                      <a:pPr algn="ct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484934"/>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Ước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được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trong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một</a:t>
                      </a:r>
                      <a:r>
                        <a:rPr lang="en-US" sz="2400" b="1" dirty="0">
                          <a:solidFill>
                            <a:srgbClr val="002060"/>
                          </a:solidFill>
                          <a:latin typeface="Calibri" panose="020F0502020204030204" pitchFamily="34" charset="0"/>
                          <a:cs typeface="Calibri" panose="020F0502020204030204" pitchFamily="34" charset="0"/>
                        </a:rPr>
                        <a:t> ban </a:t>
                      </a:r>
                      <a:r>
                        <a:rPr lang="en-US" sz="2400" b="1" dirty="0" err="1">
                          <a:solidFill>
                            <a:srgbClr val="002060"/>
                          </a:solidFill>
                          <a:latin typeface="Calibri" panose="020F0502020204030204" pitchFamily="34" charset="0"/>
                          <a:cs typeface="Calibri" panose="020F0502020204030204" pitchFamily="34" charset="0"/>
                        </a:rPr>
                        <a:t>nhạc</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29147"/>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Nơi</a:t>
                      </a:r>
                      <a:r>
                        <a:rPr lang="en-US" sz="2400" b="1" dirty="0">
                          <a:solidFill>
                            <a:srgbClr val="002060"/>
                          </a:solidFill>
                          <a:latin typeface="Calibri" panose="020F0502020204030204" pitchFamily="34" charset="0"/>
                          <a:cs typeface="Calibri" panose="020F0502020204030204" pitchFamily="34" charset="0"/>
                        </a:rPr>
                        <a:t> ở: </a:t>
                      </a:r>
                      <a:r>
                        <a:rPr lang="en-US" sz="2400" b="1" dirty="0" err="1">
                          <a:solidFill>
                            <a:srgbClr val="002060"/>
                          </a:solidFill>
                          <a:latin typeface="Calibri" panose="020F0502020204030204" pitchFamily="34" charset="0"/>
                          <a:cs typeface="Calibri" panose="020F0502020204030204" pitchFamily="34" charset="0"/>
                        </a:rPr>
                        <a:t>Một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hòn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đảo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ngập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tràn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không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khí</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nhạc</a:t>
                      </a:r>
                      <a:r>
                        <a:rPr lang="en-US" sz="2400" b="1" dirty="0">
                          <a:solidFill>
                            <a:srgbClr val="002060"/>
                          </a:solidFill>
                          <a:latin typeface="Calibri" panose="020F0502020204030204" pitchFamily="34" charset="0"/>
                          <a:cs typeface="Calibri" panose="020F0502020204030204" pitchFamily="34" charset="0"/>
                        </a:rPr>
                        <a:t> ở Cu 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4827030"/>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Đam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mê</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383802"/>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bật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nghệ</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tiếng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giới</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2163380"/>
                  </a:ext>
                </a:extLst>
              </a:tr>
            </a:tbl>
          </a:graphicData>
        </a:graphic>
      </p:graphicFrame>
    </p:spTree>
    <p:extLst>
      <p:ext uri="{BB962C8B-B14F-4D97-AF65-F5344CB8AC3E}">
        <p14:creationId xmlns:p14="http://schemas.microsoft.com/office/powerpoint/2010/main" val="1771949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latin typeface="Cambria" panose="02040503050406030204" pitchFamily="18" charset="0"/>
                <a:ea typeface="Cambria" panose="02040503050406030204" pitchFamily="18" charset="0"/>
              </a:rPr>
              <a:t>2. </a:t>
            </a:r>
            <a:r>
              <a:rPr lang="vi-VN" sz="3733" b="1" dirty="0">
                <a:solidFill>
                  <a:sysClr val="windowText" lastClr="000000"/>
                </a:solidFill>
                <a:latin typeface="Cambria" panose="02040503050406030204" pitchFamily="18" charset="0"/>
                <a:ea typeface="Cambria" panose="02040503050406030204" pitchFamily="18" charset="0"/>
              </a:rPr>
              <a:t>Mọi người làm gì khi thấy Mi-lô chơi trống? Vì sao họ lại làm như vậy?</a:t>
            </a: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22977" y="2609638"/>
            <a:ext cx="8904515" cy="2815117"/>
          </a:xfrm>
          <a:custGeom>
            <a:avLst/>
            <a:gdLst>
              <a:gd name="connsiteX0" fmla="*/ 0 w 8904515"/>
              <a:gd name="connsiteY0" fmla="*/ 469196 h 2815117"/>
              <a:gd name="connsiteX1" fmla="*/ 469196 w 8904515"/>
              <a:gd name="connsiteY1" fmla="*/ 0 h 2815117"/>
              <a:gd name="connsiteX2" fmla="*/ 8435319 w 8904515"/>
              <a:gd name="connsiteY2" fmla="*/ 0 h 2815117"/>
              <a:gd name="connsiteX3" fmla="*/ 8904515 w 8904515"/>
              <a:gd name="connsiteY3" fmla="*/ 469196 h 2815117"/>
              <a:gd name="connsiteX4" fmla="*/ 8904515 w 8904515"/>
              <a:gd name="connsiteY4" fmla="*/ 2345921 h 2815117"/>
              <a:gd name="connsiteX5" fmla="*/ 8435319 w 8904515"/>
              <a:gd name="connsiteY5" fmla="*/ 2815117 h 2815117"/>
              <a:gd name="connsiteX6" fmla="*/ 469196 w 8904515"/>
              <a:gd name="connsiteY6" fmla="*/ 2815117 h 2815117"/>
              <a:gd name="connsiteX7" fmla="*/ 0 w 8904515"/>
              <a:gd name="connsiteY7" fmla="*/ 2345921 h 2815117"/>
              <a:gd name="connsiteX8" fmla="*/ 0 w 8904515"/>
              <a:gd name="connsiteY8" fmla="*/ 469196 h 28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2815117" fill="none" extrusionOk="0">
                <a:moveTo>
                  <a:pt x="0" y="469196"/>
                </a:moveTo>
                <a:cubicBezTo>
                  <a:pt x="40766" y="221258"/>
                  <a:pt x="240412" y="-31505"/>
                  <a:pt x="469196" y="0"/>
                </a:cubicBezTo>
                <a:cubicBezTo>
                  <a:pt x="4245801" y="10359"/>
                  <a:pt x="7021587" y="166365"/>
                  <a:pt x="8435319" y="0"/>
                </a:cubicBezTo>
                <a:cubicBezTo>
                  <a:pt x="8681354" y="7590"/>
                  <a:pt x="8951947" y="220488"/>
                  <a:pt x="8904515" y="469196"/>
                </a:cubicBezTo>
                <a:cubicBezTo>
                  <a:pt x="9026901" y="964177"/>
                  <a:pt x="8971664" y="2039692"/>
                  <a:pt x="8904515" y="2345921"/>
                </a:cubicBezTo>
                <a:cubicBezTo>
                  <a:pt x="8906761" y="2602612"/>
                  <a:pt x="8719245" y="2798552"/>
                  <a:pt x="8435319" y="2815117"/>
                </a:cubicBezTo>
                <a:cubicBezTo>
                  <a:pt x="6353676" y="2827524"/>
                  <a:pt x="4066666" y="2845853"/>
                  <a:pt x="469196" y="2815117"/>
                </a:cubicBezTo>
                <a:cubicBezTo>
                  <a:pt x="213227" y="2813407"/>
                  <a:pt x="-2561" y="2636592"/>
                  <a:pt x="0" y="2345921"/>
                </a:cubicBezTo>
                <a:cubicBezTo>
                  <a:pt x="99626" y="1871527"/>
                  <a:pt x="117429" y="1097707"/>
                  <a:pt x="0" y="469196"/>
                </a:cubicBezTo>
                <a:close/>
              </a:path>
              <a:path w="8904515" h="2815117" stroke="0" extrusionOk="0">
                <a:moveTo>
                  <a:pt x="0" y="469196"/>
                </a:moveTo>
                <a:cubicBezTo>
                  <a:pt x="17979" y="205099"/>
                  <a:pt x="194104" y="5779"/>
                  <a:pt x="469196" y="0"/>
                </a:cubicBezTo>
                <a:cubicBezTo>
                  <a:pt x="2926672" y="39558"/>
                  <a:pt x="6061277" y="-110770"/>
                  <a:pt x="8435319" y="0"/>
                </a:cubicBezTo>
                <a:cubicBezTo>
                  <a:pt x="8713942" y="-2840"/>
                  <a:pt x="8905831" y="202055"/>
                  <a:pt x="8904515" y="469196"/>
                </a:cubicBezTo>
                <a:cubicBezTo>
                  <a:pt x="8778661" y="1277575"/>
                  <a:pt x="8959802" y="1581586"/>
                  <a:pt x="8904515" y="2345921"/>
                </a:cubicBezTo>
                <a:cubicBezTo>
                  <a:pt x="8902761" y="2598520"/>
                  <a:pt x="8702365" y="2812568"/>
                  <a:pt x="8435319" y="2815117"/>
                </a:cubicBezTo>
                <a:cubicBezTo>
                  <a:pt x="4559696" y="2869624"/>
                  <a:pt x="3380267" y="2682743"/>
                  <a:pt x="469196" y="2815117"/>
                </a:cubicBezTo>
                <a:cubicBezTo>
                  <a:pt x="172642" y="2792213"/>
                  <a:pt x="51633" y="2605677"/>
                  <a:pt x="0" y="2345921"/>
                </a:cubicBezTo>
                <a:cubicBezTo>
                  <a:pt x="-103301" y="1620340"/>
                  <a:pt x="-153760" y="1312173"/>
                  <a:pt x="0" y="469196"/>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b="1" dirty="0">
                <a:solidFill>
                  <a:srgbClr val="FF0000"/>
                </a:solidFill>
                <a:latin typeface="Cambria" panose="02040503050406030204" pitchFamily="18" charset="0"/>
                <a:ea typeface="Cambria" panose="02040503050406030204" pitchFamily="18" charset="0"/>
              </a:rPr>
              <a:t>- Mọi người hét lên: </a:t>
            </a:r>
            <a:r>
              <a:rPr lang="vi-VN" sz="3200" b="1" i="1" dirty="0">
                <a:solidFill>
                  <a:srgbClr val="FF0000"/>
                </a:solidFill>
                <a:latin typeface="Cambria" panose="02040503050406030204" pitchFamily="18" charset="0"/>
                <a:ea typeface="Cambria" panose="02040503050406030204" pitchFamily="18" charset="0"/>
              </a:rPr>
              <a:t>“Về nhà ngay!Nhạc cụ này không dành cho con gái.” </a:t>
            </a:r>
          </a:p>
          <a:p>
            <a:pPr algn="just" defTabSz="914377"/>
            <a:r>
              <a:rPr lang="vi-VN" sz="3200" b="1" dirty="0">
                <a:solidFill>
                  <a:srgbClr val="FF0000"/>
                </a:solidFill>
                <a:latin typeface="Cambria" panose="02040503050406030204" pitchFamily="18" charset="0"/>
                <a:ea typeface="Cambria" panose="02040503050406030204" pitchFamily="18" charset="0"/>
              </a:rPr>
              <a:t>-Mọi người làm như vậy vì người dân trên đảo có một quy ước ngầm: </a:t>
            </a:r>
            <a:r>
              <a:rPr lang="vi-VN" sz="3200" b="1" i="1" dirty="0">
                <a:solidFill>
                  <a:srgbClr val="FF0000"/>
                </a:solidFill>
                <a:latin typeface="Cambria" panose="02040503050406030204" pitchFamily="18" charset="0"/>
                <a:ea typeface="Cambria" panose="02040503050406030204" pitchFamily="18" charset="0"/>
              </a:rPr>
              <a:t>chỉ có con trai mới được chơi trống.</a:t>
            </a: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Tree>
    <p:extLst>
      <p:ext uri="{BB962C8B-B14F-4D97-AF65-F5344CB8AC3E}">
        <p14:creationId xmlns:p14="http://schemas.microsoft.com/office/powerpoint/2010/main" val="486784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10" name="Rectangle: Rounded Corners 9">
            <a:extLst>
              <a:ext uri="{FF2B5EF4-FFF2-40B4-BE49-F238E27FC236}">
                <a16:creationId xmlns:a16="http://schemas.microsoft.com/office/drawing/2014/main" id="{ED257163-3AC2-A3CB-CD54-30ACB5AE61DC}"/>
              </a:ext>
            </a:extLst>
          </p:cNvPr>
          <p:cNvSpPr/>
          <p:nvPr/>
        </p:nvSpPr>
        <p:spPr>
          <a:xfrm>
            <a:off x="212651" y="191459"/>
            <a:ext cx="11613539" cy="1332701"/>
          </a:xfrm>
          <a:custGeom>
            <a:avLst/>
            <a:gdLst>
              <a:gd name="connsiteX0" fmla="*/ 0 w 11613539"/>
              <a:gd name="connsiteY0" fmla="*/ 222121 h 1332701"/>
              <a:gd name="connsiteX1" fmla="*/ 222121 w 11613539"/>
              <a:gd name="connsiteY1" fmla="*/ 0 h 1332701"/>
              <a:gd name="connsiteX2" fmla="*/ 11391418 w 11613539"/>
              <a:gd name="connsiteY2" fmla="*/ 0 h 1332701"/>
              <a:gd name="connsiteX3" fmla="*/ 11613539 w 11613539"/>
              <a:gd name="connsiteY3" fmla="*/ 222121 h 1332701"/>
              <a:gd name="connsiteX4" fmla="*/ 11613539 w 11613539"/>
              <a:gd name="connsiteY4" fmla="*/ 1110580 h 1332701"/>
              <a:gd name="connsiteX5" fmla="*/ 11391418 w 11613539"/>
              <a:gd name="connsiteY5" fmla="*/ 1332701 h 1332701"/>
              <a:gd name="connsiteX6" fmla="*/ 222121 w 11613539"/>
              <a:gd name="connsiteY6" fmla="*/ 1332701 h 1332701"/>
              <a:gd name="connsiteX7" fmla="*/ 0 w 11613539"/>
              <a:gd name="connsiteY7" fmla="*/ 1110580 h 1332701"/>
              <a:gd name="connsiteX8" fmla="*/ 0 w 11613539"/>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3539" h="1332701" fill="none" extrusionOk="0">
                <a:moveTo>
                  <a:pt x="0" y="222121"/>
                </a:moveTo>
                <a:cubicBezTo>
                  <a:pt x="9458" y="102044"/>
                  <a:pt x="110471" y="-11445"/>
                  <a:pt x="222121" y="0"/>
                </a:cubicBezTo>
                <a:cubicBezTo>
                  <a:pt x="2086983" y="10359"/>
                  <a:pt x="10155085" y="166365"/>
                  <a:pt x="11391418" y="0"/>
                </a:cubicBezTo>
                <a:cubicBezTo>
                  <a:pt x="11509279" y="2790"/>
                  <a:pt x="11615053" y="99780"/>
                  <a:pt x="11613539" y="222121"/>
                </a:cubicBezTo>
                <a:cubicBezTo>
                  <a:pt x="11537558" y="488152"/>
                  <a:pt x="11546826" y="800419"/>
                  <a:pt x="11613539" y="1110580"/>
                </a:cubicBezTo>
                <a:cubicBezTo>
                  <a:pt x="11617194" y="1229286"/>
                  <a:pt x="11526659" y="1324305"/>
                  <a:pt x="11391418" y="1332701"/>
                </a:cubicBezTo>
                <a:cubicBezTo>
                  <a:pt x="6383210" y="1345108"/>
                  <a:pt x="4943983" y="1363437"/>
                  <a:pt x="222121" y="1332701"/>
                </a:cubicBezTo>
                <a:cubicBezTo>
                  <a:pt x="118634" y="1322323"/>
                  <a:pt x="-1046" y="1246135"/>
                  <a:pt x="0" y="1110580"/>
                </a:cubicBezTo>
                <a:cubicBezTo>
                  <a:pt x="-59547" y="673937"/>
                  <a:pt x="-29453" y="639409"/>
                  <a:pt x="0" y="222121"/>
                </a:cubicBezTo>
                <a:close/>
              </a:path>
              <a:path w="11613539" h="1332701" stroke="0" extrusionOk="0">
                <a:moveTo>
                  <a:pt x="0" y="222121"/>
                </a:moveTo>
                <a:cubicBezTo>
                  <a:pt x="11245" y="96340"/>
                  <a:pt x="76926" y="8154"/>
                  <a:pt x="222121" y="0"/>
                </a:cubicBezTo>
                <a:cubicBezTo>
                  <a:pt x="5325656" y="39558"/>
                  <a:pt x="7935360" y="-110770"/>
                  <a:pt x="11391418" y="0"/>
                </a:cubicBezTo>
                <a:cubicBezTo>
                  <a:pt x="11532038" y="-2614"/>
                  <a:pt x="11616630" y="80635"/>
                  <a:pt x="11613539" y="222121"/>
                </a:cubicBezTo>
                <a:cubicBezTo>
                  <a:pt x="11539909" y="393468"/>
                  <a:pt x="11581472" y="735319"/>
                  <a:pt x="11613539" y="1110580"/>
                </a:cubicBezTo>
                <a:cubicBezTo>
                  <a:pt x="11608928" y="1216086"/>
                  <a:pt x="11532136" y="1326890"/>
                  <a:pt x="11391418" y="1332701"/>
                </a:cubicBezTo>
                <a:cubicBezTo>
                  <a:pt x="8578423" y="1387208"/>
                  <a:pt x="4145648"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2800" b="1" dirty="0">
                <a:solidFill>
                  <a:sysClr val="windowText" lastClr="000000"/>
                </a:solidFill>
                <a:latin typeface="Cambria" panose="02040503050406030204" pitchFamily="18" charset="0"/>
                <a:ea typeface="Cambria" panose="02040503050406030204" pitchFamily="18" charset="0"/>
              </a:rPr>
              <a:t>3. </a:t>
            </a:r>
            <a:r>
              <a:rPr lang="en-US" sz="2800" b="1" dirty="0" err="1">
                <a:solidFill>
                  <a:sysClr val="windowText" lastClr="000000"/>
                </a:solidFill>
                <a:latin typeface="Cambria" panose="02040503050406030204" pitchFamily="18" charset="0"/>
                <a:ea typeface="Cambria" panose="02040503050406030204" pitchFamily="18" charset="0"/>
              </a:rPr>
              <a:t>Hành</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trình</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trở</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thành</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nghệ</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sĩ</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trống</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nổi</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tiếng</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thế</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giới</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của</a:t>
            </a:r>
            <a:r>
              <a:rPr lang="en-US" sz="2800" b="1" dirty="0">
                <a:solidFill>
                  <a:sysClr val="windowText" lastClr="000000"/>
                </a:solidFill>
                <a:latin typeface="Cambria" panose="02040503050406030204" pitchFamily="18" charset="0"/>
                <a:ea typeface="Cambria" panose="02040503050406030204" pitchFamily="18" charset="0"/>
              </a:rPr>
              <a:t> Mi-</a:t>
            </a:r>
            <a:r>
              <a:rPr lang="en-US" sz="2800" b="1" dirty="0" err="1">
                <a:solidFill>
                  <a:sysClr val="windowText" lastClr="000000"/>
                </a:solidFill>
                <a:latin typeface="Cambria" panose="02040503050406030204" pitchFamily="18" charset="0"/>
                <a:ea typeface="Cambria" panose="02040503050406030204" pitchFamily="18" charset="0"/>
              </a:rPr>
              <a:t>lô</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có</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những</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thuận</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lợi</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và</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khó</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khăn</a:t>
            </a:r>
            <a:r>
              <a:rPr lang="en-US" sz="2800" b="1" dirty="0">
                <a:solidFill>
                  <a:sysClr val="windowText" lastClr="000000"/>
                </a:solidFill>
                <a:latin typeface="Cambria" panose="02040503050406030204" pitchFamily="18" charset="0"/>
                <a:ea typeface="Cambria" panose="02040503050406030204" pitchFamily="18" charset="0"/>
              </a:rPr>
              <a:t> </a:t>
            </a:r>
            <a:r>
              <a:rPr lang="en-US" sz="2800" b="1" dirty="0" err="1">
                <a:solidFill>
                  <a:sysClr val="windowText" lastClr="000000"/>
                </a:solidFill>
                <a:latin typeface="Cambria" panose="02040503050406030204" pitchFamily="18" charset="0"/>
                <a:ea typeface="Cambria" panose="02040503050406030204" pitchFamily="18" charset="0"/>
              </a:rPr>
              <a:t>gì</a:t>
            </a:r>
            <a:r>
              <a:rPr lang="en-US" sz="2800" b="1" dirty="0">
                <a:solidFill>
                  <a:sysClr val="windowText" lastClr="000000"/>
                </a:solidFill>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29609" y="1743741"/>
            <a:ext cx="11740413" cy="4912240"/>
          </a:xfrm>
          <a:custGeom>
            <a:avLst/>
            <a:gdLst>
              <a:gd name="connsiteX0" fmla="*/ 0 w 11740413"/>
              <a:gd name="connsiteY0" fmla="*/ 818723 h 4912240"/>
              <a:gd name="connsiteX1" fmla="*/ 818723 w 11740413"/>
              <a:gd name="connsiteY1" fmla="*/ 0 h 4912240"/>
              <a:gd name="connsiteX2" fmla="*/ 10921690 w 11740413"/>
              <a:gd name="connsiteY2" fmla="*/ 0 h 4912240"/>
              <a:gd name="connsiteX3" fmla="*/ 11740413 w 11740413"/>
              <a:gd name="connsiteY3" fmla="*/ 818723 h 4912240"/>
              <a:gd name="connsiteX4" fmla="*/ 11740413 w 11740413"/>
              <a:gd name="connsiteY4" fmla="*/ 4093517 h 4912240"/>
              <a:gd name="connsiteX5" fmla="*/ 10921690 w 11740413"/>
              <a:gd name="connsiteY5" fmla="*/ 4912240 h 4912240"/>
              <a:gd name="connsiteX6" fmla="*/ 818723 w 11740413"/>
              <a:gd name="connsiteY6" fmla="*/ 4912240 h 4912240"/>
              <a:gd name="connsiteX7" fmla="*/ 0 w 11740413"/>
              <a:gd name="connsiteY7" fmla="*/ 4093517 h 4912240"/>
              <a:gd name="connsiteX8" fmla="*/ 0 w 11740413"/>
              <a:gd name="connsiteY8" fmla="*/ 818723 h 491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0413" h="4912240" fill="none" extrusionOk="0">
                <a:moveTo>
                  <a:pt x="0" y="818723"/>
                </a:moveTo>
                <a:cubicBezTo>
                  <a:pt x="57429" y="382322"/>
                  <a:pt x="405846" y="-40791"/>
                  <a:pt x="818723" y="0"/>
                </a:cubicBezTo>
                <a:cubicBezTo>
                  <a:pt x="4566909" y="10359"/>
                  <a:pt x="8347959" y="166365"/>
                  <a:pt x="10921690" y="0"/>
                </a:cubicBezTo>
                <a:cubicBezTo>
                  <a:pt x="11327001" y="27159"/>
                  <a:pt x="11747111" y="368027"/>
                  <a:pt x="11740413" y="818723"/>
                </a:cubicBezTo>
                <a:cubicBezTo>
                  <a:pt x="11589191" y="1659852"/>
                  <a:pt x="11809777" y="3008944"/>
                  <a:pt x="11740413" y="4093517"/>
                </a:cubicBezTo>
                <a:cubicBezTo>
                  <a:pt x="11747703" y="4537769"/>
                  <a:pt x="11436542" y="4870364"/>
                  <a:pt x="10921690" y="4912240"/>
                </a:cubicBezTo>
                <a:cubicBezTo>
                  <a:pt x="9215047" y="4924647"/>
                  <a:pt x="1991848" y="4942976"/>
                  <a:pt x="818723" y="4912240"/>
                </a:cubicBezTo>
                <a:cubicBezTo>
                  <a:pt x="434859" y="4875296"/>
                  <a:pt x="-4972" y="4606934"/>
                  <a:pt x="0" y="4093517"/>
                </a:cubicBezTo>
                <a:cubicBezTo>
                  <a:pt x="57319" y="2688137"/>
                  <a:pt x="-116954" y="1669073"/>
                  <a:pt x="0" y="818723"/>
                </a:cubicBezTo>
                <a:close/>
              </a:path>
              <a:path w="11740413" h="4912240" stroke="0" extrusionOk="0">
                <a:moveTo>
                  <a:pt x="0" y="818723"/>
                </a:moveTo>
                <a:cubicBezTo>
                  <a:pt x="37598" y="356168"/>
                  <a:pt x="302006" y="23372"/>
                  <a:pt x="818723" y="0"/>
                </a:cubicBezTo>
                <a:cubicBezTo>
                  <a:pt x="5231466" y="39558"/>
                  <a:pt x="9425019" y="-110770"/>
                  <a:pt x="10921690" y="0"/>
                </a:cubicBezTo>
                <a:cubicBezTo>
                  <a:pt x="11398906" y="-3649"/>
                  <a:pt x="11748250" y="318869"/>
                  <a:pt x="11740413" y="818723"/>
                </a:cubicBezTo>
                <a:cubicBezTo>
                  <a:pt x="11602770" y="2388006"/>
                  <a:pt x="11751122" y="3083602"/>
                  <a:pt x="11740413" y="4093517"/>
                </a:cubicBezTo>
                <a:cubicBezTo>
                  <a:pt x="11717043" y="4458665"/>
                  <a:pt x="11405729" y="4901977"/>
                  <a:pt x="10921690" y="4912240"/>
                </a:cubicBezTo>
                <a:cubicBezTo>
                  <a:pt x="8720673" y="4966747"/>
                  <a:pt x="4512031" y="4779866"/>
                  <a:pt x="818723" y="4912240"/>
                </a:cubicBezTo>
                <a:cubicBezTo>
                  <a:pt x="350737" y="4902559"/>
                  <a:pt x="43514" y="4546213"/>
                  <a:pt x="0" y="4093517"/>
                </a:cubicBezTo>
                <a:cubicBezTo>
                  <a:pt x="36134" y="3588454"/>
                  <a:pt x="75751" y="1184555"/>
                  <a:pt x="0" y="818723"/>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endParaRPr kumimoji="0" lang="en-US" sz="2800" b="1" i="0" u="none" strike="noStrike" kern="1200" cap="none" spc="0" normalizeH="0" baseline="0" noProof="0" dirty="0">
              <a:ln>
                <a:noFill/>
              </a:ln>
              <a:solidFill>
                <a:srgbClr val="002060"/>
              </a:solidFill>
              <a:effectLst/>
              <a:highlight>
                <a:srgbClr val="00FFFF"/>
              </a:highligh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FC63BD28-86DA-AEE3-0081-0942B6F40397}"/>
              </a:ext>
            </a:extLst>
          </p:cNvPr>
          <p:cNvSpPr/>
          <p:nvPr/>
        </p:nvSpPr>
        <p:spPr>
          <a:xfrm>
            <a:off x="595424" y="2955852"/>
            <a:ext cx="2530549" cy="1286539"/>
          </a:xfrm>
          <a:prstGeom prst="ellips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nghệ</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sĩ</a:t>
            </a:r>
            <a:endParaRPr lang="en-US" sz="2400" b="1" dirty="0">
              <a:latin typeface="Cambria" panose="02040503050406030204" pitchFamily="18" charset="0"/>
              <a:ea typeface="Cambria" panose="02040503050406030204" pitchFamily="18" charset="0"/>
            </a:endParaRPr>
          </a:p>
        </p:txBody>
      </p:sp>
      <p:cxnSp>
        <p:nvCxnSpPr>
          <p:cNvPr id="7" name="Straight Arrow Connector 6">
            <a:extLst>
              <a:ext uri="{FF2B5EF4-FFF2-40B4-BE49-F238E27FC236}">
                <a16:creationId xmlns:a16="http://schemas.microsoft.com/office/drawing/2014/main" id="{1DFC679C-9F64-698D-FC42-93A1B6D3E4F7}"/>
              </a:ext>
            </a:extLst>
          </p:cNvPr>
          <p:cNvCxnSpPr>
            <a:cxnSpLocks/>
          </p:cNvCxnSpPr>
          <p:nvPr/>
        </p:nvCxnSpPr>
        <p:spPr>
          <a:xfrm flipV="1">
            <a:off x="3083443" y="2721935"/>
            <a:ext cx="595423"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A976798-69A5-2A4A-212B-8EFD570F084B}"/>
              </a:ext>
            </a:extLst>
          </p:cNvPr>
          <p:cNvSpPr/>
          <p:nvPr/>
        </p:nvSpPr>
        <p:spPr>
          <a:xfrm>
            <a:off x="3700131" y="2424224"/>
            <a:ext cx="1796902" cy="65921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Thuận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lợi</a:t>
            </a:r>
            <a:endParaRPr lang="en-US" sz="2800" dirty="0">
              <a:solidFill>
                <a:srgbClr val="FF000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6A010BA7-1610-9BFC-FAA8-E8229FB6C48C}"/>
              </a:ext>
            </a:extLst>
          </p:cNvPr>
          <p:cNvCxnSpPr>
            <a:cxnSpLocks/>
          </p:cNvCxnSpPr>
          <p:nvPr/>
        </p:nvCxnSpPr>
        <p:spPr>
          <a:xfrm>
            <a:off x="3094075" y="3710763"/>
            <a:ext cx="584790" cy="1041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9423F73-EE14-1242-234D-17668212620F}"/>
              </a:ext>
            </a:extLst>
          </p:cNvPr>
          <p:cNvSpPr/>
          <p:nvPr/>
        </p:nvSpPr>
        <p:spPr>
          <a:xfrm>
            <a:off x="3700131" y="4359350"/>
            <a:ext cx="1796902" cy="65921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Khó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khăn</a:t>
            </a:r>
            <a:endParaRPr lang="en-US" sz="2800" dirty="0">
              <a:solidFill>
                <a:srgbClr val="FF0000"/>
              </a:solidFill>
              <a:latin typeface="Cambria" panose="02040503050406030204" pitchFamily="18" charset="0"/>
              <a:ea typeface="Cambria" panose="02040503050406030204" pitchFamily="18" charset="0"/>
            </a:endParaRPr>
          </a:p>
        </p:txBody>
      </p:sp>
      <p:cxnSp>
        <p:nvCxnSpPr>
          <p:cNvPr id="15" name="Straight Arrow Connector 14">
            <a:extLst>
              <a:ext uri="{FF2B5EF4-FFF2-40B4-BE49-F238E27FC236}">
                <a16:creationId xmlns:a16="http://schemas.microsoft.com/office/drawing/2014/main" id="{84BE7FC4-2CDF-43BF-1F6D-2896F47B4373}"/>
              </a:ext>
            </a:extLst>
          </p:cNvPr>
          <p:cNvCxnSpPr>
            <a:cxnSpLocks/>
            <a:stCxn id="9" idx="3"/>
          </p:cNvCxnSpPr>
          <p:nvPr/>
        </p:nvCxnSpPr>
        <p:spPr>
          <a:xfrm flipV="1">
            <a:off x="5497033" y="2264735"/>
            <a:ext cx="584792" cy="4890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58BE68C-6102-8B8D-BAAB-D6AFB34EC6D4}"/>
              </a:ext>
            </a:extLst>
          </p:cNvPr>
          <p:cNvSpPr/>
          <p:nvPr/>
        </p:nvSpPr>
        <p:spPr>
          <a:xfrm>
            <a:off x="6103089" y="1967024"/>
            <a:ext cx="4774019" cy="65921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Bản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thân</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đam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trống</a:t>
            </a:r>
            <a:endParaRPr lang="en-US" sz="2800" dirty="0">
              <a:solidFill>
                <a:srgbClr val="FF0000"/>
              </a:solidFill>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70B82968-6D9E-A8C4-9C32-E5B4EAEFFC73}"/>
              </a:ext>
            </a:extLst>
          </p:cNvPr>
          <p:cNvCxnSpPr>
            <a:cxnSpLocks/>
          </p:cNvCxnSpPr>
          <p:nvPr/>
        </p:nvCxnSpPr>
        <p:spPr>
          <a:xfrm>
            <a:off x="5518298" y="2881424"/>
            <a:ext cx="627322" cy="1807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DA65F0B-6F91-1CEC-5261-0A1C6EBEFC8C}"/>
              </a:ext>
            </a:extLst>
          </p:cNvPr>
          <p:cNvSpPr/>
          <p:nvPr/>
        </p:nvSpPr>
        <p:spPr>
          <a:xfrm>
            <a:off x="6166884" y="2764465"/>
            <a:ext cx="4774019" cy="818707"/>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Gia </a:t>
            </a:r>
            <a:r>
              <a:rPr lang="en-US" sz="2800" b="1" dirty="0" err="1">
                <a:solidFill>
                  <a:srgbClr val="FF0000"/>
                </a:solidFill>
                <a:latin typeface="Cambria" panose="02040503050406030204" pitchFamily="18" charset="0"/>
                <a:ea typeface="Cambria" panose="02040503050406030204" pitchFamily="18" charset="0"/>
              </a:rPr>
              <a:t>đình</a:t>
            </a:r>
            <a:r>
              <a:rPr lang="en-US" sz="2800" b="1"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cha </a:t>
            </a:r>
            <a:r>
              <a:rPr lang="en-US" sz="2800" dirty="0" err="1">
                <a:solidFill>
                  <a:srgbClr val="FF0000"/>
                </a:solidFill>
                <a:latin typeface="Cambria" panose="02040503050406030204" pitchFamily="18" charset="0"/>
                <a:ea typeface="Cambria" panose="02040503050406030204" pitchFamily="18" charset="0"/>
              </a:rPr>
              <a:t>cho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lập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nhóm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nhảy</a:t>
            </a:r>
            <a:r>
              <a:rPr lang="en-US" sz="2800" dirty="0">
                <a:solidFill>
                  <a:srgbClr val="FF0000"/>
                </a:solidFill>
                <a:latin typeface="Cambria" panose="02040503050406030204" pitchFamily="18" charset="0"/>
                <a:ea typeface="Cambria" panose="02040503050406030204" pitchFamily="18" charset="0"/>
              </a:rPr>
              <a:t>…</a:t>
            </a:r>
          </a:p>
        </p:txBody>
      </p:sp>
      <p:cxnSp>
        <p:nvCxnSpPr>
          <p:cNvPr id="26" name="Straight Arrow Connector 25">
            <a:extLst>
              <a:ext uri="{FF2B5EF4-FFF2-40B4-BE49-F238E27FC236}">
                <a16:creationId xmlns:a16="http://schemas.microsoft.com/office/drawing/2014/main" id="{1F59AEB9-6EE9-654A-E9A1-26DC2203CC80}"/>
              </a:ext>
            </a:extLst>
          </p:cNvPr>
          <p:cNvCxnSpPr>
            <a:cxnSpLocks/>
          </p:cNvCxnSpPr>
          <p:nvPr/>
        </p:nvCxnSpPr>
        <p:spPr>
          <a:xfrm>
            <a:off x="5518298" y="3019647"/>
            <a:ext cx="701750" cy="9994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ED3835C-76AB-75A1-2A96-A6CD6EC3198B}"/>
              </a:ext>
            </a:extLst>
          </p:cNvPr>
          <p:cNvSpPr/>
          <p:nvPr/>
        </p:nvSpPr>
        <p:spPr>
          <a:xfrm>
            <a:off x="6241312" y="3721396"/>
            <a:ext cx="4774019" cy="71238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Thầy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cô</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tài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endParaRPr lang="en-US" sz="2800" dirty="0">
              <a:solidFill>
                <a:srgbClr val="FF0000"/>
              </a:solidFill>
              <a:latin typeface="Cambria" panose="02040503050406030204" pitchFamily="18" charset="0"/>
              <a:ea typeface="Cambria" panose="02040503050406030204" pitchFamily="18" charset="0"/>
            </a:endParaRPr>
          </a:p>
        </p:txBody>
      </p:sp>
      <p:cxnSp>
        <p:nvCxnSpPr>
          <p:cNvPr id="30" name="Straight Arrow Connector 29">
            <a:extLst>
              <a:ext uri="{FF2B5EF4-FFF2-40B4-BE49-F238E27FC236}">
                <a16:creationId xmlns:a16="http://schemas.microsoft.com/office/drawing/2014/main" id="{6838EBD5-056D-F14E-8F90-A079B9F9BDE9}"/>
              </a:ext>
            </a:extLst>
          </p:cNvPr>
          <p:cNvCxnSpPr>
            <a:cxnSpLocks/>
            <a:stCxn id="13" idx="3"/>
          </p:cNvCxnSpPr>
          <p:nvPr/>
        </p:nvCxnSpPr>
        <p:spPr>
          <a:xfrm>
            <a:off x="5497033" y="4688959"/>
            <a:ext cx="712383" cy="2339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EAB992AB-4E99-3674-55BD-1CC1C83CDF20}"/>
              </a:ext>
            </a:extLst>
          </p:cNvPr>
          <p:cNvSpPr/>
          <p:nvPr/>
        </p:nvSpPr>
        <p:spPr>
          <a:xfrm>
            <a:off x="6230680" y="4625163"/>
            <a:ext cx="4774019" cy="76554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Quan </a:t>
            </a:r>
            <a:r>
              <a:rPr lang="en-US" sz="2800" b="1" dirty="0" err="1">
                <a:solidFill>
                  <a:srgbClr val="FF0000"/>
                </a:solidFill>
                <a:latin typeface="Cambria" panose="02040503050406030204" pitchFamily="18" charset="0"/>
                <a:ea typeface="Cambria" panose="02040503050406030204" pitchFamily="18" charset="0"/>
              </a:rPr>
              <a:t>niệm</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này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cho</a:t>
            </a:r>
            <a:r>
              <a:rPr lang="en-US" sz="2800" dirty="0">
                <a:solidFill>
                  <a:srgbClr val="FF0000"/>
                </a:solidFill>
                <a:latin typeface="Cambria" panose="02040503050406030204" pitchFamily="18" charset="0"/>
                <a:ea typeface="Cambria" panose="02040503050406030204" pitchFamily="18" charset="0"/>
              </a:rPr>
              <a:t> con </a:t>
            </a:r>
            <a:r>
              <a:rPr lang="en-US" sz="2800" dirty="0" err="1">
                <a:solidFill>
                  <a:srgbClr val="FF0000"/>
                </a:solidFill>
                <a:latin typeface="Cambria" panose="02040503050406030204" pitchFamily="18" charset="0"/>
                <a:ea typeface="Cambria" panose="02040503050406030204" pitchFamily="18" charset="0"/>
              </a:rPr>
              <a:t>gái</a:t>
            </a:r>
            <a:endParaRPr lang="en-US" sz="2800" dirty="0">
              <a:solidFill>
                <a:srgbClr val="FF0000"/>
              </a:solidFill>
              <a:latin typeface="Cambria" panose="02040503050406030204" pitchFamily="18" charset="0"/>
              <a:ea typeface="Cambria" panose="02040503050406030204" pitchFamily="18" charset="0"/>
            </a:endParaRPr>
          </a:p>
        </p:txBody>
      </p:sp>
      <p:cxnSp>
        <p:nvCxnSpPr>
          <p:cNvPr id="33" name="Straight Arrow Connector 32">
            <a:extLst>
              <a:ext uri="{FF2B5EF4-FFF2-40B4-BE49-F238E27FC236}">
                <a16:creationId xmlns:a16="http://schemas.microsoft.com/office/drawing/2014/main" id="{2BFDAAED-7594-4E92-7465-803FDD22BFEA}"/>
              </a:ext>
            </a:extLst>
          </p:cNvPr>
          <p:cNvCxnSpPr>
            <a:cxnSpLocks/>
            <a:stCxn id="13" idx="3"/>
          </p:cNvCxnSpPr>
          <p:nvPr/>
        </p:nvCxnSpPr>
        <p:spPr>
          <a:xfrm>
            <a:off x="5497033" y="4688959"/>
            <a:ext cx="871871" cy="1201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9BBA5877-46A1-DC39-7BE1-8D200339455E}"/>
              </a:ext>
            </a:extLst>
          </p:cNvPr>
          <p:cNvSpPr/>
          <p:nvPr/>
        </p:nvSpPr>
        <p:spPr>
          <a:xfrm>
            <a:off x="6390168" y="5592727"/>
            <a:ext cx="4774019" cy="87186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Quy </a:t>
            </a:r>
            <a:r>
              <a:rPr lang="en-US" sz="2800" b="1" dirty="0" err="1">
                <a:solidFill>
                  <a:srgbClr val="FF0000"/>
                </a:solidFill>
                <a:latin typeface="Cambria" panose="02040503050406030204" pitchFamily="18" charset="0"/>
                <a:ea typeface="Cambria" panose="02040503050406030204" pitchFamily="18" charset="0"/>
              </a:rPr>
              <a:t>ước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ngầm</a:t>
            </a:r>
            <a:r>
              <a:rPr lang="en-US" sz="2800" b="1"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con </a:t>
            </a:r>
            <a:r>
              <a:rPr lang="en-US" sz="2800" dirty="0" err="1">
                <a:solidFill>
                  <a:srgbClr val="FF0000"/>
                </a:solidFill>
                <a:latin typeface="Cambria" panose="02040503050406030204" pitchFamily="18" charset="0"/>
                <a:ea typeface="Cambria" panose="02040503050406030204" pitchFamily="18" charset="0"/>
              </a:rPr>
              <a:t>trai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trống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7487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6" grpId="0" animBg="1"/>
      <p:bldP spid="21" grpId="0" animBg="1"/>
      <p:bldP spid="27" grpId="0" animBg="1"/>
      <p:bldP spid="31"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1004" y="3099645"/>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4.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Dựa</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bài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đọc</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hãy</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biết</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vì</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sao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Mi-</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lô</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trở</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thành</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một</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nghệ</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sĩ</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trống</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nổi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tiếng</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thế</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giới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
        <p:nvSpPr>
          <p:cNvPr id="5" name="Speech Bubble: Rectangle with Corners Rounded 4">
            <a:extLst>
              <a:ext uri="{FF2B5EF4-FFF2-40B4-BE49-F238E27FC236}">
                <a16:creationId xmlns:a16="http://schemas.microsoft.com/office/drawing/2014/main" id="{3B2E495B-DE73-E21D-E952-08F55C28D6B2}"/>
              </a:ext>
            </a:extLst>
          </p:cNvPr>
          <p:cNvSpPr/>
          <p:nvPr/>
        </p:nvSpPr>
        <p:spPr>
          <a:xfrm>
            <a:off x="6581553" y="2456122"/>
            <a:ext cx="4295554" cy="1616148"/>
          </a:xfrm>
          <a:prstGeom prst="wedgeRoundRectCallout">
            <a:avLst>
              <a:gd name="adj1" fmla="val -45338"/>
              <a:gd name="adj2" fmla="val 668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Vì cô có đam mê chơi trống, có mong ước được thành nghệ sĩ chơi trống.</a:t>
            </a:r>
            <a:endParaRPr lang="en-US" sz="2800" dirty="0">
              <a:solidFill>
                <a:srgbClr val="FF0000"/>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F0FE3908-CEA0-3223-E67E-C77350DA1763}"/>
              </a:ext>
            </a:extLst>
          </p:cNvPr>
          <p:cNvSpPr/>
          <p:nvPr/>
        </p:nvSpPr>
        <p:spPr>
          <a:xfrm>
            <a:off x="0" y="2392327"/>
            <a:ext cx="4295554" cy="1616148"/>
          </a:xfrm>
          <a:prstGeom prst="wedgeRoundRectCallout">
            <a:avLst>
              <a:gd name="adj1" fmla="val 41543"/>
              <a:gd name="adj2" fmla="val 6615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Vì cô có năng khiếu, ước mơ, nỗ lực luyện tập, có nhiều người hỗ trợ, sống trong môi trường âm nhạc.</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0516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8">
              <a:extLst>
                <a:ext uri="{96DAC541-7B7A-43D3-8B79-37D633B846F1}">
                  <asvg:svgBlip xmlns:asvg="http://schemas.microsoft.com/office/drawing/2016/SVG/main" r:embed="rId9"/>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2">
              <a:extLst>
                <a:ext uri="{96DAC541-7B7A-43D3-8B79-37D633B846F1}">
                  <asvg:svgBlip xmlns:asvg="http://schemas.microsoft.com/office/drawing/2016/SVG/main" r:embed="rId13"/>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5. </a:t>
            </a:r>
            <a:r>
              <a:rPr kumimoji="0" lang="vi-VN"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Em có ấn tượng nhất với hành động nào của Mi-lô? Vì sao?</a:t>
            </a: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74347" y="2794571"/>
            <a:ext cx="8904515" cy="3287252"/>
          </a:xfrm>
          <a:custGeom>
            <a:avLst/>
            <a:gdLst>
              <a:gd name="connsiteX0" fmla="*/ 0 w 8904515"/>
              <a:gd name="connsiteY0" fmla="*/ 547886 h 3287252"/>
              <a:gd name="connsiteX1" fmla="*/ 547886 w 8904515"/>
              <a:gd name="connsiteY1" fmla="*/ 0 h 3287252"/>
              <a:gd name="connsiteX2" fmla="*/ 8356629 w 8904515"/>
              <a:gd name="connsiteY2" fmla="*/ 0 h 3287252"/>
              <a:gd name="connsiteX3" fmla="*/ 8904515 w 8904515"/>
              <a:gd name="connsiteY3" fmla="*/ 547886 h 3287252"/>
              <a:gd name="connsiteX4" fmla="*/ 8904515 w 8904515"/>
              <a:gd name="connsiteY4" fmla="*/ 2739366 h 3287252"/>
              <a:gd name="connsiteX5" fmla="*/ 8356629 w 8904515"/>
              <a:gd name="connsiteY5" fmla="*/ 3287252 h 3287252"/>
              <a:gd name="connsiteX6" fmla="*/ 547886 w 8904515"/>
              <a:gd name="connsiteY6" fmla="*/ 3287252 h 3287252"/>
              <a:gd name="connsiteX7" fmla="*/ 0 w 8904515"/>
              <a:gd name="connsiteY7" fmla="*/ 2739366 h 3287252"/>
              <a:gd name="connsiteX8" fmla="*/ 0 w 8904515"/>
              <a:gd name="connsiteY8" fmla="*/ 547886 h 32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3287252" fill="none" extrusionOk="0">
                <a:moveTo>
                  <a:pt x="0" y="547886"/>
                </a:moveTo>
                <a:cubicBezTo>
                  <a:pt x="4871" y="246634"/>
                  <a:pt x="265035" y="-20492"/>
                  <a:pt x="547886" y="0"/>
                </a:cubicBezTo>
                <a:cubicBezTo>
                  <a:pt x="3918815" y="10359"/>
                  <a:pt x="7362971" y="166365"/>
                  <a:pt x="8356629" y="0"/>
                </a:cubicBezTo>
                <a:cubicBezTo>
                  <a:pt x="8642437" y="9726"/>
                  <a:pt x="8933790" y="251729"/>
                  <a:pt x="8904515" y="547886"/>
                </a:cubicBezTo>
                <a:cubicBezTo>
                  <a:pt x="8753293" y="1478835"/>
                  <a:pt x="8973879" y="2183086"/>
                  <a:pt x="8904515" y="2739366"/>
                </a:cubicBezTo>
                <a:cubicBezTo>
                  <a:pt x="8932362" y="3011719"/>
                  <a:pt x="8681619" y="3272287"/>
                  <a:pt x="8356629" y="3287252"/>
                </a:cubicBezTo>
                <a:cubicBezTo>
                  <a:pt x="5792503" y="3299659"/>
                  <a:pt x="2668410" y="3317988"/>
                  <a:pt x="547886" y="3287252"/>
                </a:cubicBezTo>
                <a:cubicBezTo>
                  <a:pt x="284411" y="3266096"/>
                  <a:pt x="-4254" y="3094352"/>
                  <a:pt x="0" y="2739366"/>
                </a:cubicBezTo>
                <a:cubicBezTo>
                  <a:pt x="57319" y="1973685"/>
                  <a:pt x="-116954" y="929255"/>
                  <a:pt x="0" y="547886"/>
                </a:cubicBezTo>
                <a:close/>
              </a:path>
              <a:path w="8904515" h="3287252" stroke="0" extrusionOk="0">
                <a:moveTo>
                  <a:pt x="0" y="547886"/>
                </a:moveTo>
                <a:cubicBezTo>
                  <a:pt x="40782" y="234030"/>
                  <a:pt x="231468" y="5007"/>
                  <a:pt x="547886" y="0"/>
                </a:cubicBezTo>
                <a:cubicBezTo>
                  <a:pt x="3336403" y="39558"/>
                  <a:pt x="5215926" y="-110770"/>
                  <a:pt x="8356629" y="0"/>
                </a:cubicBezTo>
                <a:cubicBezTo>
                  <a:pt x="8668489" y="-1350"/>
                  <a:pt x="8907558" y="226779"/>
                  <a:pt x="8904515" y="547886"/>
                </a:cubicBezTo>
                <a:cubicBezTo>
                  <a:pt x="8766872" y="1639622"/>
                  <a:pt x="8915224" y="2351334"/>
                  <a:pt x="8904515" y="2739366"/>
                </a:cubicBezTo>
                <a:cubicBezTo>
                  <a:pt x="8895793" y="3009480"/>
                  <a:pt x="8691949" y="3276712"/>
                  <a:pt x="8356629" y="3287252"/>
                </a:cubicBezTo>
                <a:cubicBezTo>
                  <a:pt x="5979532" y="3341759"/>
                  <a:pt x="2494980" y="3154878"/>
                  <a:pt x="547886" y="3287252"/>
                </a:cubicBezTo>
                <a:cubicBezTo>
                  <a:pt x="214502" y="3268405"/>
                  <a:pt x="30669" y="3042327"/>
                  <a:pt x="0" y="2739366"/>
                </a:cubicBezTo>
                <a:cubicBezTo>
                  <a:pt x="36134" y="2470163"/>
                  <a:pt x="75751" y="1000448"/>
                  <a:pt x="0" y="547886"/>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Tớ rất ấn tượng với hành động cô chăm chú lắng nghe những thứ âm thanh xung quanh. Vì cô có tai nghe nhạc, cô muốn cảm nhận và phân biệt được những thanh âm của cuộc sống, để mai sau đưa nó vào những tác phẩm của cô.</a:t>
            </a:r>
            <a:endParaRPr lang="vi-VN" sz="3200" b="1" i="1" dirty="0">
              <a:solidFill>
                <a:srgbClr val="002060"/>
              </a:solidFill>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4"/>
          <a:stretch>
            <a:fillRect/>
          </a:stretch>
        </p:blipFill>
        <p:spPr>
          <a:xfrm>
            <a:off x="0" y="0"/>
            <a:ext cx="6456224" cy="926672"/>
          </a:xfrm>
          <a:prstGeom prst="rect">
            <a:avLst/>
          </a:prstGeom>
        </p:spPr>
      </p:pic>
      <p:pic>
        <p:nvPicPr>
          <p:cNvPr id="6" name="Picture 5" descr="A cartoon of a child waving&#10;&#10;AI-generated content may be incorrect.">
            <a:extLst>
              <a:ext uri="{FF2B5EF4-FFF2-40B4-BE49-F238E27FC236}">
                <a16:creationId xmlns:a16="http://schemas.microsoft.com/office/drawing/2014/main" id="{62FF3B50-5DAC-43A7-CE4D-03DCFDB3C0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57910" y="2604977"/>
            <a:ext cx="2490566" cy="4253023"/>
          </a:xfrm>
          <a:prstGeom prst="rect">
            <a:avLst/>
          </a:prstGeom>
        </p:spPr>
      </p:pic>
      <p:pic>
        <p:nvPicPr>
          <p:cNvPr id="7" name="tải xuống (1)">
            <a:hlinkClick r:id="" action="ppaction://media"/>
            <a:extLst>
              <a:ext uri="{FF2B5EF4-FFF2-40B4-BE49-F238E27FC236}">
                <a16:creationId xmlns:a16="http://schemas.microsoft.com/office/drawing/2014/main" id="{520ECA80-CA52-8E22-BCCD-37600230A09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48241" y="376274"/>
            <a:ext cx="406400" cy="406400"/>
          </a:xfrm>
          <a:prstGeom prst="rect">
            <a:avLst/>
          </a:prstGeom>
        </p:spPr>
      </p:pic>
    </p:spTree>
    <p:extLst>
      <p:ext uri="{BB962C8B-B14F-4D97-AF65-F5344CB8AC3E}">
        <p14:creationId xmlns:p14="http://schemas.microsoft.com/office/powerpoint/2010/main" val="272574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 presetClass="mediacall" presetSubtype="0" fill="hold" nodeType="withEffect">
                                  <p:stCondLst>
                                    <p:cond delay="0"/>
                                  </p:stCondLst>
                                  <p:childTnLst>
                                    <p:cmd type="call" cmd="playFrom(0.0)">
                                      <p:cBhvr>
                                        <p:cTn id="9" dur="11810" fill="hold"/>
                                        <p:tgtEl>
                                          <p:spTgt spid="7"/>
                                        </p:tgtEl>
                                      </p:cBhvr>
                                    </p:cmd>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3" name="Picture 2" descr="A picture containing text&#10;&#10;Description automatically generated">
            <a:extLst>
              <a:ext uri="{FF2B5EF4-FFF2-40B4-BE49-F238E27FC236}">
                <a16:creationId xmlns:a16="http://schemas.microsoft.com/office/drawing/2014/main" id="{C3F0CC13-1F4F-200F-6D8E-0371B440E7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7890300" y="1338271"/>
            <a:ext cx="4301700" cy="5304687"/>
          </a:xfrm>
          <a:prstGeom prst="rect">
            <a:avLst/>
          </a:prstGeom>
        </p:spPr>
      </p:pic>
      <p:sp>
        <p:nvSpPr>
          <p:cNvPr id="9" name="Rectangle: Rounded Corners 8">
            <a:extLst>
              <a:ext uri="{FF2B5EF4-FFF2-40B4-BE49-F238E27FC236}">
                <a16:creationId xmlns:a16="http://schemas.microsoft.com/office/drawing/2014/main" id="{2BDA168E-2402-18C7-F3E5-9645BF55C7D7}"/>
              </a:ext>
            </a:extLst>
          </p:cNvPr>
          <p:cNvSpPr/>
          <p:nvPr/>
        </p:nvSpPr>
        <p:spPr>
          <a:xfrm>
            <a:off x="1117543" y="165388"/>
            <a:ext cx="6544157" cy="2160813"/>
          </a:xfrm>
          <a:custGeom>
            <a:avLst/>
            <a:gdLst>
              <a:gd name="connsiteX0" fmla="*/ 0 w 6544157"/>
              <a:gd name="connsiteY0" fmla="*/ 360143 h 2160813"/>
              <a:gd name="connsiteX1" fmla="*/ 360143 w 6544157"/>
              <a:gd name="connsiteY1" fmla="*/ 0 h 2160813"/>
              <a:gd name="connsiteX2" fmla="*/ 6184014 w 6544157"/>
              <a:gd name="connsiteY2" fmla="*/ 0 h 2160813"/>
              <a:gd name="connsiteX3" fmla="*/ 6544157 w 6544157"/>
              <a:gd name="connsiteY3" fmla="*/ 360143 h 2160813"/>
              <a:gd name="connsiteX4" fmla="*/ 6544157 w 6544157"/>
              <a:gd name="connsiteY4" fmla="*/ 1800670 h 2160813"/>
              <a:gd name="connsiteX5" fmla="*/ 6184014 w 6544157"/>
              <a:gd name="connsiteY5" fmla="*/ 2160813 h 2160813"/>
              <a:gd name="connsiteX6" fmla="*/ 360143 w 6544157"/>
              <a:gd name="connsiteY6" fmla="*/ 2160813 h 2160813"/>
              <a:gd name="connsiteX7" fmla="*/ 0 w 6544157"/>
              <a:gd name="connsiteY7" fmla="*/ 1800670 h 2160813"/>
              <a:gd name="connsiteX8" fmla="*/ 0 w 6544157"/>
              <a:gd name="connsiteY8" fmla="*/ 360143 h 216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157" h="2160813" fill="none" extrusionOk="0">
                <a:moveTo>
                  <a:pt x="0" y="360143"/>
                </a:moveTo>
                <a:cubicBezTo>
                  <a:pt x="38160" y="171718"/>
                  <a:pt x="175000" y="-14283"/>
                  <a:pt x="360143" y="0"/>
                </a:cubicBezTo>
                <a:cubicBezTo>
                  <a:pt x="2753282" y="10359"/>
                  <a:pt x="4723628" y="166365"/>
                  <a:pt x="6184014" y="0"/>
                </a:cubicBezTo>
                <a:cubicBezTo>
                  <a:pt x="6364499" y="10674"/>
                  <a:pt x="6549331" y="162379"/>
                  <a:pt x="6544157" y="360143"/>
                </a:cubicBezTo>
                <a:cubicBezTo>
                  <a:pt x="6661527" y="790042"/>
                  <a:pt x="6671852" y="1192768"/>
                  <a:pt x="6544157" y="1800670"/>
                </a:cubicBezTo>
                <a:cubicBezTo>
                  <a:pt x="6558471" y="1984028"/>
                  <a:pt x="6385253" y="2159251"/>
                  <a:pt x="6184014" y="2160813"/>
                </a:cubicBezTo>
                <a:cubicBezTo>
                  <a:pt x="3927635" y="2173220"/>
                  <a:pt x="3042657" y="2191549"/>
                  <a:pt x="360143" y="2160813"/>
                </a:cubicBezTo>
                <a:cubicBezTo>
                  <a:pt x="177835" y="2151838"/>
                  <a:pt x="-650" y="2007574"/>
                  <a:pt x="0" y="1800670"/>
                </a:cubicBezTo>
                <a:cubicBezTo>
                  <a:pt x="18855" y="1144462"/>
                  <a:pt x="110449" y="986896"/>
                  <a:pt x="0" y="360143"/>
                </a:cubicBezTo>
                <a:close/>
              </a:path>
              <a:path w="6544157" h="2160813" stroke="0" extrusionOk="0">
                <a:moveTo>
                  <a:pt x="0" y="360143"/>
                </a:moveTo>
                <a:cubicBezTo>
                  <a:pt x="16218" y="156761"/>
                  <a:pt x="141789" y="7044"/>
                  <a:pt x="360143" y="0"/>
                </a:cubicBezTo>
                <a:cubicBezTo>
                  <a:pt x="963211" y="39558"/>
                  <a:pt x="3342051" y="-110770"/>
                  <a:pt x="6184014" y="0"/>
                </a:cubicBezTo>
                <a:cubicBezTo>
                  <a:pt x="6396300" y="-1950"/>
                  <a:pt x="6546664" y="145986"/>
                  <a:pt x="6544157" y="360143"/>
                </a:cubicBezTo>
                <a:cubicBezTo>
                  <a:pt x="6668459" y="767516"/>
                  <a:pt x="6625532" y="1125603"/>
                  <a:pt x="6544157" y="1800670"/>
                </a:cubicBezTo>
                <a:cubicBezTo>
                  <a:pt x="6534537" y="1963752"/>
                  <a:pt x="6419143" y="2149147"/>
                  <a:pt x="6184014" y="2160813"/>
                </a:cubicBezTo>
                <a:cubicBezTo>
                  <a:pt x="3463284" y="2215320"/>
                  <a:pt x="1775818" y="2028439"/>
                  <a:pt x="360143" y="2160813"/>
                </a:cubicBezTo>
                <a:cubicBezTo>
                  <a:pt x="150326" y="2154132"/>
                  <a:pt x="31499" y="1999953"/>
                  <a:pt x="0" y="1800670"/>
                </a:cubicBezTo>
                <a:cubicBezTo>
                  <a:pt x="79288" y="1356693"/>
                  <a:pt x="-106488" y="930883"/>
                  <a:pt x="0" y="36014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000" b="1" dirty="0">
                <a:solidFill>
                  <a:srgbClr val="FF0000"/>
                </a:solidFill>
                <a:latin typeface="Cambria" panose="02040503050406030204" pitchFamily="18" charset="0"/>
                <a:ea typeface="Cambria" panose="02040503050406030204" pitchFamily="18" charset="0"/>
              </a:rPr>
              <a:t>Theo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nội</a:t>
            </a:r>
            <a:r>
              <a:rPr lang="en-US" sz="4000" b="1" dirty="0">
                <a:solidFill>
                  <a:srgbClr val="FF0000"/>
                </a:solidFill>
                <a:latin typeface="Cambria" panose="02040503050406030204" pitchFamily="18" charset="0"/>
                <a:ea typeface="Cambria" panose="02040503050406030204" pitchFamily="18" charset="0"/>
              </a:rPr>
              <a:t> dung </a:t>
            </a:r>
            <a:r>
              <a:rPr lang="en-US" sz="4000" b="1" dirty="0" err="1">
                <a:solidFill>
                  <a:srgbClr val="FF0000"/>
                </a:solidFill>
                <a:latin typeface="Cambria" panose="02040503050406030204" pitchFamily="18" charset="0"/>
                <a:ea typeface="Cambria" panose="02040503050406030204" pitchFamily="18" charset="0"/>
              </a:rPr>
              <a:t>chính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gì</a:t>
            </a:r>
            <a:r>
              <a:rPr lang="en-US" sz="4000" b="1" dirty="0">
                <a:solidFill>
                  <a:srgbClr val="FF0000"/>
                </a:solidFill>
                <a:latin typeface="Cambria" panose="02040503050406030204" pitchFamily="18" charset="0"/>
                <a:ea typeface="Cambria" panose="02040503050406030204" pitchFamily="18" charset="0"/>
              </a:rPr>
              <a:t>? </a:t>
            </a:r>
          </a:p>
        </p:txBody>
      </p:sp>
      <p:sp>
        <p:nvSpPr>
          <p:cNvPr id="10" name="Speech Bubble: Rectangle with Corners Rounded 9">
            <a:extLst>
              <a:ext uri="{FF2B5EF4-FFF2-40B4-BE49-F238E27FC236}">
                <a16:creationId xmlns:a16="http://schemas.microsoft.com/office/drawing/2014/main" id="{DBABAE30-ED57-4623-6982-9FFF41251F95}"/>
              </a:ext>
            </a:extLst>
          </p:cNvPr>
          <p:cNvSpPr/>
          <p:nvPr/>
        </p:nvSpPr>
        <p:spPr>
          <a:xfrm>
            <a:off x="180753" y="3155325"/>
            <a:ext cx="7275962" cy="2937250"/>
          </a:xfrm>
          <a:custGeom>
            <a:avLst/>
            <a:gdLst>
              <a:gd name="connsiteX0" fmla="*/ 0 w 7275962"/>
              <a:gd name="connsiteY0" fmla="*/ 489551 h 2937250"/>
              <a:gd name="connsiteX1" fmla="*/ 489551 w 7275962"/>
              <a:gd name="connsiteY1" fmla="*/ 0 h 2937250"/>
              <a:gd name="connsiteX2" fmla="*/ 4244311 w 7275962"/>
              <a:gd name="connsiteY2" fmla="*/ 0 h 2937250"/>
              <a:gd name="connsiteX3" fmla="*/ 4244311 w 7275962"/>
              <a:gd name="connsiteY3" fmla="*/ 0 h 2937250"/>
              <a:gd name="connsiteX4" fmla="*/ 6063302 w 7275962"/>
              <a:gd name="connsiteY4" fmla="*/ 0 h 2937250"/>
              <a:gd name="connsiteX5" fmla="*/ 6786411 w 7275962"/>
              <a:gd name="connsiteY5" fmla="*/ 0 h 2937250"/>
              <a:gd name="connsiteX6" fmla="*/ 7275962 w 7275962"/>
              <a:gd name="connsiteY6" fmla="*/ 489551 h 2937250"/>
              <a:gd name="connsiteX7" fmla="*/ 7275962 w 7275962"/>
              <a:gd name="connsiteY7" fmla="*/ 489542 h 2937250"/>
              <a:gd name="connsiteX8" fmla="*/ 7717176 w 7275962"/>
              <a:gd name="connsiteY8" fmla="*/ 110734 h 2937250"/>
              <a:gd name="connsiteX9" fmla="*/ 7275962 w 7275962"/>
              <a:gd name="connsiteY9" fmla="*/ 1223854 h 2937250"/>
              <a:gd name="connsiteX10" fmla="*/ 7275962 w 7275962"/>
              <a:gd name="connsiteY10" fmla="*/ 2447699 h 2937250"/>
              <a:gd name="connsiteX11" fmla="*/ 6786411 w 7275962"/>
              <a:gd name="connsiteY11" fmla="*/ 2937250 h 2937250"/>
              <a:gd name="connsiteX12" fmla="*/ 6063302 w 7275962"/>
              <a:gd name="connsiteY12" fmla="*/ 2937250 h 2937250"/>
              <a:gd name="connsiteX13" fmla="*/ 4244311 w 7275962"/>
              <a:gd name="connsiteY13" fmla="*/ 2937250 h 2937250"/>
              <a:gd name="connsiteX14" fmla="*/ 4244311 w 7275962"/>
              <a:gd name="connsiteY14" fmla="*/ 2937250 h 2937250"/>
              <a:gd name="connsiteX15" fmla="*/ 489551 w 7275962"/>
              <a:gd name="connsiteY15" fmla="*/ 2937250 h 2937250"/>
              <a:gd name="connsiteX16" fmla="*/ 0 w 7275962"/>
              <a:gd name="connsiteY16" fmla="*/ 2447699 h 2937250"/>
              <a:gd name="connsiteX17" fmla="*/ 0 w 7275962"/>
              <a:gd name="connsiteY17" fmla="*/ 1223854 h 2937250"/>
              <a:gd name="connsiteX18" fmla="*/ 0 w 7275962"/>
              <a:gd name="connsiteY18" fmla="*/ 489542 h 2937250"/>
              <a:gd name="connsiteX19" fmla="*/ 0 w 7275962"/>
              <a:gd name="connsiteY19" fmla="*/ 489542 h 2937250"/>
              <a:gd name="connsiteX20" fmla="*/ 0 w 7275962"/>
              <a:gd name="connsiteY20" fmla="*/ 489551 h 293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75962" h="2937250" fill="none" extrusionOk="0">
                <a:moveTo>
                  <a:pt x="0" y="489551"/>
                </a:moveTo>
                <a:cubicBezTo>
                  <a:pt x="12458" y="206926"/>
                  <a:pt x="204424" y="19023"/>
                  <a:pt x="489551" y="0"/>
                </a:cubicBezTo>
                <a:cubicBezTo>
                  <a:pt x="1073344" y="-138790"/>
                  <a:pt x="2710655" y="55134"/>
                  <a:pt x="4244311" y="0"/>
                </a:cubicBezTo>
                <a:lnTo>
                  <a:pt x="4244311" y="0"/>
                </a:lnTo>
                <a:cubicBezTo>
                  <a:pt x="4799664" y="70398"/>
                  <a:pt x="5524024" y="70879"/>
                  <a:pt x="6063302" y="0"/>
                </a:cubicBezTo>
                <a:cubicBezTo>
                  <a:pt x="6226852" y="-39970"/>
                  <a:pt x="6644723" y="56092"/>
                  <a:pt x="6786411" y="0"/>
                </a:cubicBezTo>
                <a:cubicBezTo>
                  <a:pt x="7040468" y="26263"/>
                  <a:pt x="7294287" y="187857"/>
                  <a:pt x="7275962" y="489551"/>
                </a:cubicBezTo>
                <a:lnTo>
                  <a:pt x="7275962" y="489542"/>
                </a:lnTo>
                <a:cubicBezTo>
                  <a:pt x="7437858" y="342165"/>
                  <a:pt x="7528829" y="301153"/>
                  <a:pt x="7717176" y="110734"/>
                </a:cubicBezTo>
                <a:cubicBezTo>
                  <a:pt x="7697070" y="278456"/>
                  <a:pt x="7325879" y="965148"/>
                  <a:pt x="7275962" y="1223854"/>
                </a:cubicBezTo>
                <a:cubicBezTo>
                  <a:pt x="7296358" y="1354004"/>
                  <a:pt x="7348867" y="2123949"/>
                  <a:pt x="7275962" y="2447699"/>
                </a:cubicBezTo>
                <a:cubicBezTo>
                  <a:pt x="7284663" y="2718192"/>
                  <a:pt x="7026314" y="2903415"/>
                  <a:pt x="6786411" y="2937250"/>
                </a:cubicBezTo>
                <a:cubicBezTo>
                  <a:pt x="6580512" y="2914893"/>
                  <a:pt x="6273114" y="2943051"/>
                  <a:pt x="6063302" y="2937250"/>
                </a:cubicBezTo>
                <a:cubicBezTo>
                  <a:pt x="5557180" y="2784125"/>
                  <a:pt x="4984595" y="3094356"/>
                  <a:pt x="4244311" y="2937250"/>
                </a:cubicBezTo>
                <a:lnTo>
                  <a:pt x="4244311" y="2937250"/>
                </a:lnTo>
                <a:cubicBezTo>
                  <a:pt x="3633877" y="2823946"/>
                  <a:pt x="1814598" y="2914479"/>
                  <a:pt x="489551" y="2937250"/>
                </a:cubicBezTo>
                <a:cubicBezTo>
                  <a:pt x="237779" y="2925772"/>
                  <a:pt x="-6950" y="2733368"/>
                  <a:pt x="0" y="2447699"/>
                </a:cubicBezTo>
                <a:cubicBezTo>
                  <a:pt x="76322" y="1852585"/>
                  <a:pt x="-36395" y="1466596"/>
                  <a:pt x="0" y="1223854"/>
                </a:cubicBezTo>
                <a:cubicBezTo>
                  <a:pt x="-44167" y="1080379"/>
                  <a:pt x="-9158" y="823114"/>
                  <a:pt x="0" y="489542"/>
                </a:cubicBezTo>
                <a:lnTo>
                  <a:pt x="0" y="489542"/>
                </a:lnTo>
                <a:lnTo>
                  <a:pt x="0" y="489551"/>
                </a:lnTo>
                <a:close/>
              </a:path>
              <a:path w="7275962" h="2937250" stroke="0" extrusionOk="0">
                <a:moveTo>
                  <a:pt x="0" y="489551"/>
                </a:moveTo>
                <a:cubicBezTo>
                  <a:pt x="16681" y="239805"/>
                  <a:pt x="229103" y="-1423"/>
                  <a:pt x="489551" y="0"/>
                </a:cubicBezTo>
                <a:cubicBezTo>
                  <a:pt x="1653873" y="-19614"/>
                  <a:pt x="2765566" y="39674"/>
                  <a:pt x="4244311" y="0"/>
                </a:cubicBezTo>
                <a:lnTo>
                  <a:pt x="4244311" y="0"/>
                </a:lnTo>
                <a:cubicBezTo>
                  <a:pt x="4539271" y="-145643"/>
                  <a:pt x="5370438" y="-34236"/>
                  <a:pt x="6063302" y="0"/>
                </a:cubicBezTo>
                <a:cubicBezTo>
                  <a:pt x="6138875" y="-54214"/>
                  <a:pt x="6696739" y="-40653"/>
                  <a:pt x="6786411" y="0"/>
                </a:cubicBezTo>
                <a:cubicBezTo>
                  <a:pt x="7021924" y="-18476"/>
                  <a:pt x="7266327" y="202483"/>
                  <a:pt x="7275962" y="489551"/>
                </a:cubicBezTo>
                <a:lnTo>
                  <a:pt x="7275962" y="489542"/>
                </a:lnTo>
                <a:cubicBezTo>
                  <a:pt x="7358001" y="482730"/>
                  <a:pt x="7678783" y="202644"/>
                  <a:pt x="7717176" y="110734"/>
                </a:cubicBezTo>
                <a:cubicBezTo>
                  <a:pt x="7570009" y="496702"/>
                  <a:pt x="7417765" y="867285"/>
                  <a:pt x="7275962" y="1223854"/>
                </a:cubicBezTo>
                <a:cubicBezTo>
                  <a:pt x="7274762" y="1796963"/>
                  <a:pt x="7362850" y="1960466"/>
                  <a:pt x="7275962" y="2447699"/>
                </a:cubicBezTo>
                <a:cubicBezTo>
                  <a:pt x="7309450" y="2732066"/>
                  <a:pt x="7067832" y="2951012"/>
                  <a:pt x="6786411" y="2937250"/>
                </a:cubicBezTo>
                <a:cubicBezTo>
                  <a:pt x="6449636" y="2896166"/>
                  <a:pt x="6171309" y="2909842"/>
                  <a:pt x="6063302" y="2937250"/>
                </a:cubicBezTo>
                <a:cubicBezTo>
                  <a:pt x="5311858" y="3065145"/>
                  <a:pt x="4896951" y="2831086"/>
                  <a:pt x="4244311" y="2937250"/>
                </a:cubicBezTo>
                <a:lnTo>
                  <a:pt x="4244311" y="2937250"/>
                </a:lnTo>
                <a:cubicBezTo>
                  <a:pt x="3094398" y="2965093"/>
                  <a:pt x="1389763" y="2972199"/>
                  <a:pt x="489551" y="2937250"/>
                </a:cubicBezTo>
                <a:cubicBezTo>
                  <a:pt x="196125" y="2960418"/>
                  <a:pt x="885" y="2709570"/>
                  <a:pt x="0" y="2447699"/>
                </a:cubicBezTo>
                <a:cubicBezTo>
                  <a:pt x="-34772" y="2124428"/>
                  <a:pt x="-96950" y="1751024"/>
                  <a:pt x="0" y="1223854"/>
                </a:cubicBezTo>
                <a:cubicBezTo>
                  <a:pt x="-65752" y="942402"/>
                  <a:pt x="56206" y="654537"/>
                  <a:pt x="0" y="489542"/>
                </a:cubicBezTo>
                <a:lnTo>
                  <a:pt x="0" y="489542"/>
                </a:lnTo>
                <a:lnTo>
                  <a:pt x="0" y="489551"/>
                </a:lnTo>
                <a:close/>
              </a:path>
            </a:pathLst>
          </a:custGeom>
          <a:solidFill>
            <a:srgbClr val="CCFFFF"/>
          </a:solidFill>
          <a:ln w="38100">
            <a:solidFill>
              <a:srgbClr val="7030A0"/>
            </a:solidFill>
            <a:extLst>
              <a:ext uri="{C807C97D-BFC1-408E-A445-0C87EB9F89A2}">
                <ask:lineSketchStyleProps xmlns:ask="http://schemas.microsoft.com/office/drawing/2018/sketchyshapes" sd="2882241563">
                  <a:prstGeom prst="wedgeRoundRectCallout">
                    <a:avLst>
                      <a:gd name="adj1" fmla="val 56064"/>
                      <a:gd name="adj2" fmla="val -46230"/>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i="1" dirty="0" err="1">
                <a:solidFill>
                  <a:prstClr val="black"/>
                </a:solidFill>
                <a:latin typeface="Cambria" panose="02040503050406030204" pitchFamily="18" charset="0"/>
                <a:ea typeface="Cambria" panose="02040503050406030204" pitchFamily="18" charset="0"/>
              </a:rPr>
              <a:t>Câu</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chuyện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kể</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về</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cô</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bé</a:t>
            </a:r>
            <a:r>
              <a:rPr lang="en-US" sz="3200" b="1" i="1" dirty="0">
                <a:solidFill>
                  <a:prstClr val="black"/>
                </a:solidFill>
                <a:latin typeface="Cambria" panose="02040503050406030204" pitchFamily="18" charset="0"/>
                <a:ea typeface="Cambria" panose="02040503050406030204" pitchFamily="18" charset="0"/>
              </a:rPr>
              <a:t> Mi-</a:t>
            </a:r>
            <a:r>
              <a:rPr lang="en-US" sz="3200" b="1" i="1" dirty="0" err="1">
                <a:solidFill>
                  <a:prstClr val="black"/>
                </a:solidFill>
                <a:latin typeface="Cambria" panose="02040503050406030204" pitchFamily="18" charset="0"/>
                <a:ea typeface="Cambria" panose="02040503050406030204" pitchFamily="18" charset="0"/>
              </a:rPr>
              <a:t>lô</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cô</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bé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đã</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vượt</a:t>
            </a:r>
            <a:r>
              <a:rPr lang="en-US" sz="3200" b="1" i="1" dirty="0">
                <a:solidFill>
                  <a:prstClr val="black"/>
                </a:solidFill>
                <a:latin typeface="Cambria" panose="02040503050406030204" pitchFamily="18" charset="0"/>
                <a:ea typeface="Cambria" panose="02040503050406030204" pitchFamily="18" charset="0"/>
              </a:rPr>
              <a:t> qua </a:t>
            </a:r>
            <a:r>
              <a:rPr lang="en-US" sz="3200" b="1" i="1" dirty="0" err="1">
                <a:solidFill>
                  <a:prstClr val="black"/>
                </a:solidFill>
                <a:latin typeface="Cambria" panose="02040503050406030204" pitchFamily="18" charset="0"/>
                <a:ea typeface="Cambria" panose="02040503050406030204" pitchFamily="18" charset="0"/>
              </a:rPr>
              <a:t>định</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kiến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của</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người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dân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trên</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đảo</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cố</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gắng</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chăm</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chỉ</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để</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đạt</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được</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ước</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mơ</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trở</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thành</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một</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nghệ</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sĩ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trống</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nổi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tiếng</a:t>
            </a:r>
            <a:r>
              <a:rPr lang="en-US" sz="3200" b="1" i="1" dirty="0">
                <a:solidFill>
                  <a:prstClr val="black"/>
                </a:solidFill>
                <a:latin typeface="Cambria" panose="02040503050406030204" pitchFamily="18" charset="0"/>
                <a:ea typeface="Cambria" panose="02040503050406030204" pitchFamily="18" charset="0"/>
              </a:rPr>
              <a:t>.</a:t>
            </a:r>
            <a:endParaRPr lang="vi-VN" sz="32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Graphic 5">
            <a:extLst>
              <a:ext uri="{FF2B5EF4-FFF2-40B4-BE49-F238E27FC236}">
                <a16:creationId xmlns:a16="http://schemas.microsoft.com/office/drawing/2014/main" id="{44ADE73F-433E-7A98-DD28-FECC71B030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84324" y="2327813"/>
            <a:ext cx="3745571" cy="3852182"/>
          </a:xfrm>
          <a:prstGeom prst="rect">
            <a:avLst/>
          </a:prstGeom>
        </p:spPr>
      </p:pic>
      <p:pic>
        <p:nvPicPr>
          <p:cNvPr id="7" name="Picture 6">
            <a:extLst>
              <a:ext uri="{FF2B5EF4-FFF2-40B4-BE49-F238E27FC236}">
                <a16:creationId xmlns:a16="http://schemas.microsoft.com/office/drawing/2014/main" id="{E05CC81F-75C3-5BDB-6DF4-F635EB1D32A2}"/>
              </a:ext>
            </a:extLst>
          </p:cNvPr>
          <p:cNvPicPr>
            <a:picLocks noChangeAspect="1"/>
          </p:cNvPicPr>
          <p:nvPr/>
        </p:nvPicPr>
        <p:blipFill>
          <a:blip r:embed="rId14"/>
          <a:stretch>
            <a:fillRect/>
          </a:stretch>
        </p:blipFill>
        <p:spPr>
          <a:xfrm>
            <a:off x="3005660" y="692827"/>
            <a:ext cx="8132769" cy="1444877"/>
          </a:xfrm>
          <a:prstGeom prst="rect">
            <a:avLst/>
          </a:prstGeom>
        </p:spPr>
      </p:pic>
    </p:spTree>
    <p:extLst>
      <p:ext uri="{BB962C8B-B14F-4D97-AF65-F5344CB8AC3E}">
        <p14:creationId xmlns:p14="http://schemas.microsoft.com/office/powerpoint/2010/main" val="332691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artoon of a child playing drums on a beach&#10;&#10;AI-generated content may be incorrect.">
            <a:extLst>
              <a:ext uri="{FF2B5EF4-FFF2-40B4-BE49-F238E27FC236}">
                <a16:creationId xmlns:a16="http://schemas.microsoft.com/office/drawing/2014/main" id="{F46E3770-FE7C-3B5C-137E-1203E509A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46" b="198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094BCB-2A44-B310-0A2B-41390BFD3945}"/>
              </a:ext>
            </a:extLst>
          </p:cNvPr>
          <p:cNvPicPr>
            <a:picLocks noChangeAspect="1"/>
          </p:cNvPicPr>
          <p:nvPr/>
        </p:nvPicPr>
        <p:blipFill>
          <a:blip r:embed="rId3"/>
          <a:stretch>
            <a:fillRect/>
          </a:stretch>
        </p:blipFill>
        <p:spPr>
          <a:xfrm>
            <a:off x="-180929" y="426763"/>
            <a:ext cx="3699778" cy="1742278"/>
          </a:xfrm>
          <a:prstGeom prst="rect">
            <a:avLst/>
          </a:prstGeom>
        </p:spPr>
      </p:pic>
      <p:pic>
        <p:nvPicPr>
          <p:cNvPr id="7" name="Picture 6">
            <a:extLst>
              <a:ext uri="{FF2B5EF4-FFF2-40B4-BE49-F238E27FC236}">
                <a16:creationId xmlns:a16="http://schemas.microsoft.com/office/drawing/2014/main" id="{5AA8349D-E3D4-F63B-0ABB-ABA6ECD06280}"/>
              </a:ext>
            </a:extLst>
          </p:cNvPr>
          <p:cNvPicPr>
            <a:picLocks noChangeAspect="1"/>
          </p:cNvPicPr>
          <p:nvPr/>
        </p:nvPicPr>
        <p:blipFill>
          <a:blip r:embed="rId4"/>
          <a:stretch>
            <a:fillRect/>
          </a:stretch>
        </p:blipFill>
        <p:spPr>
          <a:xfrm>
            <a:off x="3356542" y="3786434"/>
            <a:ext cx="8498561" cy="2389839"/>
          </a:xfrm>
          <a:prstGeom prst="rect">
            <a:avLst/>
          </a:prstGeom>
        </p:spPr>
      </p:pic>
    </p:spTree>
    <p:extLst>
      <p:ext uri="{BB962C8B-B14F-4D97-AF65-F5344CB8AC3E}">
        <p14:creationId xmlns:p14="http://schemas.microsoft.com/office/powerpoint/2010/main" val="3990544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a:extLst>
              <a:ext uri="{FF2B5EF4-FFF2-40B4-BE49-F238E27FC236}">
                <a16:creationId xmlns:a16="http://schemas.microsoft.com/office/drawing/2014/main" id="{41BC137E-1D45-35EB-E544-4B8A01463272}"/>
              </a:ext>
            </a:extLst>
          </p:cNvPr>
          <p:cNvGrpSpPr/>
          <p:nvPr/>
        </p:nvGrpSpPr>
        <p:grpSpPr>
          <a:xfrm>
            <a:off x="-61586" y="3091671"/>
            <a:ext cx="12315173" cy="3766329"/>
            <a:chOff x="-61586" y="3091671"/>
            <a:chExt cx="12315173" cy="3766329"/>
          </a:xfrm>
        </p:grpSpPr>
        <p:pic>
          <p:nvPicPr>
            <p:cNvPr id="3" name="图形 1">
              <a:extLst>
                <a:ext uri="{FF2B5EF4-FFF2-40B4-BE49-F238E27FC236}">
                  <a16:creationId xmlns:a16="http://schemas.microsoft.com/office/drawing/2014/main" id="{255C2F6D-1E15-5789-3F01-D967870C5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4" name="图形 18">
              <a:extLst>
                <a:ext uri="{FF2B5EF4-FFF2-40B4-BE49-F238E27FC236}">
                  <a16:creationId xmlns:a16="http://schemas.microsoft.com/office/drawing/2014/main" id="{D03FAD66-7FDE-9461-1DA2-03475BFFD0A8}"/>
                </a:ext>
              </a:extLst>
            </p:cNvPr>
            <p:cNvPicPr>
              <a:picLocks noChangeAspect="1"/>
            </p:cNvPicPr>
            <p:nvPr/>
          </p:nvPicPr>
          <p:blipFill>
            <a:blip r:embed="rId4">
              <a:extLst>
                <a:ext uri="{96DAC541-7B7A-43D3-8B79-37D633B846F1}">
                  <asvg:svgBlip xmlns:asvg="http://schemas.microsoft.com/office/drawing/2016/SVG/main" r:embed="rId5"/>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5" name="图形 2">
              <a:extLst>
                <a:ext uri="{FF2B5EF4-FFF2-40B4-BE49-F238E27FC236}">
                  <a16:creationId xmlns:a16="http://schemas.microsoft.com/office/drawing/2014/main" id="{AFFE6A48-709F-579D-2D05-191A912616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586" y="4179063"/>
              <a:ext cx="12315173" cy="440656"/>
            </a:xfrm>
            <a:prstGeom prst="rect">
              <a:avLst/>
            </a:prstGeom>
            <a:effectLst/>
          </p:spPr>
        </p:pic>
        <p:pic>
          <p:nvPicPr>
            <p:cNvPr id="6" name="图形 10">
              <a:extLst>
                <a:ext uri="{FF2B5EF4-FFF2-40B4-BE49-F238E27FC236}">
                  <a16:creationId xmlns:a16="http://schemas.microsoft.com/office/drawing/2014/main" id="{A131F77D-0193-CDAB-3532-84C196E673F8}"/>
                </a:ext>
              </a:extLst>
            </p:cNvPr>
            <p:cNvPicPr>
              <a:picLocks noChangeAspect="1"/>
            </p:cNvPicPr>
            <p:nvPr/>
          </p:nvPicPr>
          <p:blipFill>
            <a:blip r:embed="rId8">
              <a:extLst>
                <a:ext uri="{96DAC541-7B7A-43D3-8B79-37D633B846F1}">
                  <asvg:svgBlip xmlns:asvg="http://schemas.microsoft.com/office/drawing/2016/SVG/main" r:embed="rId9"/>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7" name="矩形: 圆角 20">
            <a:extLst>
              <a:ext uri="{FF2B5EF4-FFF2-40B4-BE49-F238E27FC236}">
                <a16:creationId xmlns:a16="http://schemas.microsoft.com/office/drawing/2014/main" id="{EA3C3680-A9E2-B5F7-2C34-2CC24A97ABEB}"/>
              </a:ext>
            </a:extLst>
          </p:cNvPr>
          <p:cNvSpPr/>
          <p:nvPr/>
        </p:nvSpPr>
        <p:spPr>
          <a:xfrm>
            <a:off x="257176" y="114300"/>
            <a:ext cx="11687174" cy="660082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 name="Picture 8">
            <a:extLst>
              <a:ext uri="{FF2B5EF4-FFF2-40B4-BE49-F238E27FC236}">
                <a16:creationId xmlns:a16="http://schemas.microsoft.com/office/drawing/2014/main" id="{697E2015-B2AF-75A9-9B39-ADF8206D1426}"/>
              </a:ext>
            </a:extLst>
          </p:cNvPr>
          <p:cNvPicPr>
            <a:picLocks noChangeAspect="1"/>
          </p:cNvPicPr>
          <p:nvPr/>
        </p:nvPicPr>
        <p:blipFill>
          <a:blip r:embed="rId10"/>
          <a:stretch>
            <a:fillRect/>
          </a:stretch>
        </p:blipFill>
        <p:spPr>
          <a:xfrm>
            <a:off x="4097989" y="141262"/>
            <a:ext cx="4131612" cy="861496"/>
          </a:xfrm>
          <a:prstGeom prst="rect">
            <a:avLst/>
          </a:prstGeom>
        </p:spPr>
      </p:pic>
      <p:sp>
        <p:nvSpPr>
          <p:cNvPr id="10" name="TextBox 9">
            <a:extLst>
              <a:ext uri="{FF2B5EF4-FFF2-40B4-BE49-F238E27FC236}">
                <a16:creationId xmlns:a16="http://schemas.microsoft.com/office/drawing/2014/main" id="{D74C52EC-3878-EEB3-A657-962F6E8AE882}"/>
              </a:ext>
            </a:extLst>
          </p:cNvPr>
          <p:cNvSpPr txBox="1"/>
          <p:nvPr/>
        </p:nvSpPr>
        <p:spPr>
          <a:xfrm>
            <a:off x="422422" y="948690"/>
            <a:ext cx="11515725" cy="5909310"/>
          </a:xfrm>
          <a:prstGeom prst="rect">
            <a:avLst/>
          </a:prstGeom>
          <a:noFill/>
        </p:spPr>
        <p:txBody>
          <a:bodyPr wrap="square" rtlCol="0">
            <a:spAutoFit/>
          </a:bodyPr>
          <a:lstStyle/>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Cô bé Mi-lô sống trên một hòn đảo ngập tràn không khí âm nhạc ở Cu-ba. Cô </a:t>
            </a:r>
            <a:r>
              <a:rPr lang="en-US" sz="2100" b="1" i="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luôn</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mơ ước được chơi trống trong một ban nhạc.</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cô mỗi ngày.</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Sẽ đến ngày mình được chơi trong một ban nhạc thứ thiệt.– Mi-lô thầm nghĩ.</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Khi chị gái Ku-chi-tô thành lập A</a:t>
            </a:r>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na-ca-ô-na, nhóm nhảy nữ đầu tiên của Cu-ba, cô bé Mi-lô 10 tuổi đã gia nhập ban nhạc với vai trò một tay trống. Nghe tiếng trống của Mi-lô, ai cũng muốn nhún nhảy.</a:t>
            </a:r>
          </a:p>
          <a:p>
            <a:pPr algn="just"/>
            <a:r>
              <a:rPr lang="en-US"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1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Cứ cố gắng như vậy, cuối cùng Mi-lô đã trở thành một nghệ sĩ trống nổi tiếng thế giới.</a:t>
            </a:r>
          </a:p>
          <a:p>
            <a:pPr algn="r"/>
            <a:r>
              <a:rPr lang="vi-VN" sz="21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739323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Graphic 4">
            <a:extLst>
              <a:ext uri="{FF2B5EF4-FFF2-40B4-BE49-F238E27FC236}">
                <a16:creationId xmlns:a16="http://schemas.microsoft.com/office/drawing/2014/main" id="{0368E12B-59BC-2037-9882-9CB4C69ACB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9555" y="2090881"/>
            <a:ext cx="1755321" cy="3415244"/>
          </a:xfrm>
          <a:prstGeom prst="rect">
            <a:avLst/>
          </a:prstGeom>
        </p:spPr>
      </p:pic>
      <p:pic>
        <p:nvPicPr>
          <p:cNvPr id="8" name="Graphic 7">
            <a:extLst>
              <a:ext uri="{FF2B5EF4-FFF2-40B4-BE49-F238E27FC236}">
                <a16:creationId xmlns:a16="http://schemas.microsoft.com/office/drawing/2014/main" id="{D75268D3-B471-104F-6DCD-6F5CC90CA5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55444" y="2115932"/>
            <a:ext cx="1395413" cy="3201243"/>
          </a:xfrm>
          <a:prstGeom prst="rect">
            <a:avLst/>
          </a:prstGeom>
        </p:spPr>
      </p:pic>
      <p:pic>
        <p:nvPicPr>
          <p:cNvPr id="9" name="Graphic 8">
            <a:extLst>
              <a:ext uri="{FF2B5EF4-FFF2-40B4-BE49-F238E27FC236}">
                <a16:creationId xmlns:a16="http://schemas.microsoft.com/office/drawing/2014/main" id="{2A8B97A7-4E67-ADA9-B94E-3859740C54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9628" y="2231860"/>
            <a:ext cx="1511999" cy="3298904"/>
          </a:xfrm>
          <a:prstGeom prst="rect">
            <a:avLst/>
          </a:prstGeom>
        </p:spPr>
      </p:pic>
      <p:pic>
        <p:nvPicPr>
          <p:cNvPr id="10" name="Picture 9">
            <a:extLst>
              <a:ext uri="{FF2B5EF4-FFF2-40B4-BE49-F238E27FC236}">
                <a16:creationId xmlns:a16="http://schemas.microsoft.com/office/drawing/2014/main" id="{13FC7895-D2D5-7498-FE81-BD0D61F2B91F}"/>
              </a:ext>
            </a:extLst>
          </p:cNvPr>
          <p:cNvPicPr>
            <a:picLocks noChangeAspect="1"/>
          </p:cNvPicPr>
          <p:nvPr/>
        </p:nvPicPr>
        <p:blipFill>
          <a:blip r:embed="rId18"/>
          <a:stretch>
            <a:fillRect/>
          </a:stretch>
        </p:blipFill>
        <p:spPr>
          <a:xfrm>
            <a:off x="3104864" y="700972"/>
            <a:ext cx="6023370" cy="2353260"/>
          </a:xfrm>
          <a:prstGeom prst="rect">
            <a:avLst/>
          </a:prstGeom>
        </p:spPr>
      </p:pic>
    </p:spTree>
    <p:extLst>
      <p:ext uri="{BB962C8B-B14F-4D97-AF65-F5344CB8AC3E}">
        <p14:creationId xmlns:p14="http://schemas.microsoft.com/office/powerpoint/2010/main" val="3399122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1. Những sự vật nào dưới đây được gọi là nhạc cụ?</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7" name="td"/>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308" t="26938" b="26571"/>
          <a:stretch>
            <a:fillRect/>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308" t="26938" b="26571"/>
          <a:stretch>
            <a:fillRect/>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50308" t="26938" b="26571"/>
          <a:stretch>
            <a:fillRect/>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2. Tìm từ ngữ phù hợp với các cột trong bảng:</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20000"/>
                    </a:ext>
                  </a:extLst>
                </a:gridCol>
                <a:gridCol w="3510012">
                  <a:extLst>
                    <a:ext uri="{9D8B030D-6E8A-4147-A177-3AD203B41FA5}">
                      <a16:colId xmlns:a16="http://schemas.microsoft.com/office/drawing/2014/main" val="20001"/>
                    </a:ext>
                  </a:extLst>
                </a:gridCol>
                <a:gridCol w="3510012">
                  <a:extLst>
                    <a:ext uri="{9D8B030D-6E8A-4147-A177-3AD203B41FA5}">
                      <a16:colId xmlns:a16="http://schemas.microsoft.com/office/drawing/2014/main" val="20002"/>
                    </a:ext>
                  </a:extLst>
                </a:gridCol>
              </a:tblGrid>
              <a:tr h="370840">
                <a:tc>
                  <a:txBody>
                    <a:bodyPr/>
                    <a:lstStyle/>
                    <a:p>
                      <a:pPr algn="ctr"/>
                      <a:r>
                        <a:rPr lang="vi-VN" sz="4800" dirty="0">
                          <a:solidFill>
                            <a:schemeClr val="accent6"/>
                          </a:solidFill>
                          <a:latin typeface="Cambria" panose="02040503050406030204" pitchFamily="18" charset="0"/>
                          <a:ea typeface="Cambria" panose="02040503050406030204" pitchFamily="18" charset="0"/>
                        </a:rPr>
                        <a:t>Nghề</a:t>
                      </a:r>
                      <a:r>
                        <a:rPr lang="vi-VN" sz="4800" baseline="0" dirty="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Công</a:t>
                      </a:r>
                      <a:r>
                        <a:rPr lang="vi-VN" sz="4800" baseline="0" dirty="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vi-VN" sz="4800" dirty="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vi-VN" sz="4800" dirty="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vi-VN" sz="4800" dirty="0">
                          <a:solidFill>
                            <a:schemeClr val="tx2"/>
                          </a:solidFill>
                          <a:latin typeface="Cambria" panose="02040503050406030204" pitchFamily="18" charset="0"/>
                          <a:ea typeface="Cambria" panose="02040503050406030204" pitchFamily="18" charset="0"/>
                        </a:rPr>
                        <a:t>Nhà</a:t>
                      </a:r>
                      <a:r>
                        <a:rPr lang="vi-VN" sz="4800" baseline="0" dirty="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vi-VN" sz="4800" dirty="0">
                          <a:solidFill>
                            <a:schemeClr val="accent3"/>
                          </a:solidFill>
                          <a:latin typeface="Cambria" panose="02040503050406030204" pitchFamily="18" charset="0"/>
                          <a:ea typeface="Cambria" panose="02040503050406030204" pitchFamily="18" charset="0"/>
                        </a:rPr>
                        <a:t>Kiến trúc</a:t>
                      </a:r>
                      <a:r>
                        <a:rPr lang="vi-VN" sz="4800" baseline="0" dirty="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rPr>
              <a:t>Sáng tác nhạc</a:t>
            </a:r>
            <a:endParaRPr kumimoji="0" lang="en-US" sz="40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rPr>
              <a:t>Bài hát, bản nhạc,...</a:t>
            </a:r>
            <a:endParaRPr kumimoji="0" lang="en-US" sz="3200" b="0" i="0" u="none" strike="noStrike" kern="1200" cap="none" spc="0" normalizeH="0" baseline="0" noProof="0" dirty="0">
              <a:ln>
                <a:noFill/>
              </a:ln>
              <a:solidFill>
                <a:srgbClr val="FF7259"/>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rPr>
              <a:t>Viết</a:t>
            </a:r>
            <a:endParaRPr kumimoji="0" lang="en-US"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rPr>
              <a:t>Truyện, kí,..</a:t>
            </a:r>
            <a:endParaRPr kumimoji="0" lang="en-US" sz="4000" b="0" i="0" u="none" strike="noStrike" kern="1200" cap="none" spc="0" normalizeH="0" baseline="0" noProof="0" dirty="0">
              <a:ln>
                <a:noFill/>
              </a:ln>
              <a:solidFill>
                <a:srgbClr val="4285F4"/>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rPr>
              <a:t>Thiết kế</a:t>
            </a:r>
            <a:endParaRPr kumimoji="0" lang="en-US" sz="40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rPr>
              <a:t>Bản vẽ kĩ thuật,..</a:t>
            </a:r>
            <a:endParaRPr kumimoji="0" lang="en-US" sz="3200" b="0" i="0" u="none" strike="noStrike" kern="1200" cap="none" spc="0" normalizeH="0" baseline="0" noProof="0" dirty="0">
              <a:ln>
                <a:noFill/>
              </a:ln>
              <a:solidFill>
                <a:srgbClr val="FCC63D"/>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9097A5B-52D2-89B9-5484-D72DEB33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9" name="Rectangle: Rounded Corners 8">
            <a:extLst>
              <a:ext uri="{FF2B5EF4-FFF2-40B4-BE49-F238E27FC236}">
                <a16:creationId xmlns:a16="http://schemas.microsoft.com/office/drawing/2014/main" id="{48A43314-F592-E05D-2142-E60F4C576910}"/>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C1C63245-3283-A743-A23C-2E83CFD4D73E}"/>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542A5A4B-FA58-15CF-1A82-54B28D5FE3B5}"/>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91981940-75C2-5657-D489-8CCA16745538}"/>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80D97BD7-2A72-A60A-94C4-46C1983FEEB6}"/>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4" name="TextBox 13">
            <a:extLst>
              <a:ext uri="{FF2B5EF4-FFF2-40B4-BE49-F238E27FC236}">
                <a16:creationId xmlns:a16="http://schemas.microsoft.com/office/drawing/2014/main" id="{C39BE966-996E-4628-133A-1E3E463CA4D5}"/>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5" name="Picture 14" descr="A picture containing text&#10;&#10;Description automatically generated">
            <a:extLst>
              <a:ext uri="{FF2B5EF4-FFF2-40B4-BE49-F238E27FC236}">
                <a16:creationId xmlns:a16="http://schemas.microsoft.com/office/drawing/2014/main" id="{B60E5927-0722-8A1C-2F16-D5A7D4B82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257A0E6-C2DA-A1EC-14C6-6F9F71E7B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D18B6F6-ABB1-1644-13DC-2A4E18E70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3DEDB40D-4FE8-6CB2-5F1F-12E7DD87E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8A17FA7-046E-16C7-B8D0-5C5C0C443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 name="Picture 1">
            <a:extLst>
              <a:ext uri="{FF2B5EF4-FFF2-40B4-BE49-F238E27FC236}">
                <a16:creationId xmlns:a16="http://schemas.microsoft.com/office/drawing/2014/main" id="{085AC56B-5552-D647-F11F-51E40C87212E}"/>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856974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8679"/>
            <a:ext cx="2171700"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20" name="Picture 19">
            <a:extLst>
              <a:ext uri="{FF2B5EF4-FFF2-40B4-BE49-F238E27FC236}">
                <a16:creationId xmlns:a16="http://schemas.microsoft.com/office/drawing/2014/main" id="{B4A9C1E3-4CAE-7756-E53D-C9E248D5339A}"/>
              </a:ext>
            </a:extLst>
          </p:cNvPr>
          <p:cNvPicPr>
            <a:picLocks noChangeAspect="1"/>
          </p:cNvPicPr>
          <p:nvPr/>
        </p:nvPicPr>
        <p:blipFill>
          <a:blip r:embed="rId20"/>
          <a:stretch>
            <a:fillRect/>
          </a:stretch>
        </p:blipFill>
        <p:spPr>
          <a:xfrm>
            <a:off x="-403719" y="1433055"/>
            <a:ext cx="11376122" cy="3560373"/>
          </a:xfrm>
          <a:prstGeom prst="rect">
            <a:avLst/>
          </a:prstGeom>
        </p:spPr>
      </p:pic>
    </p:spTree>
    <p:extLst>
      <p:ext uri="{BB962C8B-B14F-4D97-AF65-F5344CB8AC3E}">
        <p14:creationId xmlns:p14="http://schemas.microsoft.com/office/powerpoint/2010/main" val="3167987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342900" y="238126"/>
            <a:ext cx="11487149" cy="6334124"/>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887E6614-A95B-C8DB-06E0-E6A76221DE44}"/>
              </a:ext>
            </a:extLst>
          </p:cNvPr>
          <p:cNvSpPr txBox="1"/>
          <p:nvPr/>
        </p:nvSpPr>
        <p:spPr>
          <a:xfrm>
            <a:off x="888230" y="2347359"/>
            <a:ext cx="10552282" cy="1015663"/>
          </a:xfrm>
          <a:prstGeom prst="rect">
            <a:avLst/>
          </a:prstGeom>
          <a:noFill/>
        </p:spPr>
        <p:txBody>
          <a:bodyPr wrap="square" rtlCol="0">
            <a:spAutoFit/>
          </a:bodyPr>
          <a:lstStyle/>
          <a:p>
            <a:pPr marL="457200" algn="just">
              <a:spcBef>
                <a:spcPts val="1200"/>
              </a:spcBef>
            </a:pPr>
            <a:r>
              <a:rPr lang="vi-VN" sz="3000">
                <a:solidFill>
                  <a:srgbClr val="003399"/>
                </a:solidFill>
                <a:latin typeface="Cambria" panose="02040503050406030204" pitchFamily="18" charset="0"/>
                <a:ea typeface="Cambria" panose="02040503050406030204" pitchFamily="18" charset="0"/>
                <a:cs typeface="Calibri" panose="020F0502020204030204" pitchFamily="34" charset="0"/>
              </a:rPr>
              <a:t>Biết đọc lời người dẫn chuyện, lời nói của người dân trên đảo, lời độc thoại của cô bé Mi-lô,... với giọng điệu phù hợp.</a:t>
            </a:r>
            <a:endParaRPr lang="en-US" sz="3000" b="1" i="1"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E93D8B9D-C6F5-C2DF-255B-089761539AE8}"/>
              </a:ext>
            </a:extLst>
          </p:cNvPr>
          <p:cNvPicPr>
            <a:picLocks noChangeAspect="1"/>
          </p:cNvPicPr>
          <p:nvPr/>
        </p:nvPicPr>
        <p:blipFill>
          <a:blip r:embed="rId12"/>
          <a:stretch>
            <a:fillRect/>
          </a:stretch>
        </p:blipFill>
        <p:spPr>
          <a:xfrm>
            <a:off x="750622" y="1345021"/>
            <a:ext cx="467048" cy="467048"/>
          </a:xfrm>
          <a:prstGeom prst="rect">
            <a:avLst/>
          </a:prstGeom>
        </p:spPr>
      </p:pic>
      <p:pic>
        <p:nvPicPr>
          <p:cNvPr id="9" name="Picture 8">
            <a:extLst>
              <a:ext uri="{FF2B5EF4-FFF2-40B4-BE49-F238E27FC236}">
                <a16:creationId xmlns:a16="http://schemas.microsoft.com/office/drawing/2014/main" id="{8914AA8C-E7C7-1513-97EE-ECAB9772C33D}"/>
              </a:ext>
            </a:extLst>
          </p:cNvPr>
          <p:cNvPicPr>
            <a:picLocks noChangeAspect="1"/>
          </p:cNvPicPr>
          <p:nvPr/>
        </p:nvPicPr>
        <p:blipFill>
          <a:blip r:embed="rId12"/>
          <a:stretch>
            <a:fillRect/>
          </a:stretch>
        </p:blipFill>
        <p:spPr>
          <a:xfrm>
            <a:off x="750622" y="2437271"/>
            <a:ext cx="467048" cy="467048"/>
          </a:xfrm>
          <a:prstGeom prst="rect">
            <a:avLst/>
          </a:prstGeom>
        </p:spPr>
      </p:pic>
      <p:sp>
        <p:nvSpPr>
          <p:cNvPr id="26" name="TextBox 25">
            <a:extLst>
              <a:ext uri="{FF2B5EF4-FFF2-40B4-BE49-F238E27FC236}">
                <a16:creationId xmlns:a16="http://schemas.microsoft.com/office/drawing/2014/main" id="{B1CB715E-D8C6-6530-2DD5-50921422C501}"/>
              </a:ext>
            </a:extLst>
          </p:cNvPr>
          <p:cNvSpPr txBox="1"/>
          <p:nvPr/>
        </p:nvSpPr>
        <p:spPr>
          <a:xfrm>
            <a:off x="906018" y="1325246"/>
            <a:ext cx="10533712" cy="1015663"/>
          </a:xfrm>
          <a:prstGeom prst="rect">
            <a:avLst/>
          </a:prstGeom>
          <a:noFill/>
        </p:spPr>
        <p:txBody>
          <a:bodyPr wrap="square" rtlCol="0">
            <a:spAutoFit/>
          </a:bodyPr>
          <a:lstStyle/>
          <a:p>
            <a:pPr marL="457200" algn="just">
              <a:spcBef>
                <a:spcPts val="1200"/>
              </a:spcBef>
            </a:pPr>
            <a:r>
              <a:rPr lang="vi-VN" sz="3000" dirty="0">
                <a:solidFill>
                  <a:srgbClr val="003399"/>
                </a:solidFill>
                <a:latin typeface="Cambria" panose="02040503050406030204" pitchFamily="18" charset="0"/>
                <a:ea typeface="Cambria" panose="02040503050406030204" pitchFamily="18" charset="0"/>
                <a:cs typeface="Calibri" panose="020F0502020204030204" pitchFamily="34" charset="0"/>
              </a:rPr>
              <a:t>Đọc đúng từ ngữ, câu, đoạn và toàn bộ câu chuyện Nghệ sĩ trống. </a:t>
            </a:r>
            <a:endParaRPr lang="en-US" sz="3000"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EF026835-498A-832D-084A-8AF1E992635C}"/>
              </a:ext>
            </a:extLst>
          </p:cNvPr>
          <p:cNvPicPr>
            <a:picLocks noChangeAspect="1"/>
          </p:cNvPicPr>
          <p:nvPr/>
        </p:nvPicPr>
        <p:blipFill>
          <a:blip r:embed="rId13"/>
          <a:stretch>
            <a:fillRect/>
          </a:stretch>
        </p:blipFill>
        <p:spPr>
          <a:xfrm>
            <a:off x="3142219" y="121864"/>
            <a:ext cx="6212362" cy="1280271"/>
          </a:xfrm>
          <a:prstGeom prst="rect">
            <a:avLst/>
          </a:prstGeom>
        </p:spPr>
      </p:pic>
      <p:sp>
        <p:nvSpPr>
          <p:cNvPr id="32" name="TextBox 31">
            <a:extLst>
              <a:ext uri="{FF2B5EF4-FFF2-40B4-BE49-F238E27FC236}">
                <a16:creationId xmlns:a16="http://schemas.microsoft.com/office/drawing/2014/main" id="{E141318F-B882-C661-C42C-3D00D256FE26}"/>
              </a:ext>
            </a:extLst>
          </p:cNvPr>
          <p:cNvSpPr txBox="1"/>
          <p:nvPr/>
        </p:nvSpPr>
        <p:spPr>
          <a:xfrm>
            <a:off x="831080" y="3395109"/>
            <a:ext cx="10552282" cy="1477328"/>
          </a:xfrm>
          <a:prstGeom prst="rect">
            <a:avLst/>
          </a:prstGeom>
          <a:noFill/>
        </p:spPr>
        <p:txBody>
          <a:bodyPr wrap="square" rtlCol="0">
            <a:spAutoFit/>
          </a:bodyPr>
          <a:lstStyle/>
          <a:p>
            <a:pPr marL="457200" algn="just">
              <a:spcBef>
                <a:spcPts val="1200"/>
              </a:spcBef>
            </a:pPr>
            <a:r>
              <a:rPr lang="vi-VN" sz="3000" dirty="0">
                <a:solidFill>
                  <a:srgbClr val="003399"/>
                </a:solidFill>
                <a:latin typeface="Cambria" panose="02040503050406030204" pitchFamily="18" charset="0"/>
                <a:ea typeface="Cambria" panose="02040503050406030204" pitchFamily="18" charset="0"/>
                <a:cs typeface="Calibri" panose="020F0502020204030204" pitchFamily="34" charset="0"/>
              </a:rPr>
              <a:t>Nhận biết được đặc điểm của cô bé Mi-lô thể hiện qua hình dáng, điệu bộ, hành động, suy nghĩ,...; nhận biết được cách liên tưởng, so sánh, nhân hoá,... trong việc xây dựng nhân vật. </a:t>
            </a:r>
          </a:p>
        </p:txBody>
      </p:sp>
      <p:pic>
        <p:nvPicPr>
          <p:cNvPr id="33" name="Picture 32">
            <a:extLst>
              <a:ext uri="{FF2B5EF4-FFF2-40B4-BE49-F238E27FC236}">
                <a16:creationId xmlns:a16="http://schemas.microsoft.com/office/drawing/2014/main" id="{A184199A-3F1E-B219-EAB4-5F097992116E}"/>
              </a:ext>
            </a:extLst>
          </p:cNvPr>
          <p:cNvPicPr>
            <a:picLocks noChangeAspect="1"/>
          </p:cNvPicPr>
          <p:nvPr/>
        </p:nvPicPr>
        <p:blipFill>
          <a:blip r:embed="rId12"/>
          <a:stretch>
            <a:fillRect/>
          </a:stretch>
        </p:blipFill>
        <p:spPr>
          <a:xfrm>
            <a:off x="693472" y="3485021"/>
            <a:ext cx="467048" cy="467048"/>
          </a:xfrm>
          <a:prstGeom prst="rect">
            <a:avLst/>
          </a:prstGeom>
        </p:spPr>
      </p:pic>
      <p:sp>
        <p:nvSpPr>
          <p:cNvPr id="34" name="TextBox 33">
            <a:extLst>
              <a:ext uri="{FF2B5EF4-FFF2-40B4-BE49-F238E27FC236}">
                <a16:creationId xmlns:a16="http://schemas.microsoft.com/office/drawing/2014/main" id="{0E49D45A-51FF-0FB1-4BB4-B7C38E4D4721}"/>
              </a:ext>
            </a:extLst>
          </p:cNvPr>
          <p:cNvSpPr txBox="1"/>
          <p:nvPr/>
        </p:nvSpPr>
        <p:spPr>
          <a:xfrm>
            <a:off x="745355" y="4795284"/>
            <a:ext cx="10552282" cy="1477328"/>
          </a:xfrm>
          <a:prstGeom prst="rect">
            <a:avLst/>
          </a:prstGeom>
          <a:noFill/>
        </p:spPr>
        <p:txBody>
          <a:bodyPr wrap="square" rtlCol="0">
            <a:spAutoFit/>
          </a:bodyPr>
          <a:lstStyle/>
          <a:p>
            <a:pPr marL="457200" algn="just">
              <a:spcBef>
                <a:spcPts val="1200"/>
              </a:spcBef>
            </a:pPr>
            <a:r>
              <a:rPr lang="vi-VN" sz="3000" dirty="0">
                <a:solidFill>
                  <a:srgbClr val="003399"/>
                </a:solidFill>
                <a:latin typeface="Cambria" panose="02040503050406030204" pitchFamily="18" charset="0"/>
                <a:ea typeface="Cambria" panose="02040503050406030204" pitchFamily="18" charset="0"/>
                <a:cs typeface="Calibri" panose="020F0502020204030204" pitchFamily="34" charset="0"/>
              </a:rPr>
              <a:t>Hiểu điều tác giả muốn nói qua câu chuyện: </a:t>
            </a:r>
            <a:r>
              <a:rPr lang="vi-VN" sz="3000" b="1" i="1" dirty="0">
                <a:solidFill>
                  <a:srgbClr val="003399"/>
                </a:solidFill>
                <a:latin typeface="Cambria" panose="02040503050406030204" pitchFamily="18" charset="0"/>
                <a:ea typeface="Cambria" panose="02040503050406030204" pitchFamily="18" charset="0"/>
                <a:cs typeface="Calibri" panose="020F0502020204030204" pitchFamily="34" charset="0"/>
              </a:rPr>
              <a:t>Để thực hiện ước mơ, mỗi người cần nỗ lực, cố gắng vượt lên hoàn cảnh, vượt lên khó khăn.</a:t>
            </a:r>
          </a:p>
        </p:txBody>
      </p:sp>
      <p:pic>
        <p:nvPicPr>
          <p:cNvPr id="35" name="Picture 34">
            <a:extLst>
              <a:ext uri="{FF2B5EF4-FFF2-40B4-BE49-F238E27FC236}">
                <a16:creationId xmlns:a16="http://schemas.microsoft.com/office/drawing/2014/main" id="{B83E4A75-3B79-2B66-43DD-F803545BFD08}"/>
              </a:ext>
            </a:extLst>
          </p:cNvPr>
          <p:cNvPicPr>
            <a:picLocks noChangeAspect="1"/>
          </p:cNvPicPr>
          <p:nvPr/>
        </p:nvPicPr>
        <p:blipFill>
          <a:blip r:embed="rId12"/>
          <a:stretch>
            <a:fillRect/>
          </a:stretch>
        </p:blipFill>
        <p:spPr>
          <a:xfrm>
            <a:off x="607747" y="4885196"/>
            <a:ext cx="467048" cy="467048"/>
          </a:xfrm>
          <a:prstGeom prst="rect">
            <a:avLst/>
          </a:prstGeom>
        </p:spPr>
      </p:pic>
    </p:spTree>
    <p:extLst>
      <p:ext uri="{BB962C8B-B14F-4D97-AF65-F5344CB8AC3E}">
        <p14:creationId xmlns:p14="http://schemas.microsoft.com/office/powerpoint/2010/main" val="2164765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42" presetClass="entr" presetSubtype="0" fill="hold" grpId="0" nodeType="withEffect">
                                  <p:stCondLst>
                                    <p:cond delay="6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800" decel="100000"/>
                                        <p:tgtEl>
                                          <p:spTgt spid="33"/>
                                        </p:tgtEl>
                                      </p:cBhvr>
                                    </p:animEffect>
                                    <p:anim calcmode="lin" valueType="num">
                                      <p:cBhvr>
                                        <p:cTn id="38" dur="800" decel="100000" fill="hold"/>
                                        <p:tgtEl>
                                          <p:spTgt spid="33"/>
                                        </p:tgtEl>
                                        <p:attrNameLst>
                                          <p:attrName>style.rotation</p:attrName>
                                        </p:attrNameLst>
                                      </p:cBhvr>
                                      <p:tavLst>
                                        <p:tav tm="0">
                                          <p:val>
                                            <p:fltVal val="-90"/>
                                          </p:val>
                                        </p:tav>
                                        <p:tav tm="100000">
                                          <p:val>
                                            <p:fltVal val="0"/>
                                          </p:val>
                                        </p:tav>
                                      </p:tavLst>
                                    </p:anim>
                                    <p:anim calcmode="lin" valueType="num">
                                      <p:cBhvr>
                                        <p:cTn id="39" dur="800" decel="100000" fill="hold"/>
                                        <p:tgtEl>
                                          <p:spTgt spid="33"/>
                                        </p:tgtEl>
                                        <p:attrNameLst>
                                          <p:attrName>ppt_x</p:attrName>
                                        </p:attrNameLst>
                                      </p:cBhvr>
                                      <p:tavLst>
                                        <p:tav tm="0">
                                          <p:val>
                                            <p:strVal val="#ppt_x+0.4"/>
                                          </p:val>
                                        </p:tav>
                                        <p:tav tm="100000">
                                          <p:val>
                                            <p:strVal val="#ppt_x-0.05"/>
                                          </p:val>
                                        </p:tav>
                                      </p:tavLst>
                                    </p:anim>
                                    <p:anim calcmode="lin" valueType="num">
                                      <p:cBhvr>
                                        <p:cTn id="40" dur="800" decel="100000" fill="hold"/>
                                        <p:tgtEl>
                                          <p:spTgt spid="33"/>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4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anim calcmode="lin" valueType="num">
                                      <p:cBhvr>
                                        <p:cTn id="46" dur="500" fill="hold"/>
                                        <p:tgtEl>
                                          <p:spTgt spid="32"/>
                                        </p:tgtEl>
                                        <p:attrNameLst>
                                          <p:attrName>ppt_x</p:attrName>
                                        </p:attrNameLst>
                                      </p:cBhvr>
                                      <p:tavLst>
                                        <p:tav tm="0">
                                          <p:val>
                                            <p:strVal val="#ppt_x"/>
                                          </p:val>
                                        </p:tav>
                                        <p:tav tm="100000">
                                          <p:val>
                                            <p:strVal val="#ppt_x"/>
                                          </p:val>
                                        </p:tav>
                                      </p:tavLst>
                                    </p:anim>
                                    <p:anim calcmode="lin" valueType="num">
                                      <p:cBhvr>
                                        <p:cTn id="4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800" decel="100000"/>
                                        <p:tgtEl>
                                          <p:spTgt spid="35"/>
                                        </p:tgtEl>
                                      </p:cBhvr>
                                    </p:animEffect>
                                    <p:anim calcmode="lin" valueType="num">
                                      <p:cBhvr>
                                        <p:cTn id="53" dur="800" decel="100000" fill="hold"/>
                                        <p:tgtEl>
                                          <p:spTgt spid="35"/>
                                        </p:tgtEl>
                                        <p:attrNameLst>
                                          <p:attrName>style.rotation</p:attrName>
                                        </p:attrNameLst>
                                      </p:cBhvr>
                                      <p:tavLst>
                                        <p:tav tm="0">
                                          <p:val>
                                            <p:fltVal val="-90"/>
                                          </p:val>
                                        </p:tav>
                                        <p:tav tm="100000">
                                          <p:val>
                                            <p:fltVal val="0"/>
                                          </p:val>
                                        </p:tav>
                                      </p:tavLst>
                                    </p:anim>
                                    <p:anim calcmode="lin" valueType="num">
                                      <p:cBhvr>
                                        <p:cTn id="54" dur="800" decel="100000" fill="hold"/>
                                        <p:tgtEl>
                                          <p:spTgt spid="35"/>
                                        </p:tgtEl>
                                        <p:attrNameLst>
                                          <p:attrName>ppt_x</p:attrName>
                                        </p:attrNameLst>
                                      </p:cBhvr>
                                      <p:tavLst>
                                        <p:tav tm="0">
                                          <p:val>
                                            <p:strVal val="#ppt_x+0.4"/>
                                          </p:val>
                                        </p:tav>
                                        <p:tav tm="100000">
                                          <p:val>
                                            <p:strVal val="#ppt_x-0.05"/>
                                          </p:val>
                                        </p:tav>
                                      </p:tavLst>
                                    </p:anim>
                                    <p:anim calcmode="lin" valueType="num">
                                      <p:cBhvr>
                                        <p:cTn id="55" dur="800" decel="100000" fill="hold"/>
                                        <p:tgtEl>
                                          <p:spTgt spid="35"/>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anim calcmode="lin" valueType="num">
                                      <p:cBhvr>
                                        <p:cTn id="61" dur="500" fill="hold"/>
                                        <p:tgtEl>
                                          <p:spTgt spid="34"/>
                                        </p:tgtEl>
                                        <p:attrNameLst>
                                          <p:attrName>ppt_x</p:attrName>
                                        </p:attrNameLst>
                                      </p:cBhvr>
                                      <p:tavLst>
                                        <p:tav tm="0">
                                          <p:val>
                                            <p:strVal val="#ppt_x"/>
                                          </p:val>
                                        </p:tav>
                                        <p:tav tm="100000">
                                          <p:val>
                                            <p:strVal val="#ppt_x"/>
                                          </p:val>
                                        </p:tav>
                                      </p:tavLst>
                                    </p:anim>
                                    <p:anim calcmode="lin" valueType="num">
                                      <p:cBhvr>
                                        <p:cTn id="62"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2"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190500"/>
            <a:ext cx="10877550" cy="60610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05052" y="2889534"/>
            <a:ext cx="3649166" cy="3701766"/>
          </a:xfrm>
          <a:prstGeom prst="rect">
            <a:avLst/>
          </a:prstGeom>
          <a:effectLst>
            <a:outerShdw blurRad="25400" dist="25400" dir="2700000" algn="tl" rotWithShape="0">
              <a:prstClr val="black">
                <a:alpha val="40000"/>
              </a:prstClr>
            </a:outerShdw>
          </a:effectLst>
        </p:spPr>
      </p:pic>
      <p:grpSp>
        <p:nvGrpSpPr>
          <p:cNvPr id="13" name="Group 12">
            <a:extLst>
              <a:ext uri="{FF2B5EF4-FFF2-40B4-BE49-F238E27FC236}">
                <a16:creationId xmlns:a16="http://schemas.microsoft.com/office/drawing/2014/main" id="{80402182-88B9-B611-7D60-4631BCC5B870}"/>
              </a:ext>
            </a:extLst>
          </p:cNvPr>
          <p:cNvGrpSpPr/>
          <p:nvPr/>
        </p:nvGrpSpPr>
        <p:grpSpPr>
          <a:xfrm>
            <a:off x="4295774" y="2295524"/>
            <a:ext cx="3698329" cy="4091701"/>
            <a:chOff x="4696770" y="781585"/>
            <a:chExt cx="3318433" cy="4028994"/>
          </a:xfrm>
        </p:grpSpPr>
        <p:pic>
          <p:nvPicPr>
            <p:cNvPr id="14" name="Picture 13">
              <a:extLst>
                <a:ext uri="{FF2B5EF4-FFF2-40B4-BE49-F238E27FC236}">
                  <a16:creationId xmlns:a16="http://schemas.microsoft.com/office/drawing/2014/main" id="{EEFCE64C-78F7-F242-B3D9-4010855A02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15" name="Picture 14">
              <a:extLst>
                <a:ext uri="{FF2B5EF4-FFF2-40B4-BE49-F238E27FC236}">
                  <a16:creationId xmlns:a16="http://schemas.microsoft.com/office/drawing/2014/main" id="{85CDCD95-05F8-3538-B082-AA4C69270A12}"/>
                </a:ext>
              </a:extLst>
            </p:cNvPr>
            <p:cNvPicPr>
              <a:picLocks noChangeAspect="1"/>
            </p:cNvPicPr>
            <p:nvPr/>
          </p:nvPicPr>
          <p:blipFill rotWithShape="1">
            <a:blip r:embed="rId1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18" name="Picture 17">
            <a:extLst>
              <a:ext uri="{FF2B5EF4-FFF2-40B4-BE49-F238E27FC236}">
                <a16:creationId xmlns:a16="http://schemas.microsoft.com/office/drawing/2014/main" id="{AB9AE905-C169-4244-98DF-C449E5B230E1}"/>
              </a:ext>
            </a:extLst>
          </p:cNvPr>
          <p:cNvPicPr>
            <a:picLocks noChangeAspect="1"/>
          </p:cNvPicPr>
          <p:nvPr/>
        </p:nvPicPr>
        <p:blipFill>
          <a:blip r:embed="rId16"/>
          <a:stretch>
            <a:fillRect/>
          </a:stretch>
        </p:blipFill>
        <p:spPr>
          <a:xfrm>
            <a:off x="420132" y="708212"/>
            <a:ext cx="11351736" cy="1536325"/>
          </a:xfrm>
          <a:prstGeom prst="rect">
            <a:avLst/>
          </a:prstGeom>
        </p:spPr>
      </p:pic>
    </p:spTree>
    <p:extLst>
      <p:ext uri="{BB962C8B-B14F-4D97-AF65-F5344CB8AC3E}">
        <p14:creationId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Group 3">
            <a:extLst>
              <a:ext uri="{FF2B5EF4-FFF2-40B4-BE49-F238E27FC236}">
                <a16:creationId xmlns:a16="http://schemas.microsoft.com/office/drawing/2014/main" id="{AA5C14D0-7EC8-81AA-A25F-BBDABD0C7427}"/>
              </a:ext>
            </a:extLst>
          </p:cNvPr>
          <p:cNvGrpSpPr/>
          <p:nvPr/>
        </p:nvGrpSpPr>
        <p:grpSpPr>
          <a:xfrm>
            <a:off x="2659846" y="2535855"/>
            <a:ext cx="3172408" cy="1636095"/>
            <a:chOff x="139959" y="1387023"/>
            <a:chExt cx="3172408" cy="1636095"/>
          </a:xfrm>
        </p:grpSpPr>
        <p:sp>
          <p:nvSpPr>
            <p:cNvPr id="7" name="Rectangle: Rounded Corners 6">
              <a:extLst>
                <a:ext uri="{FF2B5EF4-FFF2-40B4-BE49-F238E27FC236}">
                  <a16:creationId xmlns:a16="http://schemas.microsoft.com/office/drawing/2014/main" id="{82316067-7CB8-3FD2-A484-BD8FFE7CC65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8" name="Picture 7">
              <a:extLst>
                <a:ext uri="{FF2B5EF4-FFF2-40B4-BE49-F238E27FC236}">
                  <a16:creationId xmlns:a16="http://schemas.microsoft.com/office/drawing/2014/main" id="{D6732D7B-F419-E360-8536-5079F604BB7A}"/>
                </a:ext>
              </a:extLst>
            </p:cNvPr>
            <p:cNvPicPr>
              <a:picLocks noChangeAspect="1"/>
            </p:cNvPicPr>
            <p:nvPr/>
          </p:nvPicPr>
          <p:blipFill>
            <a:blip r:embed="rId13"/>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1BCFB810-146D-0E7C-11E1-2D26B05CDDA4}"/>
              </a:ext>
            </a:extLst>
          </p:cNvPr>
          <p:cNvGrpSpPr/>
          <p:nvPr/>
        </p:nvGrpSpPr>
        <p:grpSpPr>
          <a:xfrm>
            <a:off x="4263933" y="4348807"/>
            <a:ext cx="3397434" cy="1559458"/>
            <a:chOff x="4424729" y="3902060"/>
            <a:chExt cx="3397434" cy="1559458"/>
          </a:xfrm>
        </p:grpSpPr>
        <p:sp>
          <p:nvSpPr>
            <p:cNvPr id="10" name="Rectangle: Rounded Corners 9">
              <a:extLst>
                <a:ext uri="{FF2B5EF4-FFF2-40B4-BE49-F238E27FC236}">
                  <a16:creationId xmlns:a16="http://schemas.microsoft.com/office/drawing/2014/main" id="{24B85FF6-FECE-8B6B-D609-B0F27C783A7F}"/>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3C60721D-240F-9A6F-0A0C-26882FED7592}"/>
                </a:ext>
              </a:extLst>
            </p:cNvPr>
            <p:cNvPicPr>
              <a:picLocks noChangeAspect="1"/>
            </p:cNvPicPr>
            <p:nvPr/>
          </p:nvPicPr>
          <p:blipFill>
            <a:blip r:embed="rId14"/>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A193670-F0FD-EDED-B7CF-F55F6D461969}"/>
              </a:ext>
            </a:extLst>
          </p:cNvPr>
          <p:cNvGrpSpPr/>
          <p:nvPr/>
        </p:nvGrpSpPr>
        <p:grpSpPr>
          <a:xfrm>
            <a:off x="6218059" y="2750391"/>
            <a:ext cx="3329164" cy="1371679"/>
            <a:chOff x="8110962" y="1828720"/>
            <a:chExt cx="3329164" cy="1371679"/>
          </a:xfrm>
        </p:grpSpPr>
        <p:sp>
          <p:nvSpPr>
            <p:cNvPr id="16" name="Rectangle: Rounded Corners 15">
              <a:extLst>
                <a:ext uri="{FF2B5EF4-FFF2-40B4-BE49-F238E27FC236}">
                  <a16:creationId xmlns:a16="http://schemas.microsoft.com/office/drawing/2014/main" id="{FE9EFAAD-2AB2-63E7-6B68-1FB5E4FEA13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id="{7866F959-6D0D-ED55-2919-30AC1AD6042F}"/>
                </a:ext>
              </a:extLst>
            </p:cNvPr>
            <p:cNvPicPr>
              <a:picLocks noChangeAspect="1"/>
            </p:cNvPicPr>
            <p:nvPr/>
          </p:nvPicPr>
          <p:blipFill>
            <a:blip r:embed="rId15"/>
            <a:stretch>
              <a:fillRect/>
            </a:stretch>
          </p:blipFill>
          <p:spPr>
            <a:xfrm>
              <a:off x="8110962" y="1828720"/>
              <a:ext cx="1023707" cy="1023707"/>
            </a:xfrm>
            <a:prstGeom prst="rect">
              <a:avLst/>
            </a:prstGeom>
          </p:spPr>
        </p:pic>
      </p:grpSp>
      <p:pic>
        <p:nvPicPr>
          <p:cNvPr id="28" name="Picture 27">
            <a:extLst>
              <a:ext uri="{FF2B5EF4-FFF2-40B4-BE49-F238E27FC236}">
                <a16:creationId xmlns:a16="http://schemas.microsoft.com/office/drawing/2014/main" id="{4778782B-635E-7F66-3A7A-81A6B067043F}"/>
              </a:ext>
            </a:extLst>
          </p:cNvPr>
          <p:cNvPicPr>
            <a:picLocks noChangeAspect="1"/>
          </p:cNvPicPr>
          <p:nvPr/>
        </p:nvPicPr>
        <p:blipFill>
          <a:blip r:embed="rId16"/>
          <a:stretch>
            <a:fillRect/>
          </a:stretch>
        </p:blipFill>
        <p:spPr>
          <a:xfrm>
            <a:off x="3823515" y="862900"/>
            <a:ext cx="4621169" cy="1493649"/>
          </a:xfrm>
          <a:prstGeom prst="rect">
            <a:avLst/>
          </a:prstGeom>
        </p:spPr>
      </p:pic>
    </p:spTree>
    <p:extLst>
      <p:ext uri="{BB962C8B-B14F-4D97-AF65-F5344CB8AC3E}">
        <p14:creationId xmlns:p14="http://schemas.microsoft.com/office/powerpoint/2010/main" val="3568418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B917F-2F5E-1E9A-5A00-2C040426A3FD}"/>
              </a:ext>
            </a:extLst>
          </p:cNvPr>
          <p:cNvPicPr>
            <a:picLocks noChangeAspect="1"/>
          </p:cNvPicPr>
          <p:nvPr/>
        </p:nvPicPr>
        <p:blipFill>
          <a:blip r:embed="rId5"/>
          <a:stretch>
            <a:fillRect/>
          </a:stretch>
        </p:blipFill>
        <p:spPr>
          <a:xfrm>
            <a:off x="3546205" y="-197263"/>
            <a:ext cx="4822354" cy="1926503"/>
          </a:xfrm>
          <a:prstGeom prst="rect">
            <a:avLst/>
          </a:prstGeom>
        </p:spPr>
      </p:pic>
      <p:sp>
        <p:nvSpPr>
          <p:cNvPr id="5" name="Rounded Rectangle 2">
            <a:extLst>
              <a:ext uri="{FF2B5EF4-FFF2-40B4-BE49-F238E27FC236}">
                <a16:creationId xmlns:a16="http://schemas.microsoft.com/office/drawing/2014/main" id="{62BA34BF-B7C7-925F-0EB7-A831F380AC70}"/>
              </a:ext>
            </a:extLst>
          </p:cNvPr>
          <p:cNvSpPr/>
          <p:nvPr/>
        </p:nvSpPr>
        <p:spPr>
          <a:xfrm>
            <a:off x="724619" y="1345721"/>
            <a:ext cx="10817524" cy="517584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7" name="Group 6">
            <a:extLst>
              <a:ext uri="{FF2B5EF4-FFF2-40B4-BE49-F238E27FC236}">
                <a16:creationId xmlns:a16="http://schemas.microsoft.com/office/drawing/2014/main" id="{4F69BAFD-DCC8-D71A-E2A4-2AE55C865790}"/>
              </a:ext>
            </a:extLst>
          </p:cNvPr>
          <p:cNvGrpSpPr/>
          <p:nvPr/>
        </p:nvGrpSpPr>
        <p:grpSpPr>
          <a:xfrm>
            <a:off x="905196" y="1882158"/>
            <a:ext cx="1717234" cy="678760"/>
            <a:chOff x="1147155" y="2228671"/>
            <a:chExt cx="2640678" cy="963416"/>
          </a:xfrm>
          <a:solidFill>
            <a:schemeClr val="accent4">
              <a:lumMod val="60000"/>
              <a:lumOff val="40000"/>
            </a:schemeClr>
          </a:solidFill>
        </p:grpSpPr>
        <p:sp>
          <p:nvSpPr>
            <p:cNvPr id="8" name="Rectangle: Rounded Corners 9">
              <a:extLst>
                <a:ext uri="{FF2B5EF4-FFF2-40B4-BE49-F238E27FC236}">
                  <a16:creationId xmlns:a16="http://schemas.microsoft.com/office/drawing/2014/main" id="{1DF651B8-CE5E-93E9-04FB-2BECECE511DC}"/>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54174BB1-5B84-8BBE-AB76-72AB4B202341}"/>
                </a:ext>
              </a:extLst>
            </p:cNvPr>
            <p:cNvSpPr txBox="1"/>
            <p:nvPr/>
          </p:nvSpPr>
          <p:spPr>
            <a:xfrm>
              <a:off x="1382684" y="2325659"/>
              <a:ext cx="2405149" cy="52322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229BA283-7109-1B9E-A286-5F2AC668217B}"/>
              </a:ext>
            </a:extLst>
          </p:cNvPr>
          <p:cNvGrpSpPr/>
          <p:nvPr/>
        </p:nvGrpSpPr>
        <p:grpSpPr>
          <a:xfrm>
            <a:off x="905192" y="2814703"/>
            <a:ext cx="1717237" cy="704874"/>
            <a:chOff x="1147155" y="2228671"/>
            <a:chExt cx="2640678" cy="963416"/>
          </a:xfrm>
          <a:solidFill>
            <a:schemeClr val="accent4">
              <a:lumMod val="60000"/>
              <a:lumOff val="40000"/>
            </a:schemeClr>
          </a:solidFill>
        </p:grpSpPr>
        <p:sp>
          <p:nvSpPr>
            <p:cNvPr id="13" name="Rectangle: Rounded Corners 5">
              <a:extLst>
                <a:ext uri="{FF2B5EF4-FFF2-40B4-BE49-F238E27FC236}">
                  <a16:creationId xmlns:a16="http://schemas.microsoft.com/office/drawing/2014/main" id="{905B9176-A057-5E86-C62C-60EE790C109D}"/>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5B7703C5-2778-13C3-33B7-C345AD927637}"/>
                </a:ext>
              </a:extLst>
            </p:cNvPr>
            <p:cNvSpPr txBox="1"/>
            <p:nvPr/>
          </p:nvSpPr>
          <p:spPr>
            <a:xfrm>
              <a:off x="1382684" y="2325659"/>
              <a:ext cx="2405149" cy="52322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E6AEF143-B156-FBFC-4770-07239ED59544}"/>
              </a:ext>
            </a:extLst>
          </p:cNvPr>
          <p:cNvGrpSpPr/>
          <p:nvPr/>
        </p:nvGrpSpPr>
        <p:grpSpPr>
          <a:xfrm>
            <a:off x="905192" y="3747867"/>
            <a:ext cx="1717236" cy="626737"/>
            <a:chOff x="1147155" y="2228671"/>
            <a:chExt cx="2640678" cy="963416"/>
          </a:xfrm>
          <a:solidFill>
            <a:schemeClr val="accent4">
              <a:lumMod val="60000"/>
              <a:lumOff val="40000"/>
            </a:schemeClr>
          </a:solidFill>
        </p:grpSpPr>
        <p:sp>
          <p:nvSpPr>
            <p:cNvPr id="16" name="Rectangle: Rounded Corners 8">
              <a:extLst>
                <a:ext uri="{FF2B5EF4-FFF2-40B4-BE49-F238E27FC236}">
                  <a16:creationId xmlns:a16="http://schemas.microsoft.com/office/drawing/2014/main" id="{97AC47E3-B3D0-CB96-EAF7-73B574458FA5}"/>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15EBF59A-468B-18A5-7AE8-6AC56D8B0894}"/>
                </a:ext>
              </a:extLst>
            </p:cNvPr>
            <p:cNvSpPr txBox="1"/>
            <p:nvPr/>
          </p:nvSpPr>
          <p:spPr>
            <a:xfrm>
              <a:off x="1382684" y="2325659"/>
              <a:ext cx="2405149" cy="52322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8" name="TextBox 17">
            <a:extLst>
              <a:ext uri="{FF2B5EF4-FFF2-40B4-BE49-F238E27FC236}">
                <a16:creationId xmlns:a16="http://schemas.microsoft.com/office/drawing/2014/main" id="{87E06F21-6065-3C19-56EB-04542BB32866}"/>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20" name="TextBox 19">
            <a:extLst>
              <a:ext uri="{FF2B5EF4-FFF2-40B4-BE49-F238E27FC236}">
                <a16:creationId xmlns:a16="http://schemas.microsoft.com/office/drawing/2014/main" id="{A14868DB-1E14-D997-D64D-93186D4EF993}"/>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23" name="TextBox 22">
            <a:extLst>
              <a:ext uri="{FF2B5EF4-FFF2-40B4-BE49-F238E27FC236}">
                <a16:creationId xmlns:a16="http://schemas.microsoft.com/office/drawing/2014/main" id="{81BB2C10-2C62-0709-7447-0C67022652C6}"/>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24" name="Group 23">
            <a:extLst>
              <a:ext uri="{FF2B5EF4-FFF2-40B4-BE49-F238E27FC236}">
                <a16:creationId xmlns:a16="http://schemas.microsoft.com/office/drawing/2014/main" id="{F883D687-4E02-AFCE-5603-46FB2B63752E}"/>
              </a:ext>
            </a:extLst>
          </p:cNvPr>
          <p:cNvGrpSpPr/>
          <p:nvPr/>
        </p:nvGrpSpPr>
        <p:grpSpPr>
          <a:xfrm>
            <a:off x="905192" y="4581652"/>
            <a:ext cx="1717236" cy="626737"/>
            <a:chOff x="1147155" y="2228671"/>
            <a:chExt cx="2640678" cy="963416"/>
          </a:xfrm>
          <a:solidFill>
            <a:schemeClr val="accent4">
              <a:lumMod val="60000"/>
              <a:lumOff val="40000"/>
            </a:schemeClr>
          </a:solidFill>
        </p:grpSpPr>
        <p:sp>
          <p:nvSpPr>
            <p:cNvPr id="25" name="Rectangle: Rounded Corners 8">
              <a:extLst>
                <a:ext uri="{FF2B5EF4-FFF2-40B4-BE49-F238E27FC236}">
                  <a16:creationId xmlns:a16="http://schemas.microsoft.com/office/drawing/2014/main" id="{F6F89E1D-A938-47EE-D9F5-EADBE50C61A4}"/>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9EDF2BC3-8EF5-555C-FE03-748E829DEA0B}"/>
                </a:ext>
              </a:extLst>
            </p:cNvPr>
            <p:cNvSpPr txBox="1"/>
            <p:nvPr/>
          </p:nvSpPr>
          <p:spPr>
            <a:xfrm>
              <a:off x="1382684" y="2325659"/>
              <a:ext cx="2405149" cy="80429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4:</a:t>
              </a:r>
              <a:endParaRPr lang="vi-VN" sz="2800" b="1" i="0" dirty="0">
                <a:solidFill>
                  <a:srgbClr val="000000"/>
                </a:solidFill>
                <a:effectLst/>
                <a:latin typeface="Cambria" panose="02040503050406030204" pitchFamily="18" charset="0"/>
              </a:endParaRPr>
            </a:p>
          </p:txBody>
        </p:sp>
      </p:grpSp>
      <p:sp>
        <p:nvSpPr>
          <p:cNvPr id="27" name="TextBox 26">
            <a:extLst>
              <a:ext uri="{FF2B5EF4-FFF2-40B4-BE49-F238E27FC236}">
                <a16:creationId xmlns:a16="http://schemas.microsoft.com/office/drawing/2014/main" id="{BC8742CA-742E-BE46-86BE-FD327E97F81D}"/>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8" name="Group 27">
            <a:extLst>
              <a:ext uri="{FF2B5EF4-FFF2-40B4-BE49-F238E27FC236}">
                <a16:creationId xmlns:a16="http://schemas.microsoft.com/office/drawing/2014/main" id="{DA333577-A6E2-9038-ED80-520D32CC03C9}"/>
              </a:ext>
            </a:extLst>
          </p:cNvPr>
          <p:cNvGrpSpPr/>
          <p:nvPr/>
        </p:nvGrpSpPr>
        <p:grpSpPr>
          <a:xfrm>
            <a:off x="905191" y="5410596"/>
            <a:ext cx="1717236" cy="626737"/>
            <a:chOff x="1147155" y="2228671"/>
            <a:chExt cx="2640678" cy="963416"/>
          </a:xfrm>
          <a:solidFill>
            <a:schemeClr val="accent4">
              <a:lumMod val="60000"/>
              <a:lumOff val="40000"/>
            </a:schemeClr>
          </a:solidFill>
        </p:grpSpPr>
        <p:sp>
          <p:nvSpPr>
            <p:cNvPr id="29" name="Rectangle: Rounded Corners 8">
              <a:extLst>
                <a:ext uri="{FF2B5EF4-FFF2-40B4-BE49-F238E27FC236}">
                  <a16:creationId xmlns:a16="http://schemas.microsoft.com/office/drawing/2014/main" id="{6C2A9267-4FFF-9C10-2B05-DD56C4E95C0D}"/>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EE2B97FB-6B54-B7D9-40F9-435AD358C2C8}"/>
                </a:ext>
              </a:extLst>
            </p:cNvPr>
            <p:cNvSpPr txBox="1"/>
            <p:nvPr/>
          </p:nvSpPr>
          <p:spPr>
            <a:xfrm>
              <a:off x="1382684" y="2325659"/>
              <a:ext cx="2405149" cy="804290"/>
            </a:xfrm>
            <a:prstGeom prst="rect">
              <a:avLst/>
            </a:prstGeom>
            <a:grp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31" name="TextBox 30">
            <a:extLst>
              <a:ext uri="{FF2B5EF4-FFF2-40B4-BE49-F238E27FC236}">
                <a16:creationId xmlns:a16="http://schemas.microsoft.com/office/drawing/2014/main" id="{4C5EB7A8-7C06-342F-5D4C-475E01297B53}"/>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96802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P spid="2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FF624E0F-5ADC-4579-B434-86DD0AD89DCC}"/>
              </a:ext>
            </a:extLst>
          </p:cNvPr>
          <p:cNvSpPr/>
          <p:nvPr/>
        </p:nvSpPr>
        <p:spPr>
          <a:xfrm>
            <a:off x="295275" y="606434"/>
            <a:ext cx="11696700" cy="60991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pic>
        <p:nvPicPr>
          <p:cNvPr id="6" name="Picture 5">
            <a:extLst>
              <a:ext uri="{FF2B5EF4-FFF2-40B4-BE49-F238E27FC236}">
                <a16:creationId xmlns:a16="http://schemas.microsoft.com/office/drawing/2014/main" id="{D1D27093-A209-E8B8-FBCA-D973B072F5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8" name="Group 7">
            <a:extLst>
              <a:ext uri="{FF2B5EF4-FFF2-40B4-BE49-F238E27FC236}">
                <a16:creationId xmlns:a16="http://schemas.microsoft.com/office/drawing/2014/main" id="{11781202-AA9C-8F88-D54C-2AB8262A87BA}"/>
              </a:ext>
            </a:extLst>
          </p:cNvPr>
          <p:cNvGrpSpPr/>
          <p:nvPr/>
        </p:nvGrpSpPr>
        <p:grpSpPr>
          <a:xfrm>
            <a:off x="2439636" y="1746708"/>
            <a:ext cx="2835010" cy="844435"/>
            <a:chOff x="484909" y="1722324"/>
            <a:chExt cx="3584168" cy="1174238"/>
          </a:xfrm>
        </p:grpSpPr>
        <p:sp>
          <p:nvSpPr>
            <p:cNvPr id="10" name="Rounded Rectangle 20">
              <a:extLst>
                <a:ext uri="{FF2B5EF4-FFF2-40B4-BE49-F238E27FC236}">
                  <a16:creationId xmlns:a16="http://schemas.microsoft.com/office/drawing/2014/main" id="{C22D5554-9AE9-155A-38DA-6BD8BB7287AF}"/>
                </a:ext>
              </a:extLst>
            </p:cNvPr>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FD64CC0-EB01-00D1-E496-6883F2AC6E49}"/>
                </a:ext>
              </a:extLst>
            </p:cNvPr>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3719B5DF-7903-935A-50CC-9E8234A81D70}"/>
              </a:ext>
            </a:extLst>
          </p:cNvPr>
          <p:cNvGrpSpPr/>
          <p:nvPr/>
        </p:nvGrpSpPr>
        <p:grpSpPr>
          <a:xfrm>
            <a:off x="6211351" y="1932415"/>
            <a:ext cx="5304542" cy="971895"/>
            <a:chOff x="4069077" y="1728435"/>
            <a:chExt cx="3160296" cy="1168127"/>
          </a:xfrm>
        </p:grpSpPr>
        <p:sp>
          <p:nvSpPr>
            <p:cNvPr id="17" name="Rounded Rectangle 20">
              <a:extLst>
                <a:ext uri="{FF2B5EF4-FFF2-40B4-BE49-F238E27FC236}">
                  <a16:creationId xmlns:a16="http://schemas.microsoft.com/office/drawing/2014/main" id="{7B03C35A-E8B5-3B4D-7ECB-59264708E5C3}"/>
                </a:ext>
              </a:extLst>
            </p:cNvPr>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4C2205FB-3B7E-AA89-4CC0-8103BCACE41F}"/>
                </a:ext>
              </a:extLst>
            </p:cNvPr>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54526F6C-C14A-D8B8-34E8-796AAEB92573}"/>
              </a:ext>
            </a:extLst>
          </p:cNvPr>
          <p:cNvGrpSpPr/>
          <p:nvPr/>
        </p:nvGrpSpPr>
        <p:grpSpPr>
          <a:xfrm>
            <a:off x="6439191" y="4140354"/>
            <a:ext cx="4972697" cy="875438"/>
            <a:chOff x="7715047" y="1722325"/>
            <a:chExt cx="3991279" cy="1174236"/>
          </a:xfrm>
        </p:grpSpPr>
        <p:sp>
          <p:nvSpPr>
            <p:cNvPr id="23" name="Rounded Rectangle 20">
              <a:extLst>
                <a:ext uri="{FF2B5EF4-FFF2-40B4-BE49-F238E27FC236}">
                  <a16:creationId xmlns:a16="http://schemas.microsoft.com/office/drawing/2014/main" id="{B334B57A-B27D-F2F5-E19B-1FBE9319E4B2}"/>
                </a:ext>
              </a:extLst>
            </p:cNvPr>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742672A2-C6D4-06A8-FB17-B2EA9E6C8951}"/>
                </a:ext>
              </a:extLst>
            </p:cNvPr>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5" name="Group 24">
            <a:extLst>
              <a:ext uri="{FF2B5EF4-FFF2-40B4-BE49-F238E27FC236}">
                <a16:creationId xmlns:a16="http://schemas.microsoft.com/office/drawing/2014/main" id="{BA3FB496-7F75-5DBB-ABED-EE2E20A0A582}"/>
              </a:ext>
            </a:extLst>
          </p:cNvPr>
          <p:cNvGrpSpPr/>
          <p:nvPr/>
        </p:nvGrpSpPr>
        <p:grpSpPr>
          <a:xfrm>
            <a:off x="2942276" y="3141059"/>
            <a:ext cx="5262847" cy="887098"/>
            <a:chOff x="484909" y="3075667"/>
            <a:chExt cx="2857355" cy="1168127"/>
          </a:xfrm>
        </p:grpSpPr>
        <p:sp>
          <p:nvSpPr>
            <p:cNvPr id="26" name="Rounded Rectangle 20">
              <a:extLst>
                <a:ext uri="{FF2B5EF4-FFF2-40B4-BE49-F238E27FC236}">
                  <a16:creationId xmlns:a16="http://schemas.microsoft.com/office/drawing/2014/main" id="{F8F1E297-AE40-7DA8-8952-03A2B20A9EB1}"/>
                </a:ext>
              </a:extLst>
            </p:cNvPr>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A1CD4EF0-1BB4-97F7-BBA4-AA167B343E26}"/>
                </a:ext>
              </a:extLst>
            </p:cNvPr>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03E5B71A-15DA-5A22-880A-3541FBF9870D}"/>
              </a:ext>
            </a:extLst>
          </p:cNvPr>
          <p:cNvGrpSpPr/>
          <p:nvPr/>
        </p:nvGrpSpPr>
        <p:grpSpPr>
          <a:xfrm>
            <a:off x="7998367" y="5583193"/>
            <a:ext cx="3687894" cy="902467"/>
            <a:chOff x="3245714" y="2945163"/>
            <a:chExt cx="4807022" cy="1168127"/>
          </a:xfrm>
        </p:grpSpPr>
        <p:sp>
          <p:nvSpPr>
            <p:cNvPr id="29" name="Rounded Rectangle 20">
              <a:extLst>
                <a:ext uri="{FF2B5EF4-FFF2-40B4-BE49-F238E27FC236}">
                  <a16:creationId xmlns:a16="http://schemas.microsoft.com/office/drawing/2014/main" id="{03B45907-2A52-4501-A1A3-899E299633F3}"/>
                </a:ext>
              </a:extLst>
            </p:cNvPr>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DFE8466C-39EF-FB1C-A5D2-2E72BC203BFC}"/>
                </a:ext>
              </a:extLst>
            </p:cNvPr>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6E449FA0-173D-9322-4DE0-9CF5DC1E19BC}"/>
              </a:ext>
            </a:extLst>
          </p:cNvPr>
          <p:cNvGrpSpPr/>
          <p:nvPr/>
        </p:nvGrpSpPr>
        <p:grpSpPr>
          <a:xfrm>
            <a:off x="3256599" y="5011716"/>
            <a:ext cx="4818450" cy="871324"/>
            <a:chOff x="3857141" y="4590195"/>
            <a:chExt cx="3584168" cy="1173157"/>
          </a:xfrm>
        </p:grpSpPr>
        <p:sp>
          <p:nvSpPr>
            <p:cNvPr id="32" name="Rounded Rectangle 20">
              <a:extLst>
                <a:ext uri="{FF2B5EF4-FFF2-40B4-BE49-F238E27FC236}">
                  <a16:creationId xmlns:a16="http://schemas.microsoft.com/office/drawing/2014/main" id="{3888A399-786C-5F71-F872-03C4D13035E3}"/>
                </a:ext>
              </a:extLst>
            </p:cNvPr>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TextBox 32">
              <a:extLst>
                <a:ext uri="{FF2B5EF4-FFF2-40B4-BE49-F238E27FC236}">
                  <a16:creationId xmlns:a16="http://schemas.microsoft.com/office/drawing/2014/main" id="{7702C39C-3FE2-860A-808C-9CEAC862EA3B}"/>
                </a:ext>
              </a:extLst>
            </p:cNvPr>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4" name="Picture 33">
            <a:extLst>
              <a:ext uri="{FF2B5EF4-FFF2-40B4-BE49-F238E27FC236}">
                <a16:creationId xmlns:a16="http://schemas.microsoft.com/office/drawing/2014/main" id="{0D6DF686-DBA4-2473-78D6-42B1D0855E72}"/>
              </a:ext>
            </a:extLst>
          </p:cNvPr>
          <p:cNvPicPr>
            <a:picLocks noChangeAspect="1"/>
          </p:cNvPicPr>
          <p:nvPr/>
        </p:nvPicPr>
        <p:blipFill>
          <a:blip r:embed="rId7"/>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rgbClr val="FF7259"/>
                </a:solidFill>
                <a:effectLst/>
                <a:uLnTx/>
                <a:uFillTx/>
                <a:latin typeface="Cambria" panose="02040503050406030204" pitchFamily="18" charset="0"/>
                <a:ea typeface="+mn-ea"/>
                <a:cs typeface="+mn-cs"/>
              </a:rPr>
              <a:t>Khi chị gái Ku-chi-tô thành lập A-na-ca-ô-na, nhóm nhảy nữ đầu tiên của Cu-ba, cô bé Mi-lô mười tuổi đã 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396</TotalTime>
  <Words>2207</Words>
  <Application>Microsoft Office PowerPoint</Application>
  <PresentationFormat>Widescreen</PresentationFormat>
  <Paragraphs>180</Paragraphs>
  <Slides>38</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等线</vt:lpstr>
      <vt:lpstr>#9Slide05 SVNClementine</vt:lpstr>
      <vt:lpstr>Arial</vt:lpstr>
      <vt:lpstr>Calibri</vt:lpstr>
      <vt:lpstr>Calibri Light</vt:lpstr>
      <vt:lpstr>Cambria</vt:lpstr>
      <vt:lpstr>Segoe UI Historic</vt:lpstr>
      <vt:lpstr>UTM Duepuntozero</vt:lpstr>
      <vt:lpstr>UVN Banh Mi</vt:lpstr>
      <vt:lpstr>Office 主题​​</vt:lpstr>
      <vt:lpstr>Custom Design</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108</cp:revision>
  <dcterms:created xsi:type="dcterms:W3CDTF">2023-07-10T10:49:30Z</dcterms:created>
  <dcterms:modified xsi:type="dcterms:W3CDTF">2025-09-21T10:04:13Z</dcterms:modified>
</cp:coreProperties>
</file>