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87" r:id="rId4"/>
  </p:sldMasterIdLst>
  <p:notesMasterIdLst>
    <p:notesMasterId r:id="rId29"/>
  </p:notesMasterIdLst>
  <p:sldIdLst>
    <p:sldId id="258" r:id="rId5"/>
    <p:sldId id="317" r:id="rId6"/>
    <p:sldId id="318" r:id="rId7"/>
    <p:sldId id="319" r:id="rId8"/>
    <p:sldId id="266" r:id="rId9"/>
    <p:sldId id="271" r:id="rId10"/>
    <p:sldId id="267" r:id="rId11"/>
    <p:sldId id="272" r:id="rId12"/>
    <p:sldId id="270" r:id="rId13"/>
    <p:sldId id="265" r:id="rId14"/>
    <p:sldId id="257" r:id="rId15"/>
    <p:sldId id="263" r:id="rId16"/>
    <p:sldId id="264" r:id="rId17"/>
    <p:sldId id="326" r:id="rId18"/>
    <p:sldId id="268" r:id="rId19"/>
    <p:sldId id="328" r:id="rId20"/>
    <p:sldId id="325" r:id="rId21"/>
    <p:sldId id="320" r:id="rId22"/>
    <p:sldId id="322" r:id="rId23"/>
    <p:sldId id="269" r:id="rId24"/>
    <p:sldId id="327" r:id="rId25"/>
    <p:sldId id="275" r:id="rId26"/>
    <p:sldId id="260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3A981-F1F1-4C56-8D67-64017E0CC8E5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E63C-1ED5-47B0-B458-635C6757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89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3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4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3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93BA-CCB6-4873-A868-72FE5A7F5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0E304-CA63-4061-84FC-6B829E0F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DD3-C799-4702-A098-D94BE977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B0DD-1E37-4FFF-A184-1386D098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79B7-73EB-4D77-B081-67B2BE80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D819CD-A59F-C196-5B08-484D4202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A2D6-C634-AB28-DB97-40DA58E56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7D76F-8BC2-F38E-F73C-A1D805715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0C510-9DB7-1644-4CB7-A613486FB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8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DF437C-A411-EEDB-8FBD-E18E7F48B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27340-3A5A-4226-8D7C-14265CA26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9DDEF-6A29-4DC4-8D80-D6DA3ECC7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71D2F-E25F-4223-A0C4-F09644D6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04C84-AB4A-436C-B0D5-92974D0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9994-0243-4F87-84F9-AB152BE6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51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8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4D635C-6FE1-AD88-AB3F-CBD00650E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ACC810-A638-F28B-D131-463DF7A79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42DBE7-33DB-6D72-7D5C-C4B32C27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015406-C60C-FC18-6A53-802B7C69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D94B56-D7CB-1497-7445-C543954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A1E52-FB7B-214C-734B-F73FF5317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5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8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9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80447C-D2AE-40BB-2B13-AB027B76F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7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33C0E9-61C7-1E94-05D2-6E1F78AA9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94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8EDA5-26EE-67E2-61FB-794442408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E35030-E124-3FDF-5C6F-08AFB92AB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2BD40-013C-10D6-D4FB-E5E478B28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184DB1-539B-F425-C207-E382CDFE41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7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6BF6A-5E02-A7A3-2469-067A8F310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5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3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4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655D37-C54D-D4EF-CFB8-9334124BC6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6B079B6-2436-EB4F-5003-0C14C1A8DAC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6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C089ED-0817-A0FC-0BBF-24F4DA20F4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90B446-FA03-4FD6-9A46-7867CB45C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3506427" y="2762626"/>
            <a:ext cx="3010487" cy="434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66BE8-39F6-49A8-AB8E-3BDD10EF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23333" r="61971" b="47477"/>
          <a:stretch/>
        </p:blipFill>
        <p:spPr>
          <a:xfrm>
            <a:off x="6179003" y="1189429"/>
            <a:ext cx="3810907" cy="566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FBB66-B5CB-4229-8585-BBA253125CE1}"/>
              </a:ext>
            </a:extLst>
          </p:cNvPr>
          <p:cNvGrpSpPr/>
          <p:nvPr/>
        </p:nvGrpSpPr>
        <p:grpSpPr>
          <a:xfrm>
            <a:off x="881688" y="936317"/>
            <a:ext cx="10936498" cy="1107996"/>
            <a:chOff x="804761" y="670054"/>
            <a:chExt cx="10936498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A17B57-7488-4897-B030-0138AB2862AA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B1B4AE-AAE8-43EE-9F7D-0A08114143B1}"/>
                </a:ext>
              </a:extLst>
            </p:cNvPr>
            <p:cNvSpPr txBox="1"/>
            <p:nvPr/>
          </p:nvSpPr>
          <p:spPr>
            <a:xfrm>
              <a:off x="804761" y="670054"/>
              <a:ext cx="1093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GIẢI CỨU THÀNH CÔNG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52633D-B24D-9B9A-E0D8-6621B2F4F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2BC12-F43F-C736-7CE3-B7BF4FF4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506" y="960034"/>
            <a:ext cx="3785944" cy="5017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F9FDF-0466-AD36-F9A0-7A65EE4D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183" y="1377836"/>
            <a:ext cx="2302000" cy="1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 tính rồi tính và thử lại (theo mẫu)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296D-F2A0-92C9-1E61-A16E422A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8" y="1582393"/>
            <a:ext cx="6911542" cy="350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835F3-B644-2359-B2BB-B91CB4B97933}"/>
              </a:ext>
            </a:extLst>
          </p:cNvPr>
          <p:cNvSpPr txBox="1"/>
          <p:nvPr/>
        </p:nvSpPr>
        <p:spPr>
          <a:xfrm>
            <a:off x="7772399" y="1630017"/>
            <a:ext cx="40750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D43E8-3979-EF21-6E74-10BEE31265BB}"/>
              </a:ext>
            </a:extLst>
          </p:cNvPr>
          <p:cNvSpPr/>
          <p:nvPr/>
        </p:nvSpPr>
        <p:spPr>
          <a:xfrm>
            <a:off x="824948" y="1451113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49877-FE0D-3ADE-9025-848C1E6E4158}"/>
              </a:ext>
            </a:extLst>
          </p:cNvPr>
          <p:cNvSpPr txBox="1"/>
          <p:nvPr/>
        </p:nvSpPr>
        <p:spPr>
          <a:xfrm>
            <a:off x="954155" y="318052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8 413 × 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A8349-2C06-84CB-B0C7-E406A21B6443}"/>
              </a:ext>
            </a:extLst>
          </p:cNvPr>
          <p:cNvGrpSpPr/>
          <p:nvPr/>
        </p:nvGrpSpPr>
        <p:grpSpPr>
          <a:xfrm>
            <a:off x="1361661" y="1560443"/>
            <a:ext cx="3279913" cy="1754326"/>
            <a:chOff x="1361661" y="1560443"/>
            <a:chExt cx="3279913" cy="17543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1714C9-437A-5901-FE5A-3875115B4B89}"/>
                </a:ext>
              </a:extLst>
            </p:cNvPr>
            <p:cNvSpPr txBox="1"/>
            <p:nvPr/>
          </p:nvSpPr>
          <p:spPr>
            <a:xfrm>
              <a:off x="1699592" y="1560443"/>
              <a:ext cx="29419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8 413</a:t>
              </a:r>
            </a:p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2C0E5-8BDF-CC73-49EA-E8FE51390B16}"/>
                </a:ext>
              </a:extLst>
            </p:cNvPr>
            <p:cNvSpPr txBox="1"/>
            <p:nvPr/>
          </p:nvSpPr>
          <p:spPr>
            <a:xfrm>
              <a:off x="1361661" y="2305878"/>
              <a:ext cx="7156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29CEC1-92EC-266A-9EBD-7B2825F2A75C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87" y="3260035"/>
              <a:ext cx="230587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856C045-12CD-BFBF-196A-F651E6D0FF4B}"/>
              </a:ext>
            </a:extLst>
          </p:cNvPr>
          <p:cNvSpPr txBox="1"/>
          <p:nvPr/>
        </p:nvSpPr>
        <p:spPr>
          <a:xfrm>
            <a:off x="1292087" y="3041374"/>
            <a:ext cx="262393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58 891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42EDA9-FFD6-2174-8BA0-702FC8F3AE93}"/>
              </a:ext>
            </a:extLst>
          </p:cNvPr>
          <p:cNvSpPr/>
          <p:nvPr/>
        </p:nvSpPr>
        <p:spPr>
          <a:xfrm>
            <a:off x="6589644" y="1520687"/>
            <a:ext cx="4422913" cy="4611757"/>
          </a:xfrm>
          <a:prstGeom prst="rect">
            <a:avLst/>
          </a:prstGeom>
          <a:solidFill>
            <a:srgbClr val="B4F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C626-067F-CACD-7E25-0DF0C1876394}"/>
              </a:ext>
            </a:extLst>
          </p:cNvPr>
          <p:cNvSpPr txBox="1"/>
          <p:nvPr/>
        </p:nvSpPr>
        <p:spPr>
          <a:xfrm>
            <a:off x="6718851" y="387626"/>
            <a:ext cx="407504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56 732 :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EEC787-21FF-4E42-298E-1830D45CBF40}"/>
              </a:ext>
            </a:extLst>
          </p:cNvPr>
          <p:cNvSpPr txBox="1"/>
          <p:nvPr/>
        </p:nvSpPr>
        <p:spPr>
          <a:xfrm>
            <a:off x="7070574" y="295813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64C5-0E5E-4C49-8DFD-71D87933728F}"/>
              </a:ext>
            </a:extLst>
          </p:cNvPr>
          <p:cNvSpPr txBox="1"/>
          <p:nvPr/>
        </p:nvSpPr>
        <p:spPr>
          <a:xfrm>
            <a:off x="9688581" y="2436514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D395D-19C2-8624-4F2C-C11FD01E5167}"/>
              </a:ext>
            </a:extLst>
          </p:cNvPr>
          <p:cNvSpPr txBox="1"/>
          <p:nvPr/>
        </p:nvSpPr>
        <p:spPr>
          <a:xfrm>
            <a:off x="8744984" y="243056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A3C95B-DBD5-0046-6969-6F77080D7DDC}"/>
              </a:ext>
            </a:extLst>
          </p:cNvPr>
          <p:cNvSpPr txBox="1"/>
          <p:nvPr/>
        </p:nvSpPr>
        <p:spPr>
          <a:xfrm>
            <a:off x="6568552" y="1876480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56 732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4A3B88-DD37-030F-81DB-5FFA33597A0A}"/>
              </a:ext>
            </a:extLst>
          </p:cNvPr>
          <p:cNvSpPr txBox="1"/>
          <p:nvPr/>
        </p:nvSpPr>
        <p:spPr>
          <a:xfrm>
            <a:off x="8658196" y="18764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009277-69F3-A930-3872-728BCD581D42}"/>
              </a:ext>
            </a:extLst>
          </p:cNvPr>
          <p:cNvCxnSpPr>
            <a:cxnSpLocks/>
          </p:cNvCxnSpPr>
          <p:nvPr/>
        </p:nvCxnSpPr>
        <p:spPr>
          <a:xfrm>
            <a:off x="9126687" y="2465864"/>
            <a:ext cx="1409619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B424A6-8820-AD7E-ADB7-562A5D16098D}"/>
              </a:ext>
            </a:extLst>
          </p:cNvPr>
          <p:cNvCxnSpPr>
            <a:cxnSpLocks/>
          </p:cNvCxnSpPr>
          <p:nvPr/>
        </p:nvCxnSpPr>
        <p:spPr>
          <a:xfrm flipV="1">
            <a:off x="9126687" y="1980609"/>
            <a:ext cx="0" cy="215819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4D5BEB-7FC4-189B-3931-B84CA2B3B78B}"/>
              </a:ext>
            </a:extLst>
          </p:cNvPr>
          <p:cNvSpPr txBox="1"/>
          <p:nvPr/>
        </p:nvSpPr>
        <p:spPr>
          <a:xfrm>
            <a:off x="8432345" y="243364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1BBDF7-C38C-1540-DEAE-ABFA2B91E61B}"/>
              </a:ext>
            </a:extLst>
          </p:cNvPr>
          <p:cNvSpPr txBox="1"/>
          <p:nvPr/>
        </p:nvSpPr>
        <p:spPr>
          <a:xfrm>
            <a:off x="7410865" y="2406667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120EDA-C7DF-1214-6CFE-97CCFCF69B1B}"/>
              </a:ext>
            </a:extLst>
          </p:cNvPr>
          <p:cNvSpPr txBox="1"/>
          <p:nvPr/>
        </p:nvSpPr>
        <p:spPr>
          <a:xfrm>
            <a:off x="7460718" y="34800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D89AA-D62E-04BD-3BEC-E6554CCF64FA}"/>
              </a:ext>
            </a:extLst>
          </p:cNvPr>
          <p:cNvSpPr txBox="1"/>
          <p:nvPr/>
        </p:nvSpPr>
        <p:spPr>
          <a:xfrm>
            <a:off x="7750898" y="239714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D537FC-5FBE-9637-FDA6-4254F95B3438}"/>
              </a:ext>
            </a:extLst>
          </p:cNvPr>
          <p:cNvSpPr txBox="1"/>
          <p:nvPr/>
        </p:nvSpPr>
        <p:spPr>
          <a:xfrm>
            <a:off x="8064593" y="2912008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06FCFA-D5FA-FFA5-48CC-A8876BD6FE26}"/>
              </a:ext>
            </a:extLst>
          </p:cNvPr>
          <p:cNvSpPr txBox="1"/>
          <p:nvPr/>
        </p:nvSpPr>
        <p:spPr>
          <a:xfrm>
            <a:off x="8436698" y="3482992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FB09B-A241-9989-6574-F49C1F7D00C5}"/>
              </a:ext>
            </a:extLst>
          </p:cNvPr>
          <p:cNvSpPr txBox="1"/>
          <p:nvPr/>
        </p:nvSpPr>
        <p:spPr>
          <a:xfrm>
            <a:off x="9964806" y="2446039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59981-1866-7236-C985-12CF9468FB9B}"/>
              </a:ext>
            </a:extLst>
          </p:cNvPr>
          <p:cNvSpPr txBox="1"/>
          <p:nvPr/>
        </p:nvSpPr>
        <p:spPr>
          <a:xfrm>
            <a:off x="7775043" y="397537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43CDF0-E6C5-0CE8-DE3E-6170BD6A6349}"/>
              </a:ext>
            </a:extLst>
          </p:cNvPr>
          <p:cNvSpPr txBox="1"/>
          <p:nvPr/>
        </p:nvSpPr>
        <p:spPr>
          <a:xfrm>
            <a:off x="1093304" y="4412974"/>
            <a:ext cx="4015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58 891 : 7 = 8 413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13457-7001-7845-9105-95C523DF9A1A}"/>
              </a:ext>
            </a:extLst>
          </p:cNvPr>
          <p:cNvSpPr txBox="1"/>
          <p:nvPr/>
        </p:nvSpPr>
        <p:spPr>
          <a:xfrm>
            <a:off x="6967330" y="4671392"/>
            <a:ext cx="4263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7 091 × 8 + 4 = 56 732</a:t>
            </a:r>
          </a:p>
        </p:txBody>
      </p:sp>
    </p:spTree>
    <p:extLst>
      <p:ext uri="{BB962C8B-B14F-4D97-AF65-F5344CB8AC3E}">
        <p14:creationId xmlns:p14="http://schemas.microsoft.com/office/powerpoint/2010/main" val="162927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6057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72F7B-39C9-8632-BC1A-5C5AB3E74072}"/>
              </a:ext>
            </a:extLst>
          </p:cNvPr>
          <p:cNvSpPr txBox="1"/>
          <p:nvPr/>
        </p:nvSpPr>
        <p:spPr>
          <a:xfrm>
            <a:off x="1242392" y="1331843"/>
            <a:ext cx="1010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a + b – 135 với a = 539 và b = 243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 + m × n với c = 2 370, m = 105 và n =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D7D1C-A667-BFBC-E96C-1DDC781C394C}"/>
              </a:ext>
            </a:extLst>
          </p:cNvPr>
          <p:cNvSpPr txBox="1"/>
          <p:nvPr/>
        </p:nvSpPr>
        <p:spPr>
          <a:xfrm>
            <a:off x="2083904" y="2683565"/>
            <a:ext cx="1010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Với a = 539 và b = 243,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b – 135 = 539 + 243 – 135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782 – 135 = 647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7B64F-D241-16B8-2EC4-672551FE5113}"/>
              </a:ext>
            </a:extLst>
          </p:cNvPr>
          <p:cNvSpPr txBox="1"/>
          <p:nvPr/>
        </p:nvSpPr>
        <p:spPr>
          <a:xfrm>
            <a:off x="1461053" y="4552122"/>
            <a:ext cx="1130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Với với c = 2 370, m = 105 và n = 6, ta có: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+ m × n = 2 370 + 105 × 6</a:t>
            </a:r>
          </a:p>
          <a:p>
            <a:pPr algn="just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2 370 + 630 = 3 000</a:t>
            </a:r>
            <a:endParaRPr lang="pt-BR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quyển vở 6 500 đồng">
            <a:hlinkClick r:id="" action="ppaction://media"/>
            <a:extLst>
              <a:ext uri="{FF2B5EF4-FFF2-40B4-BE49-F238E27FC236}">
                <a16:creationId xmlns:a16="http://schemas.microsoft.com/office/drawing/2014/main" id="{7E248A90-DC07-8113-5813-ABF2E70D8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020CDE-99BE-E0BB-C56D-FE5FBDFBE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259771"/>
            <a:ext cx="1337801" cy="133780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77190A-374D-9C6A-C102-1B1092FB5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670" y="5712145"/>
            <a:ext cx="1028927" cy="10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5201" y="583251"/>
            <a:ext cx="919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mua 1 bút mực và 5 quyển vở. Một bút mực giá 8 500 đồng, một quyển vở giá 6 500 đồng. Mai đưa cho cô bán hàng tờ tiền 50 000 đồng. Hỏi cô bán hàng phải trả lại Mai bao nhiêu tiền?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3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04835" y="3964269"/>
            <a:ext cx="5892800" cy="2247004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70137" y="1084111"/>
            <a:ext cx="8581572" cy="4477544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2169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lang="en-US" sz="4533" b="1" i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533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533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3: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4622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94889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u="sng" dirty="0" err="1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u="sng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6 500 × 5 = 32 500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8 500 + 32 500 = 41 000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50 000 – 41 000 = 9 000 (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9 000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BECA-ED61-47F5-978D-D98922E5E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/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5" name="CLICK_wav.wav"/>
            </a:hlinkClick>
            <a:extLst>
              <a:ext uri="{FF2B5EF4-FFF2-40B4-BE49-F238E27FC236}">
                <a16:creationId xmlns:a16="http://schemas.microsoft.com/office/drawing/2014/main" id="{71597962-7EBC-4462-BBBE-F8962F22E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CD6B0-46DC-4559-9E15-C644145E9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7FB0B-FAD9-4A95-B65C-8874AF11C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2D9B7D-D1E3-40E1-9052-509C870A0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Tính giá trị của biểu thức.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B5265-22A2-8959-563B-AB6F7084B269}"/>
              </a:ext>
            </a:extLst>
          </p:cNvPr>
          <p:cNvGrpSpPr/>
          <p:nvPr/>
        </p:nvGrpSpPr>
        <p:grpSpPr>
          <a:xfrm>
            <a:off x="566530" y="1567577"/>
            <a:ext cx="5118653" cy="98512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B17F24-236E-2CB2-D0BC-EEAB874C4D5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77948-65EA-CE78-EA7E-346B5491390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07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a) (13 640 – 5 537) x 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DB050-D769-E60A-B658-58C551021750}"/>
              </a:ext>
            </a:extLst>
          </p:cNvPr>
          <p:cNvGrpSpPr/>
          <p:nvPr/>
        </p:nvGrpSpPr>
        <p:grpSpPr>
          <a:xfrm>
            <a:off x="6162261" y="1586626"/>
            <a:ext cx="5774635" cy="1339714"/>
            <a:chOff x="674228" y="4862098"/>
            <a:chExt cx="5343799" cy="167283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322DE80-9379-739A-D0FE-E149662C7BF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C826D3-D099-13C6-944D-08EE0815F82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4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b) 27 164 + 8 470 + 1 230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932170-BE3E-8882-62D7-7B56BFB73FC6}"/>
              </a:ext>
            </a:extLst>
          </p:cNvPr>
          <p:cNvSpPr txBox="1"/>
          <p:nvPr/>
        </p:nvSpPr>
        <p:spPr>
          <a:xfrm>
            <a:off x="1003853" y="2753140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8 103 × 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170F-0089-9EEC-04C8-157C7A8EFE91}"/>
              </a:ext>
            </a:extLst>
          </p:cNvPr>
          <p:cNvSpPr txBox="1"/>
          <p:nvPr/>
        </p:nvSpPr>
        <p:spPr>
          <a:xfrm>
            <a:off x="993914" y="3429001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64 824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8202-D047-85A1-F681-52321D34F70E}"/>
              </a:ext>
            </a:extLst>
          </p:cNvPr>
          <p:cNvSpPr txBox="1"/>
          <p:nvPr/>
        </p:nvSpPr>
        <p:spPr>
          <a:xfrm>
            <a:off x="6639340" y="2703444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35 634 + 1 230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B527D8-E32E-DC05-0A8B-B42E19914F84}"/>
              </a:ext>
            </a:extLst>
          </p:cNvPr>
          <p:cNvSpPr txBox="1"/>
          <p:nvPr/>
        </p:nvSpPr>
        <p:spPr>
          <a:xfrm>
            <a:off x="6629401" y="3379305"/>
            <a:ext cx="4492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36 864</a:t>
            </a: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2D93D-F28B-9B7D-FD60-6874A268F360}"/>
              </a:ext>
            </a:extLst>
          </p:cNvPr>
          <p:cNvSpPr/>
          <p:nvPr/>
        </p:nvSpPr>
        <p:spPr>
          <a:xfrm>
            <a:off x="1985225" y="585029"/>
            <a:ext cx="96853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Trong một chuyến đi du lịch: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Việt hỏi: Chị Hoa ơi, năm nay chị bao nhiêu tuổi?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Chị Hoa trả lời: Năm nay, tuổi của chị là số lẻ bé nhất có hai chữ số.</a:t>
            </a:r>
          </a:p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Em hãy cùng Việt tìm tuổi của chị Hoa năm nay.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5873F-3BE3-2B0B-E5AD-296BB67BE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708" y="3225430"/>
            <a:ext cx="3439067" cy="29414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B9BEBB-6506-273F-F4FD-88647E49DF28}"/>
              </a:ext>
            </a:extLst>
          </p:cNvPr>
          <p:cNvCxnSpPr/>
          <p:nvPr/>
        </p:nvCxnSpPr>
        <p:spPr>
          <a:xfrm>
            <a:off x="7187609" y="2083981"/>
            <a:ext cx="43274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C2A042-B520-FA8A-F7CF-F27F83DCEA0B}"/>
              </a:ext>
            </a:extLst>
          </p:cNvPr>
          <p:cNvCxnSpPr>
            <a:cxnSpLocks/>
          </p:cNvCxnSpPr>
          <p:nvPr/>
        </p:nvCxnSpPr>
        <p:spPr>
          <a:xfrm>
            <a:off x="2094614" y="2551813"/>
            <a:ext cx="33917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DA822A-9A80-AB05-86E3-47313273B82C}"/>
              </a:ext>
            </a:extLst>
          </p:cNvPr>
          <p:cNvSpPr txBox="1"/>
          <p:nvPr/>
        </p:nvSpPr>
        <p:spPr>
          <a:xfrm>
            <a:off x="786810" y="3891517"/>
            <a:ext cx="7389628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33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38671-5E3C-C9C8-0D30-DA42123C3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88" y="1680679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514208C-5A7C-47B5-942D-3A393C76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8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87439" y="124524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55 687.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8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EA7703E-1B81-43CF-BF4F-922AFB7B4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5C6F47F-FC5D-47A7-A406-F1C3F7DA8DFE}"/>
              </a:ext>
            </a:extLst>
          </p:cNvPr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B6FA6D-F804-4860-9EB1-484B6A1E6E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8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957621" y="1463907"/>
            <a:ext cx="48643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45 123, 54 422, 55 686.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45 123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54 422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A0A8-0416-4CF6-B03A-635AC91608AE}"/>
              </a:ext>
            </a:extLst>
          </p:cNvPr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56E039-E4F8-4595-AACC-F7906121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B001D3-1A19-483E-AA96-418C72FA4EA4}"/>
                </a:ext>
              </a:extLst>
            </p:cNvPr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55 686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F770D1-9884-4050-95DC-57959C19F6CE}"/>
              </a:ext>
            </a:extLst>
          </p:cNvPr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7913C-FC11-4B58-AEA1-23EB2C1D7ED4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0BC9E-872B-457D-969D-4356EECD30D4}"/>
                </a:ext>
              </a:extLst>
            </p:cNvPr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FF08BB-A5CC-4553-8D7B-416CFBE8A6B8}"/>
              </a:ext>
            </a:extLst>
          </p:cNvPr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D72A70D-8EFE-4ADA-9007-D57FC95E9F0E}"/>
              </a:ext>
            </a:extLst>
          </p:cNvPr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BB0C9C-43CF-4000-A07E-B5719FC753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40EC7-5D5C-41BA-A4C0-6E3C604B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/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8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B2234-A239-45E1-B647-EAC3F2CD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/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180AF-28AC-46F1-AA98-7B965CF37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5CF4C-CEE2-4E72-B6A5-EB273A2308F1}"/>
              </a:ext>
            </a:extLst>
          </p:cNvPr>
          <p:cNvSpPr txBox="1"/>
          <p:nvPr/>
        </p:nvSpPr>
        <p:spPr>
          <a:xfrm>
            <a:off x="838351" y="1702446"/>
            <a:ext cx="4876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30 000 + 10</a:t>
            </a:r>
            <a:r>
              <a:rPr lang="en-US" sz="4000" dirty="0">
                <a:solidFill>
                  <a:srgbClr val="0F07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000 x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817B8F-F5C6-42B4-A1C0-E28B6370E269}"/>
              </a:ext>
            </a:extLst>
          </p:cNvPr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83008B-2F0C-4B0B-A33C-B5023C9CA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CC37F-202B-4500-9B68-C0C27744E5F8}"/>
                </a:ext>
              </a:extLst>
            </p:cNvPr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03065D-90EE-44D1-BB44-2095C1BF29AA}"/>
              </a:ext>
            </a:extLst>
          </p:cNvPr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8A9C03-5C2A-4674-A285-EA5447F7C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3C723B-20CD-4A21-AFF6-2D0E950067F9}"/>
                </a:ext>
              </a:extLst>
            </p:cNvPr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D247B-3A83-43F7-B8F7-3DAD234C365E}"/>
              </a:ext>
            </a:extLst>
          </p:cNvPr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3BBB71-B821-4356-8D99-AF4F19D62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6D326F-6595-438E-A2E0-BD54D30D72EB}"/>
                </a:ext>
              </a:extLst>
            </p:cNvPr>
            <p:cNvSpPr txBox="1"/>
            <p:nvPr/>
          </p:nvSpPr>
          <p:spPr>
            <a:xfrm>
              <a:off x="6476193" y="4802020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B5F0C0-7270-401E-8394-41B4DC6CCFF6}"/>
              </a:ext>
            </a:extLst>
          </p:cNvPr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393007-95C3-4708-ADDE-4FDB0B5B2C49}"/>
              </a:ext>
            </a:extLst>
          </p:cNvPr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53E01-A088-4D3C-9AE6-8A8E18CA5B1D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7A87-F20F-46D3-B10C-B1EC5E5DE958}"/>
                </a:ext>
              </a:extLst>
            </p:cNvPr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B7796D-A502-4DC5-9C70-B81D8E42F6E2}"/>
              </a:ext>
            </a:extLst>
          </p:cNvPr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CA35C7-A53E-41C1-A75D-64D0FF015003}"/>
                </a:ext>
              </a:extLst>
            </p:cNvPr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D31AE3-F8AD-4F4B-BC7C-4F4C97E6A9EE}"/>
                </a:ext>
              </a:extLst>
            </p:cNvPr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5769AE-D323-44D9-936F-1D98E91EF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037412-EE8B-4DE4-BE96-1F9F6844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/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F7A67E-26A4-4D1E-84E2-376CD4A1B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/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C976EF-0C81-4D7B-8383-8DC4EB43A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5A4C64-4355-451A-BB30-1C09B39F5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316DF-EF49-4E26-9F15-936AAB83F8D2}"/>
              </a:ext>
            </a:extLst>
          </p:cNvPr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6DD2CB-18CC-41F5-97CF-28EDE10D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/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E27E5-BF32-421C-BCFA-777EDDDB7640}"/>
                </a:ext>
              </a:extLst>
            </p:cNvPr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849DE4F-EC62-4D17-A0B5-10B91BFAA6A0}"/>
              </a:ext>
            </a:extLst>
          </p:cNvPr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91E6ED-AE04-454C-8C91-1DFFB44DA83D}"/>
              </a:ext>
            </a:extLst>
          </p:cNvPr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2DA78E-43B2-4ED9-B61E-F44F4D795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D59B24-650F-4ABD-8961-2A3EB42328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AB133C-EE0A-4D15-8339-FDF5A17EC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/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651</Words>
  <Application>Microsoft Office PowerPoint</Application>
  <PresentationFormat>Widescreen</PresentationFormat>
  <Paragraphs>128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UVN Bo Quen</vt:lpstr>
      <vt:lpstr>字魂64号-萌趣软糖体</vt:lpstr>
      <vt:lpstr>Arial</vt:lpstr>
      <vt:lpstr>Calibri</vt:lpstr>
      <vt:lpstr>Cambria</vt:lpstr>
      <vt:lpstr>SVN-Berkshire Swash</vt:lpstr>
      <vt:lpstr>UTM Futura Extra</vt:lpstr>
      <vt:lpstr>1_Office Theme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2023-07-09T02:40:32Z</dcterms:created>
  <dcterms:modified xsi:type="dcterms:W3CDTF">2025-08-28T01:07:52Z</dcterms:modified>
</cp:coreProperties>
</file>