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0" r:id="rId3"/>
  </p:sldMasterIdLst>
  <p:notesMasterIdLst>
    <p:notesMasterId r:id="rId17"/>
  </p:notesMasterIdLst>
  <p:sldIdLst>
    <p:sldId id="2760" r:id="rId4"/>
    <p:sldId id="2752" r:id="rId5"/>
    <p:sldId id="2758" r:id="rId6"/>
    <p:sldId id="278" r:id="rId7"/>
    <p:sldId id="267" r:id="rId8"/>
    <p:sldId id="2754" r:id="rId9"/>
    <p:sldId id="277" r:id="rId10"/>
    <p:sldId id="2753" r:id="rId11"/>
    <p:sldId id="263" r:id="rId12"/>
    <p:sldId id="270" r:id="rId13"/>
    <p:sldId id="2748" r:id="rId14"/>
    <p:sldId id="384"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94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10</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0257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2831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5866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8477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6769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36082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5278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776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633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471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547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28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375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716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54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1912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99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2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009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458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215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514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80E6C312-0BFD-C612-258C-B09F417DC2C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BA3DD46B-C8B7-35EE-EDAE-2AC4D8E1EA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91605"/>
            <a:ext cx="1424511" cy="1424511"/>
          </a:xfrm>
          <a:prstGeom prst="rect">
            <a:avLst/>
          </a:prstGeom>
        </p:spPr>
      </p:pic>
    </p:spTree>
    <p:extLst>
      <p:ext uri="{BB962C8B-B14F-4D97-AF65-F5344CB8AC3E}">
        <p14:creationId xmlns:p14="http://schemas.microsoft.com/office/powerpoint/2010/main" val="20208169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57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jp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image" Target="../media/image10.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0F1B381-54C5-62A7-7223-A0355888F89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369EE875-AC07-9EA1-C48D-D2ADF0088C89}"/>
              </a:ext>
            </a:extLst>
          </p:cNvPr>
          <p:cNvPicPr>
            <a:picLocks noChangeAspect="1"/>
          </p:cNvPicPr>
          <p:nvPr/>
        </p:nvPicPr>
        <p:blipFill>
          <a:blip r:embed="rId3"/>
          <a:stretch>
            <a:fillRect/>
          </a:stretch>
        </p:blipFill>
        <p:spPr>
          <a:xfrm>
            <a:off x="1621942" y="0"/>
            <a:ext cx="5243014" cy="1774090"/>
          </a:xfrm>
          <a:prstGeom prst="rect">
            <a:avLst/>
          </a:prstGeom>
        </p:spPr>
      </p:pic>
      <p:pic>
        <p:nvPicPr>
          <p:cNvPr id="8" name="Picture 7">
            <a:extLst>
              <a:ext uri="{FF2B5EF4-FFF2-40B4-BE49-F238E27FC236}">
                <a16:creationId xmlns:a16="http://schemas.microsoft.com/office/drawing/2014/main" id="{E09D61B4-E4A2-A294-87EC-6682A12AE0BA}"/>
              </a:ext>
            </a:extLst>
          </p:cNvPr>
          <p:cNvPicPr>
            <a:picLocks noChangeAspect="1"/>
          </p:cNvPicPr>
          <p:nvPr/>
        </p:nvPicPr>
        <p:blipFill>
          <a:blip r:embed="rId4"/>
          <a:stretch>
            <a:fillRect/>
          </a:stretch>
        </p:blipFill>
        <p:spPr>
          <a:xfrm>
            <a:off x="2960587" y="3701854"/>
            <a:ext cx="8455885" cy="2755631"/>
          </a:xfrm>
          <a:prstGeom prst="rect">
            <a:avLst/>
          </a:prstGeom>
        </p:spPr>
      </p:pic>
    </p:spTree>
    <p:extLst>
      <p:ext uri="{BB962C8B-B14F-4D97-AF65-F5344CB8AC3E}">
        <p14:creationId xmlns:p14="http://schemas.microsoft.com/office/powerpoint/2010/main" val="38963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785652"/>
          </a:xfrm>
          <a:prstGeom prst="rect">
            <a:avLst/>
          </a:prstGeom>
          <a:solidFill>
            <a:schemeClr val="bg1"/>
          </a:solidFill>
          <a:ln>
            <a:solidFill>
              <a:schemeClr val="accent1"/>
            </a:solidFill>
          </a:ln>
        </p:spPr>
        <p:txBody>
          <a:bodyPr wrap="square">
            <a:spAutoFit/>
          </a:bodyPr>
          <a:lstStyle/>
          <a:p>
            <a:pPr lvl="0" algn="just" defTabSz="457200"/>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3399"/>
                </a:solidFill>
                <a:latin typeface="Cambria" panose="02040503050406030204" pitchFamily="18" charset="0"/>
                <a:ea typeface="Cambria" panose="02040503050406030204" pitchFamily="18" charset="0"/>
                <a:cs typeface="Calibri" panose="020F0502020204030204" pitchFamily="34" charset="0"/>
              </a:rPr>
              <a:t>Câu</a:t>
            </a:r>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3399"/>
                </a:solidFill>
                <a:latin typeface="Cambria" panose="02040503050406030204" pitchFamily="18" charset="0"/>
                <a:ea typeface="Cambria" panose="02040503050406030204" pitchFamily="18" charset="0"/>
                <a:cs typeface="Calibri" panose="020F0502020204030204" pitchFamily="34" charset="0"/>
              </a:rPr>
              <a:t>chuyện</a:t>
            </a:r>
            <a:r>
              <a:rPr lang="en-US" sz="4000" b="1" dirty="0">
                <a:solidFill>
                  <a:srgbClr val="FF3399"/>
                </a:solidFill>
                <a:latin typeface="Cambria" panose="02040503050406030204" pitchFamily="18" charset="0"/>
                <a:ea typeface="Cambria" panose="02040503050406030204" pitchFamily="18" charset="0"/>
                <a:cs typeface="Calibri" panose="020F0502020204030204" pitchFamily="34" charset="0"/>
              </a:rPr>
              <a:t> c</a:t>
            </a:r>
            <a:r>
              <a:rPr lang="vi-VN" sz="4000" b="1" dirty="0">
                <a:solidFill>
                  <a:srgbClr val="FF3399"/>
                </a:solidFill>
                <a:latin typeface="Cambria" panose="02040503050406030204" pitchFamily="18" charset="0"/>
                <a:ea typeface="Cambria" panose="020405030504060302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36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2800767"/>
          </a:xfrm>
          <a:prstGeom prst="rect">
            <a:avLst/>
          </a:prstGeom>
          <a:solidFill>
            <a:schemeClr val="bg1"/>
          </a:solidFill>
          <a:ln w="381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đọc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câu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nhân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điểm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nổi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bật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về</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ngoại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hình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tích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Dế</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mèn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phiêu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lưu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kí</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phiêu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lưu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Mít</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Đặc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mn-ea"/>
                <a:cs typeface="+mn-cs"/>
              </a:rPr>
              <a:t>bạn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pic>
        <p:nvPicPr>
          <p:cNvPr id="4" name="Picture 3">
            <a:extLst>
              <a:ext uri="{FF2B5EF4-FFF2-40B4-BE49-F238E27FC236}">
                <a16:creationId xmlns:a16="http://schemas.microsoft.com/office/drawing/2014/main" id="{8F058D02-71A9-D0CF-6485-3E2263BD56EF}"/>
              </a:ext>
            </a:extLst>
          </p:cNvPr>
          <p:cNvPicPr>
            <a:picLocks noChangeAspect="1"/>
          </p:cNvPicPr>
          <p:nvPr/>
        </p:nvPicPr>
        <p:blipFill>
          <a:blip r:embed="rId4"/>
          <a:stretch>
            <a:fillRect/>
          </a:stretch>
        </p:blipFill>
        <p:spPr>
          <a:xfrm>
            <a:off x="4319609" y="364166"/>
            <a:ext cx="3895682" cy="1603387"/>
          </a:xfrm>
          <a:prstGeom prst="rect">
            <a:avLst/>
          </a:prstGeom>
        </p:spPr>
      </p:pic>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674370"/>
            <a:ext cx="12001499" cy="600074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Hồi ấy, trong vùng xuất hiện một con yêu tinh</a:t>
            </a:r>
            <a:r>
              <a:rPr lang="vi-VN" sz="1700" baseline="30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chuyên bắt người và súc vật. Chẳng mấy chốc, làng bản tan hoang, nhiều nơi không còn ai sống sót. Thương dân bản, Cẩu Khây quyết chí lên đường diệt trừ yêu tinh.</a:t>
            </a:r>
          </a:p>
          <a:p>
            <a:pPr algn="just"/>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 Bà đừng sợ, anh em chúng cháu đến đây để bắt yêu tinh đấy.</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algn="just"/>
            <a:r>
              <a:rPr lang="en-US" sz="17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700" dirty="0">
                <a:solidFill>
                  <a:srgbClr val="000000"/>
                </a:solidFill>
                <a:latin typeface="Cambria" panose="02040503050406030204" pitchFamily="18" charset="0"/>
                <a:ea typeface="Cambria" panose="02040503050406030204" pitchFamily="18" charset="0"/>
                <a:cs typeface="Calibri" panose="020F0502020204030204" pitchFamily="34" charset="0"/>
              </a:rPr>
              <a:t>Từ đấy, bản làng lại đông vui.</a:t>
            </a:r>
          </a:p>
        </p:txBody>
      </p:sp>
      <p:pic>
        <p:nvPicPr>
          <p:cNvPr id="5" name="Picture 4">
            <a:extLst>
              <a:ext uri="{FF2B5EF4-FFF2-40B4-BE49-F238E27FC236}">
                <a16:creationId xmlns:a16="http://schemas.microsoft.com/office/drawing/2014/main" id="{648AF4F8-25F2-D612-82FE-D19C8A40AC6D}"/>
              </a:ext>
            </a:extLst>
          </p:cNvPr>
          <p:cNvPicPr>
            <a:picLocks noChangeAspect="1"/>
          </p:cNvPicPr>
          <p:nvPr/>
        </p:nvPicPr>
        <p:blipFill>
          <a:blip r:embed="rId3"/>
          <a:stretch>
            <a:fillRect/>
          </a:stretch>
        </p:blipFill>
        <p:spPr>
          <a:xfrm>
            <a:off x="5079701" y="-119289"/>
            <a:ext cx="3956647" cy="829128"/>
          </a:xfrm>
          <a:prstGeom prst="rect">
            <a:avLst/>
          </a:prstGeom>
        </p:spPr>
      </p:pic>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mấy</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ấn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tượng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Picture 5">
              <a:extLst>
                <a:ext uri="{FF2B5EF4-FFF2-40B4-BE49-F238E27FC236}">
                  <a16:creationId xmlns:a16="http://schemas.microsoft.com/office/drawing/2014/main" id="{4D6048DB-FD22-5C52-FEDD-ECA9498C5D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765098" y="3312576"/>
              <a:ext cx="3845777" cy="1584795"/>
            </a:xfrm>
            <a:prstGeom prst="rect">
              <a:avLst/>
            </a:prstGeom>
            <a:noFill/>
          </p:spPr>
          <p:txBody>
            <a:bodyPr wrap="square" rtlCol="0">
              <a:spAutoFit/>
            </a:bodyPr>
            <a:lstStyle/>
            <a:p>
              <a:pPr algn="just"/>
              <a:r>
                <a:rPr lang="vi-VN" sz="2600" b="1" dirty="0">
                  <a:latin typeface="Cambria" panose="02040503050406030204" pitchFamily="18" charset="0"/>
                  <a:ea typeface="Cambria" panose="02040503050406030204" pitchFamily="18" charset="0"/>
                </a:rPr>
                <a:t>Chi tiết 1: </a:t>
              </a:r>
              <a:r>
                <a:rPr lang="vi-VN" sz="2600" dirty="0">
                  <a:latin typeface="Cambria" panose="02040503050406030204" pitchFamily="18" charset="0"/>
                  <a:ea typeface="Cambria" panose="02040503050406030204" pitchFamily="18" charset="0"/>
                </a:rPr>
                <a:t>Cẩu Khây căm thù con yêu tinh bắt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vi-VN" sz="2600" dirty="0">
                  <a:latin typeface="Cambria" panose="02040503050406030204" pitchFamily="18" charset="0"/>
                  <a:ea typeface="Cambria" panose="02040503050406030204" pitchFamily="18" charset="0"/>
                </a:rPr>
                <a:t> súc vật, làm cho bản làng tan hoang nên quyết tâm lên đường diệt yêu tinh.</a:t>
              </a:r>
              <a:endParaRPr lang="vi-VN" sz="26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6"/>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891</Words>
  <Application>Microsoft Office PowerPoint</Application>
  <PresentationFormat>Widescreen</PresentationFormat>
  <Paragraphs>26</Paragraphs>
  <Slides>13</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等线</vt:lpstr>
      <vt:lpstr>#9Slide02 Noi dung dai</vt:lpstr>
      <vt:lpstr>Arial</vt:lpstr>
      <vt:lpstr>Calibri</vt:lpstr>
      <vt:lpstr>Cambria</vt:lpstr>
      <vt:lpstr>LNTH-LuoLuoNotangYuanTi 1</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63</cp:revision>
  <dcterms:created xsi:type="dcterms:W3CDTF">2023-07-01T06:49:59Z</dcterms:created>
  <dcterms:modified xsi:type="dcterms:W3CDTF">2025-09-21T10:07:18Z</dcterms:modified>
</cp:coreProperties>
</file>