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3" r:id="rId3"/>
    <p:sldMasterId id="2147483700" r:id="rId4"/>
  </p:sldMasterIdLst>
  <p:notesMasterIdLst>
    <p:notesMasterId r:id="rId15"/>
  </p:notesMasterIdLst>
  <p:handoutMasterIdLst>
    <p:handoutMasterId r:id="rId16"/>
  </p:handoutMasterIdLst>
  <p:sldIdLst>
    <p:sldId id="2007577096" r:id="rId5"/>
    <p:sldId id="273" r:id="rId6"/>
    <p:sldId id="2007577095" r:id="rId7"/>
    <p:sldId id="2007577099" r:id="rId8"/>
    <p:sldId id="318" r:id="rId9"/>
    <p:sldId id="316" r:id="rId10"/>
    <p:sldId id="260" r:id="rId11"/>
    <p:sldId id="317" r:id="rId12"/>
    <p:sldId id="259" r:id="rId13"/>
    <p:sldId id="3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06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ĐÁP ÁN ĐÚNG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14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5AC8F-3EBA-49F6-BE56-16AFF9194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2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73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1117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570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3490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、什么是健康？</a:t>
            </a:r>
          </a:p>
        </p:txBody>
      </p:sp>
    </p:spTree>
    <p:extLst>
      <p:ext uri="{BB962C8B-B14F-4D97-AF65-F5344CB8AC3E}">
        <p14:creationId xmlns:p14="http://schemas.microsoft.com/office/powerpoint/2010/main" val="23803660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55638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、解决苦恼的一些方法</a:t>
            </a:r>
          </a:p>
        </p:txBody>
      </p:sp>
    </p:spTree>
    <p:extLst>
      <p:ext uri="{BB962C8B-B14F-4D97-AF65-F5344CB8AC3E}">
        <p14:creationId xmlns:p14="http://schemas.microsoft.com/office/powerpoint/2010/main" val="15823700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043887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F2CFAC5-EF1D-4526-B6C5-07B6C83F99E0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930160-2BCF-4E93-8737-9C5CB8E57A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20993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81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25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4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85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39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67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44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7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23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51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45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6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C48DABAE-6ED1-4470-BED8-4E85F157B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77797"/>
      </p:ext>
    </p:extLst>
  </p:cSld>
  <p:clrMapOvr>
    <a:masterClrMapping/>
  </p:clrMapOvr>
  <p:transition spd="med" advClick="0" advTm="10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40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7138-1EE8-46F9-93D6-B12DA8A7CDDF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6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825393" y="2463446"/>
            <a:ext cx="6928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bg1"/>
                </a:solidFill>
              </a:rPr>
              <a:t>Khởi</a:t>
            </a:r>
            <a:r>
              <a:rPr lang="en-US" sz="9600" b="1" dirty="0">
                <a:solidFill>
                  <a:schemeClr val="bg1"/>
                </a:solidFill>
              </a:rPr>
              <a:t> </a:t>
            </a:r>
            <a:r>
              <a:rPr lang="en-US" sz="9600" b="1" dirty="0" err="1">
                <a:solidFill>
                  <a:schemeClr val="bg1"/>
                </a:solidFill>
              </a:rPr>
              <a:t>động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38FB5-5000-4DCE-A80F-A047AD7A7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541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6096000" y="685800"/>
            <a:ext cx="4248668" cy="1038226"/>
          </a:xfrm>
          <a:prstGeom prst="roundRect">
            <a:avLst/>
          </a:prstGeom>
          <a:solidFill>
            <a:srgbClr val="6ABF7F"/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1. So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sánh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cửa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sổ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cửa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ra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SG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Tư vấn hỏi đá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4778" y="0"/>
            <a:ext cx="4061222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: Rounded Corners 9"/>
          <p:cNvSpPr/>
          <p:nvPr/>
        </p:nvSpPr>
        <p:spPr>
          <a:xfrm>
            <a:off x="6019800" y="2667000"/>
            <a:ext cx="4248668" cy="1038226"/>
          </a:xfrm>
          <a:prstGeom prst="roundRect">
            <a:avLst/>
          </a:prstGeom>
          <a:solidFill>
            <a:srgbClr val="6ABF7F"/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2. So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sánh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trai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gái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tổ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SG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5791200" y="4495800"/>
            <a:ext cx="4343400" cy="1190626"/>
          </a:xfrm>
          <a:prstGeom prst="roundRect">
            <a:avLst/>
          </a:prstGeom>
          <a:solidFill>
            <a:srgbClr val="6ABF7F"/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3. So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sánh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cái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bàn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cái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ghế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lớp</a:t>
            </a:r>
            <a:endParaRPr lang="en-SG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707937" y="2722297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3: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Nhiều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hơn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ít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hơn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bằng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nhau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(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Tiết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2)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053634" y="2499088"/>
            <a:ext cx="3539736" cy="45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1.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84" y="824902"/>
            <a:ext cx="2677193" cy="1338596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827498" y="3485787"/>
            <a:ext cx="403659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tằm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lá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769588" y="4500577"/>
            <a:ext cx="458993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lá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tằm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49784" y="4266791"/>
            <a:ext cx="741396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68523" y="4354471"/>
            <a:ext cx="551572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B.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2497" y="3102147"/>
            <a:ext cx="684905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16056" y="3429000"/>
            <a:ext cx="1052699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66" y="506524"/>
            <a:ext cx="5688750" cy="56732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2480">
            <a:off x="7503247" y="4485173"/>
            <a:ext cx="1147146" cy="11034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5089">
            <a:off x="6194870" y="3312224"/>
            <a:ext cx="1147146" cy="11034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4365">
            <a:off x="6400190" y="1829828"/>
            <a:ext cx="1147146" cy="11034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9596">
            <a:off x="8079121" y="1179007"/>
            <a:ext cx="1147146" cy="11034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4564">
            <a:off x="9071837" y="3911672"/>
            <a:ext cx="1147146" cy="11034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6361">
            <a:off x="9379525" y="2106105"/>
            <a:ext cx="1147146" cy="1103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74" y="2918660"/>
            <a:ext cx="965140" cy="4208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07" y="2438819"/>
            <a:ext cx="1175768" cy="5126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983" y="2753948"/>
            <a:ext cx="1577857" cy="687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45" y="3522350"/>
            <a:ext cx="1451057" cy="6326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403" y="3537198"/>
            <a:ext cx="1185323" cy="51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1781E-6 -2.86023E-6 L -0.08765 0.009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1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6008E-6 -2.08886E-6 L -0.07289 -0.116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5" y="-5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377E-6 1.44708E-6 L 0.02291 -0.145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" y="-7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42E-6 -2.43443E-6 L 0.07168 -0.06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5" y="-3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449E-6 -3.79512E-6 L 0.07185 0.085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3" y="4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97" y="764063"/>
            <a:ext cx="2367935" cy="125185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613458" y="2147679"/>
            <a:ext cx="3347765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2.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00381" y="3985423"/>
            <a:ext cx="647761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66773" y="4160784"/>
            <a:ext cx="73768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14" y="1001455"/>
            <a:ext cx="6647589" cy="480768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335077" y="2962678"/>
            <a:ext cx="3475963" cy="1280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nấm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nhím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234188" y="4163750"/>
            <a:ext cx="3802403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nấm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ít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nhím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191" y="3185863"/>
            <a:ext cx="525514" cy="555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92" y="3615610"/>
            <a:ext cx="499654" cy="528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285" y="3249770"/>
            <a:ext cx="577325" cy="610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732" y="3664264"/>
            <a:ext cx="535922" cy="566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977" y="4124081"/>
            <a:ext cx="459680" cy="4860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3" y="3554986"/>
            <a:ext cx="512501" cy="5418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48" y="4732696"/>
            <a:ext cx="607631" cy="642474"/>
          </a:xfrm>
          <a:prstGeom prst="rect">
            <a:avLst/>
          </a:prstGeom>
        </p:spPr>
      </p:pic>
      <p:sp>
        <p:nvSpPr>
          <p:cNvPr id="6" name="Rounded Rectangle 24">
            <a:extLst>
              <a:ext uri="{FF2B5EF4-FFF2-40B4-BE49-F238E27FC236}">
                <a16:creationId xmlns:a16="http://schemas.microsoft.com/office/drawing/2014/main" id="{1F616482-48DE-A6F3-297E-6C2208933100}"/>
              </a:ext>
            </a:extLst>
          </p:cNvPr>
          <p:cNvSpPr/>
          <p:nvPr/>
        </p:nvSpPr>
        <p:spPr>
          <a:xfrm>
            <a:off x="543384" y="2996791"/>
            <a:ext cx="741396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ounded Rectangle 25">
            <a:extLst>
              <a:ext uri="{FF2B5EF4-FFF2-40B4-BE49-F238E27FC236}">
                <a16:creationId xmlns:a16="http://schemas.microsoft.com/office/drawing/2014/main" id="{73477E8E-0AB0-26F5-809B-E4C2CD7D730D}"/>
              </a:ext>
            </a:extLst>
          </p:cNvPr>
          <p:cNvSpPr/>
          <p:nvPr/>
        </p:nvSpPr>
        <p:spPr>
          <a:xfrm>
            <a:off x="662123" y="3084471"/>
            <a:ext cx="551572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</a:rPr>
              <a:t>A.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05" y="286598"/>
            <a:ext cx="2836487" cy="141824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956705" y="1610540"/>
            <a:ext cx="7840656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3.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 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Cho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thêm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để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bằng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bắp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cải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51705" y="3103779"/>
            <a:ext cx="684905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731738" y="3198619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dirty="0">
                <a:solidFill>
                  <a:schemeClr val="tx1"/>
                </a:solidFill>
              </a:rPr>
              <a:t>A.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916269" y="4335381"/>
            <a:ext cx="684905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834471" y="4370346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dirty="0">
                <a:solidFill>
                  <a:schemeClr val="tx1"/>
                </a:solidFill>
              </a:rPr>
              <a:t>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5" y="2948927"/>
            <a:ext cx="889381" cy="10714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11" y="2948927"/>
            <a:ext cx="889381" cy="1071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1" y="4414006"/>
            <a:ext cx="1349106" cy="104598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43" y="4414002"/>
            <a:ext cx="1349106" cy="104598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67" y="4414003"/>
            <a:ext cx="1349106" cy="104598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471" y="4414002"/>
            <a:ext cx="1349106" cy="104598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86" y="2832939"/>
            <a:ext cx="889381" cy="10714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61" y="4020387"/>
            <a:ext cx="889381" cy="107146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047" y="4020387"/>
            <a:ext cx="889381" cy="107146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84" y="4020387"/>
            <a:ext cx="889381" cy="107146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391" y="2816842"/>
            <a:ext cx="889381" cy="10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2575E-6 -2.5054E-6 L -0.37678 0.027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8" y="138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8334E-8 -4.13144E-6 L -0.30354 0.019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6" y="9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53" y="79831"/>
            <a:ext cx="2414547" cy="120727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487395" y="1216442"/>
            <a:ext cx="3868987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3.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579572" y="2832939"/>
            <a:ext cx="684905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659606" y="2927779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dirty="0">
                <a:solidFill>
                  <a:schemeClr val="tx1"/>
                </a:solidFill>
              </a:rPr>
              <a:t>A.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608256" y="4051805"/>
            <a:ext cx="684905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699852" y="4139485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dirty="0">
                <a:solidFill>
                  <a:schemeClr val="tx1"/>
                </a:solidFill>
              </a:rPr>
              <a:t>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44" y="2678087"/>
            <a:ext cx="889381" cy="10714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30" y="2678087"/>
            <a:ext cx="889381" cy="1071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99" y="4130430"/>
            <a:ext cx="1349106" cy="104598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02" y="4130426"/>
            <a:ext cx="1349106" cy="104598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05" y="4130427"/>
            <a:ext cx="1349106" cy="104598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09" y="4130426"/>
            <a:ext cx="1349106" cy="104598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954" y="2562099"/>
            <a:ext cx="889381" cy="10714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229" y="3749547"/>
            <a:ext cx="889381" cy="107146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426390" y="1821065"/>
            <a:ext cx="7488545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Cho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thêm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để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bắp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cải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533" y="3709792"/>
            <a:ext cx="889381" cy="10714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55" y="2678087"/>
            <a:ext cx="889381" cy="10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118E-6 2.77075E-6 L -0.35682 -0.1490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1" y="-746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0559E-6 -4.8411E-6 L -0.30614 -0.132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7" y="-6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074757" y="4936373"/>
            <a:ext cx="651498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dưới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nước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trên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bờ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074756" y="5542390"/>
            <a:ext cx="4683311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trên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bờ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ít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mèo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72509" y="5459362"/>
            <a:ext cx="995843" cy="56254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64376" y="5542216"/>
            <a:ext cx="740871" cy="4185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B.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1" y="882253"/>
            <a:ext cx="2428502" cy="121425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483086" y="2130800"/>
            <a:ext cx="3489423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4.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074756" y="6213402"/>
            <a:ext cx="4683311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mèo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bằng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72511" y="6128544"/>
            <a:ext cx="995843" cy="56254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64376" y="6201436"/>
            <a:ext cx="740871" cy="4185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C.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72512" y="4790180"/>
            <a:ext cx="995843" cy="56254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64379" y="4871107"/>
            <a:ext cx="740871" cy="4185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62" y="601353"/>
            <a:ext cx="7719929" cy="39796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62" y="2806997"/>
            <a:ext cx="1495965" cy="1495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65" y="2652712"/>
            <a:ext cx="1241600" cy="124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77" y="2031175"/>
            <a:ext cx="1219683" cy="1219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84" y="3052137"/>
            <a:ext cx="842174" cy="84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1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77126E-6 5.4983E-6 L 8.77126E-6 5.4983E-6 C -0.0085 -0.0074 -0.00763 -0.00894 -0.01995 -0.00431 C -0.02082 -0.00369 -0.02047 -0.00123 -0.02065 5.4983E-6 C -0.02047 0.00186 -0.02065 0.00433 -0.01995 0.00556 C -0.01908 0.00711 -0.01787 0.00649 -0.01683 0.00711 C -0.01596 0.00741 -0.01509 0.00803 -0.0144 0.00865 C -0.00694 0.0068 -0.00954 0.00988 -0.00572 0.00279 L 8.77126E-6 5.4983E-6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-">
  <a:themeElements>
    <a:clrScheme name="紫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字魂58号-创中黑"/>
        <a:ea typeface=""/>
        <a:cs typeface=""/>
        <a:font script="Jpan" typeface="游ゴシック Light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游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217</Words>
  <Application>Microsoft Office PowerPoint</Application>
  <PresentationFormat>Widescreen</PresentationFormat>
  <Paragraphs>37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微软雅黑</vt:lpstr>
      <vt:lpstr>字魂58号-创中黑</vt:lpstr>
      <vt:lpstr>Arial</vt:lpstr>
      <vt:lpstr>Arial-Rounded</vt:lpstr>
      <vt:lpstr>Calibri</vt:lpstr>
      <vt:lpstr>Office Theme</vt:lpstr>
      <vt:lpstr>自定义设计方案</vt:lpstr>
      <vt:lpstr>-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37</cp:revision>
  <dcterms:created xsi:type="dcterms:W3CDTF">2021-07-24T01:07:49Z</dcterms:created>
  <dcterms:modified xsi:type="dcterms:W3CDTF">2024-01-23T10:26:44Z</dcterms:modified>
</cp:coreProperties>
</file>