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1"/>
  </p:notesMasterIdLst>
  <p:sldIdLst>
    <p:sldId id="558" r:id="rId2"/>
    <p:sldId id="566" r:id="rId3"/>
    <p:sldId id="565" r:id="rId4"/>
    <p:sldId id="568" r:id="rId5"/>
    <p:sldId id="576" r:id="rId6"/>
    <p:sldId id="577" r:id="rId7"/>
    <p:sldId id="578" r:id="rId8"/>
    <p:sldId id="602" r:id="rId9"/>
    <p:sldId id="580" r:id="rId10"/>
    <p:sldId id="589" r:id="rId11"/>
    <p:sldId id="606" r:id="rId12"/>
    <p:sldId id="608" r:id="rId13"/>
    <p:sldId id="609" r:id="rId14"/>
    <p:sldId id="607" r:id="rId15"/>
    <p:sldId id="610" r:id="rId16"/>
    <p:sldId id="611" r:id="rId17"/>
    <p:sldId id="612" r:id="rId18"/>
    <p:sldId id="613" r:id="rId19"/>
    <p:sldId id="623" r:id="rId20"/>
  </p:sldIdLst>
  <p:sldSz cx="12192000" cy="6858000"/>
  <p:notesSz cx="6858000" cy="9144000"/>
  <p:embeddedFontLst>
    <p:embeddedFont>
      <p:font typeface="Open Sans Extrabold" panose="020F0502020204030204" pitchFamily="34" charset="0"/>
      <p:bold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7076" autoAdjust="0"/>
  </p:normalViewPr>
  <p:slideViewPr>
    <p:cSldViewPr>
      <p:cViewPr varScale="1">
        <p:scale>
          <a:sx n="49" d="100"/>
          <a:sy n="49" d="100"/>
        </p:scale>
        <p:origin x="1444" y="5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5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6.xml"/><Relationship Id="rId3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14.xml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chart" Target="../charts/chart1.xml"/><Relationship Id="rId9" Type="http://schemas.openxmlformats.org/officeDocument/2006/relationships/slide" Target="slide13.xml"/><Relationship Id="rId1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1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1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1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1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65" y="512075"/>
            <a:ext cx="88092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7475968" cy="2658246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3" y="2453975"/>
            <a:ext cx="753664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6337284" y="5353782"/>
            <a:ext cx="5482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3422800" y="751122"/>
            <a:ext cx="7053612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40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2102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562218" y="2293452"/>
            <a:ext cx="11655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4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152400" y="3914097"/>
            <a:ext cx="12014200" cy="183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964868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2018211" y="5934711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gồm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mềm</a:t>
            </a: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12553</TotalTime>
  <Words>1196</Words>
  <Application>Microsoft Office PowerPoint</Application>
  <PresentationFormat>Widescreen</PresentationFormat>
  <Paragraphs>120</Paragraphs>
  <Slides>19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UTM Avo</vt:lpstr>
      <vt:lpstr>SVN-Androgyne</vt:lpstr>
      <vt:lpstr>Times New Roman</vt:lpstr>
      <vt:lpstr>UTM HelvetIns</vt:lpstr>
      <vt:lpstr>Calibri</vt:lpstr>
      <vt:lpstr>Arial</vt:lpstr>
      <vt:lpstr>Open Sans Extrabold</vt:lpstr>
      <vt:lpstr>MyriadPro-Regular</vt:lpstr>
      <vt:lpstr>UTM Bienvenue</vt:lpstr>
      <vt:lpstr>SVN-SAF</vt:lpstr>
      <vt:lpstr>orange juice</vt:lpstr>
      <vt:lpstr>Roboto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1284</cp:revision>
  <dcterms:created xsi:type="dcterms:W3CDTF">2021-09-19T04:33:01Z</dcterms:created>
  <dcterms:modified xsi:type="dcterms:W3CDTF">2025-09-20T04:56:08Z</dcterms:modified>
  <cp:category>9Slide.vn</cp:category>
</cp:coreProperties>
</file>