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2"/>
  </p:notesMasterIdLst>
  <p:sldIdLst>
    <p:sldId id="260" r:id="rId5"/>
    <p:sldId id="549" r:id="rId6"/>
    <p:sldId id="550" r:id="rId7"/>
    <p:sldId id="490" r:id="rId8"/>
    <p:sldId id="473" r:id="rId9"/>
    <p:sldId id="263" r:id="rId10"/>
    <p:sldId id="469" r:id="rId11"/>
    <p:sldId id="551" r:id="rId12"/>
    <p:sldId id="552" r:id="rId13"/>
    <p:sldId id="480" r:id="rId14"/>
    <p:sldId id="486" r:id="rId15"/>
    <p:sldId id="492" r:id="rId16"/>
    <p:sldId id="491" r:id="rId17"/>
    <p:sldId id="493" r:id="rId18"/>
    <p:sldId id="494" r:id="rId19"/>
    <p:sldId id="495" r:id="rId20"/>
    <p:sldId id="4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2875B-1820-4450-A8C9-37C053F7A49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BD0CF-2FD7-4E92-A2DD-9D17829B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5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351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92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29F15-724E-84D5-9C17-2332A031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96FA98-A82E-1649-9662-F3E7343AA1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49B85-EA13-93D3-5323-F3E3DA27272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328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84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5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56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101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90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9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5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0A6F-8CDE-C5FB-C0B1-C4A4CEDC8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241FD-4579-E9C9-8136-6CAF9BC4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7D89-CEF9-0308-CFE5-637E5BA9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A81A2-1895-D640-0951-995878F07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D22FA-8EF4-0827-3181-1959EC84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6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E6608-357F-181A-B8D2-6DAAF30C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F6584-E6B9-3429-B12D-580FB7BF7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71C55-A7AF-8696-53C0-11EC0B98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91ECC-6DBB-C0B2-4D99-3C87F47E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EE20C-99BC-8E8D-7BA1-80D5E89C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2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F242BA-2FD3-FB20-801B-AD3C2D83F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8AFA2-94FF-8011-4F10-777E7AF6F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BAB97-3245-244D-CEC3-537806EB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0997F-73AF-99D1-FC80-C8C2D36A9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4B914-B6E0-8955-EE26-B10C7F67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CEC8-BA94-C9F5-96CC-0C652B42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ED4AB-E365-E467-0BD0-CE8F8AF93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DACF5-00FD-4A4C-E529-3FACC1B7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E633B-964F-CEBB-ABD4-4BE7F368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E6B23-39CD-B0E5-538D-7E94AFE8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52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204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575231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270597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96773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35730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15916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12125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864A-68D3-58C5-C85E-2AFE74849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6D1BC-26AB-6463-F668-8F331F5D8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8CB90-DBC3-F367-D605-E50DF14B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4F0FF-583E-57EE-5FBD-D85BF5F6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68F49-201F-A362-79E1-D113308B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4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646052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69052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13467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188639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608052731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714014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364184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67122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88697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92506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C838-D114-6892-B320-6164F1A4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E9FD-CE84-D0D0-0A88-A56D1BE31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FCE7C-7B23-98CA-02A2-BF430C939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88723-6D2D-3785-A1AD-20F176E05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9072-9311-990C-9DAF-E99D265B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1B61A-98E9-17D6-48CF-8F7C6A96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6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340461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18050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77856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180770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57105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554745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B4F11-45ED-04E3-E203-3C437E21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2721-3856-CC45-2F97-955A1025D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484EB-2EF7-F286-C8AF-1C01C98CD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AD39EA-877C-2BE8-6FF6-2765B1B8B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2F3F3-7CF5-5B7E-E023-F9EB34EE95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BA6AC-1E05-A83E-AEDF-28F38874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DFE338-1BCF-B5DE-1690-ABF1FF77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608AA-1ED1-AF84-3314-6E30CB97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2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23748-537B-B3A7-5081-7A297790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CA048-25FB-C89C-B13F-763BE434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F1F6D-9CAB-E6FE-5146-B65D1AA19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E3B3E-E905-ACF8-F93E-75686162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4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372228-8188-142E-F4E6-CD5DCC6D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9522F-E983-EBD2-E2D1-E484CAC5E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38648-255E-2B72-885D-8D2B3324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9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6457-9636-6D4E-682E-A6F23432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8CF78-43C3-1AA2-C499-6653A7EC5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A70A0-D1AA-143E-7476-0A1B740F4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88910-4313-14F3-A95C-9372AD9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E97A2-A0FC-35BD-30F9-39C806D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8DA6-3927-0087-3326-ED284DFD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18A2-ED3E-E3E1-EB9B-1F515CC2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76C34-DE89-1527-874B-2A8FF0C61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AFDDE-2207-ABF5-DEFA-51C2A712B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8BC77-0188-6558-9946-6D07DE8B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07E7A-EF4A-4A38-87CA-C4430498E3E8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80E85-6268-4F28-5E5B-2DCFA5ED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2676F-B9A4-35ED-48B2-7EDA5A19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E4A2-4775-4E21-A72F-FC76B9520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A0EC94-DD66-DB00-7511-16F8E009B3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0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62910D-C4CD-64F2-036A-566AD4515E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5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309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950970-CA62-474A-28C7-BA106850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038" y="2718321"/>
            <a:ext cx="4261473" cy="262150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DDE56E-4311-78F5-4709-865067702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75632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577017" y="-1830379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27" name="Picture 26" descr="Text, whiteboard&#10;&#10;Description automatically generated">
            <a:extLst>
              <a:ext uri="{FF2B5EF4-FFF2-40B4-BE49-F238E27FC236}">
                <a16:creationId xmlns:a16="http://schemas.microsoft.com/office/drawing/2014/main" id="{17F98289-4B3F-29D6-E5F4-3775B3C61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95" y="1616506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945118"/>
            <a:ext cx="12503852" cy="221239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F59D2A5-B317-573A-4DE7-62924C8D2BC6}"/>
              </a:ext>
            </a:extLst>
          </p:cNvPr>
          <p:cNvGrpSpPr/>
          <p:nvPr/>
        </p:nvGrpSpPr>
        <p:grpSpPr>
          <a:xfrm>
            <a:off x="665674" y="198741"/>
            <a:ext cx="10722893" cy="1323439"/>
            <a:chOff x="2942745" y="802283"/>
            <a:chExt cx="6264686" cy="132343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4812D28-C9CA-DC0F-F110-1FABEABDEEFD}"/>
                </a:ext>
              </a:extLst>
            </p:cNvPr>
            <p:cNvSpPr/>
            <p:nvPr/>
          </p:nvSpPr>
          <p:spPr>
            <a:xfrm>
              <a:off x="2942745" y="811957"/>
              <a:ext cx="6264686" cy="1248704"/>
            </a:xfrm>
            <a:custGeom>
              <a:avLst/>
              <a:gdLst>
                <a:gd name="connsiteX0" fmla="*/ 0 w 6264686"/>
                <a:gd name="connsiteY0" fmla="*/ 304946 h 1248704"/>
                <a:gd name="connsiteX1" fmla="*/ 304946 w 6264686"/>
                <a:gd name="connsiteY1" fmla="*/ 0 h 1248704"/>
                <a:gd name="connsiteX2" fmla="*/ 5959740 w 6264686"/>
                <a:gd name="connsiteY2" fmla="*/ 0 h 1248704"/>
                <a:gd name="connsiteX3" fmla="*/ 6264686 w 6264686"/>
                <a:gd name="connsiteY3" fmla="*/ 304946 h 1248704"/>
                <a:gd name="connsiteX4" fmla="*/ 6264686 w 6264686"/>
                <a:gd name="connsiteY4" fmla="*/ 943758 h 1248704"/>
                <a:gd name="connsiteX5" fmla="*/ 5959740 w 6264686"/>
                <a:gd name="connsiteY5" fmla="*/ 1248704 h 1248704"/>
                <a:gd name="connsiteX6" fmla="*/ 304946 w 6264686"/>
                <a:gd name="connsiteY6" fmla="*/ 1248704 h 1248704"/>
                <a:gd name="connsiteX7" fmla="*/ 0 w 6264686"/>
                <a:gd name="connsiteY7" fmla="*/ 943758 h 1248704"/>
                <a:gd name="connsiteX8" fmla="*/ 0 w 6264686"/>
                <a:gd name="connsiteY8" fmla="*/ 304946 h 124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1248704" fill="none" extrusionOk="0">
                  <a:moveTo>
                    <a:pt x="0" y="304946"/>
                  </a:moveTo>
                  <a:cubicBezTo>
                    <a:pt x="-8395" y="165946"/>
                    <a:pt x="126184" y="-6952"/>
                    <a:pt x="304946" y="0"/>
                  </a:cubicBezTo>
                  <a:cubicBezTo>
                    <a:pt x="2136601" y="-35273"/>
                    <a:pt x="3872899" y="-144294"/>
                    <a:pt x="5959740" y="0"/>
                  </a:cubicBezTo>
                  <a:cubicBezTo>
                    <a:pt x="6148925" y="6321"/>
                    <a:pt x="6254163" y="127657"/>
                    <a:pt x="6264686" y="304946"/>
                  </a:cubicBezTo>
                  <a:cubicBezTo>
                    <a:pt x="6320187" y="381859"/>
                    <a:pt x="6220263" y="653615"/>
                    <a:pt x="6264686" y="943758"/>
                  </a:cubicBezTo>
                  <a:cubicBezTo>
                    <a:pt x="6268029" y="1109647"/>
                    <a:pt x="6133947" y="1242427"/>
                    <a:pt x="5959740" y="1248704"/>
                  </a:cubicBezTo>
                  <a:cubicBezTo>
                    <a:pt x="3162097" y="1326229"/>
                    <a:pt x="1664564" y="1205001"/>
                    <a:pt x="304946" y="1248704"/>
                  </a:cubicBezTo>
                  <a:cubicBezTo>
                    <a:pt x="111642" y="1241809"/>
                    <a:pt x="-28389" y="1111787"/>
                    <a:pt x="0" y="943758"/>
                  </a:cubicBezTo>
                  <a:cubicBezTo>
                    <a:pt x="-18585" y="800624"/>
                    <a:pt x="44223" y="484041"/>
                    <a:pt x="0" y="304946"/>
                  </a:cubicBezTo>
                  <a:close/>
                </a:path>
                <a:path w="6264686" h="1248704" stroke="0" extrusionOk="0">
                  <a:moveTo>
                    <a:pt x="0" y="304946"/>
                  </a:moveTo>
                  <a:cubicBezTo>
                    <a:pt x="-6988" y="112384"/>
                    <a:pt x="132246" y="3468"/>
                    <a:pt x="304946" y="0"/>
                  </a:cubicBezTo>
                  <a:cubicBezTo>
                    <a:pt x="2580638" y="-95379"/>
                    <a:pt x="3568079" y="58096"/>
                    <a:pt x="5959740" y="0"/>
                  </a:cubicBezTo>
                  <a:cubicBezTo>
                    <a:pt x="6105827" y="-15719"/>
                    <a:pt x="6250674" y="126459"/>
                    <a:pt x="6264686" y="304946"/>
                  </a:cubicBezTo>
                  <a:cubicBezTo>
                    <a:pt x="6250046" y="584281"/>
                    <a:pt x="6214606" y="763715"/>
                    <a:pt x="6264686" y="943758"/>
                  </a:cubicBezTo>
                  <a:cubicBezTo>
                    <a:pt x="6281457" y="1092240"/>
                    <a:pt x="6112019" y="1232629"/>
                    <a:pt x="5959740" y="1248704"/>
                  </a:cubicBezTo>
                  <a:cubicBezTo>
                    <a:pt x="5225959" y="1188798"/>
                    <a:pt x="2331523" y="1331218"/>
                    <a:pt x="304946" y="1248704"/>
                  </a:cubicBezTo>
                  <a:cubicBezTo>
                    <a:pt x="105404" y="1256398"/>
                    <a:pt x="-4807" y="1117054"/>
                    <a:pt x="0" y="943758"/>
                  </a:cubicBezTo>
                  <a:cubicBezTo>
                    <a:pt x="-38387" y="734281"/>
                    <a:pt x="-47895" y="583520"/>
                    <a:pt x="0" y="30494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2FB8BE-585D-65F1-5B33-EAB3E4AB7F89}"/>
                </a:ext>
              </a:extLst>
            </p:cNvPr>
            <p:cNvSpPr txBox="1"/>
            <p:nvPr/>
          </p:nvSpPr>
          <p:spPr>
            <a:xfrm>
              <a:off x="3124585" y="802283"/>
              <a:ext cx="59324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2.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Đọc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lại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bài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làm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em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và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nhận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xét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thầy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cô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rồi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sửa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chữa</a:t>
              </a:r>
              <a:r>
                <a:rPr lang="en-US" sz="4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lỗi</a:t>
              </a:r>
              <a:endParaRPr kumimoji="0" lang="en-US" sz="40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5" name="Picture 3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FB7DA64-7420-25E3-F5E5-40F18CA3C4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288" y="4225806"/>
            <a:ext cx="2345386" cy="2720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B7B9F5-A80D-4CBF-1106-270FCF5FCF1F}"/>
              </a:ext>
            </a:extLst>
          </p:cNvPr>
          <p:cNvSpPr txBox="1"/>
          <p:nvPr/>
        </p:nvSpPr>
        <p:spPr>
          <a:xfrm>
            <a:off x="1520686" y="2077279"/>
            <a:ext cx="3031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đầu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triển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khai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kết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thúc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533FD93D-F09C-0B13-5419-9AD1FD6A1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39" y="1586689"/>
            <a:ext cx="4707000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60BB8-899E-57EC-7509-78564D8210B2}"/>
              </a:ext>
            </a:extLst>
          </p:cNvPr>
          <p:cNvSpPr txBox="1"/>
          <p:nvPr/>
        </p:nvSpPr>
        <p:spPr>
          <a:xfrm>
            <a:off x="6281530" y="2027584"/>
            <a:ext cx="421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lí</a:t>
            </a:r>
            <a:r>
              <a:rPr lang="en-US" sz="3200" b="1" dirty="0">
                <a:solidFill>
                  <a:srgbClr val="FF0000"/>
                </a:solidFill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dẫn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chứng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0939CC65-47B2-793D-DE4B-5D200A9FC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77" y="3723601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C54E0-5921-7271-DD42-1C5393D1B68A}"/>
              </a:ext>
            </a:extLst>
          </p:cNvPr>
          <p:cNvSpPr txBox="1"/>
          <p:nvPr/>
        </p:nvSpPr>
        <p:spPr>
          <a:xfrm>
            <a:off x="1490868" y="4184374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đặt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4BD9053A-AAC1-6168-206E-97AA6B941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69" y="3793175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69C847-2065-6087-3B12-8149E19B295C}"/>
              </a:ext>
            </a:extLst>
          </p:cNvPr>
          <p:cNvSpPr txBox="1"/>
          <p:nvPr/>
        </p:nvSpPr>
        <p:spPr>
          <a:xfrm>
            <a:off x="6390860" y="4293705"/>
            <a:ext cx="303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Chính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tả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DC94B81-597C-E38E-2AD8-68EEAF842656}"/>
              </a:ext>
            </a:extLst>
          </p:cNvPr>
          <p:cNvSpPr/>
          <p:nvPr/>
        </p:nvSpPr>
        <p:spPr>
          <a:xfrm>
            <a:off x="0" y="4283907"/>
            <a:ext cx="12192000" cy="2536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773831"/>
            <a:ext cx="12503852" cy="2212399"/>
          </a:xfrm>
          <a:prstGeom prst="rect">
            <a:avLst/>
          </a:prstGeom>
        </p:spPr>
      </p:pic>
      <p:pic>
        <p:nvPicPr>
          <p:cNvPr id="44" name="Picture 43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25C789-28E7-2D2D-0BC3-A2C9D86656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0" y="2912489"/>
            <a:ext cx="2459898" cy="2430117"/>
          </a:xfrm>
          <a:prstGeom prst="rect">
            <a:avLst/>
          </a:prstGeom>
        </p:spPr>
      </p:pic>
      <p:pic>
        <p:nvPicPr>
          <p:cNvPr id="45" name="Picture 4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304C3E-5FA4-1E0C-E270-43403E207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8" y="2671217"/>
            <a:ext cx="2113084" cy="21013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2FD296-4027-EE07-E594-20FF77C82DBE}"/>
              </a:ext>
            </a:extLst>
          </p:cNvPr>
          <p:cNvGrpSpPr/>
          <p:nvPr/>
        </p:nvGrpSpPr>
        <p:grpSpPr>
          <a:xfrm>
            <a:off x="3307559" y="1301313"/>
            <a:ext cx="5528328" cy="3616425"/>
            <a:chOff x="-169443" y="2358641"/>
            <a:chExt cx="2083622" cy="2346797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C5604A36-9532-36D0-D967-BE622AC3141A}"/>
                </a:ext>
              </a:extLst>
            </p:cNvPr>
            <p:cNvSpPr/>
            <p:nvPr/>
          </p:nvSpPr>
          <p:spPr>
            <a:xfrm flipH="1">
              <a:off x="-169443" y="2358641"/>
              <a:ext cx="2083622" cy="2346797"/>
            </a:xfrm>
            <a:custGeom>
              <a:avLst/>
              <a:gdLst>
                <a:gd name="connsiteX0" fmla="*/ 2332719 w 2083622"/>
                <a:gd name="connsiteY0" fmla="*/ 1143500 h 2346797"/>
                <a:gd name="connsiteX1" fmla="*/ 2068352 w 2083622"/>
                <a:gd name="connsiteY1" fmla="*/ 1373566 h 2346797"/>
                <a:gd name="connsiteX2" fmla="*/ 942497 w 2083622"/>
                <a:gd name="connsiteY2" fmla="*/ 2341454 h 2346797"/>
                <a:gd name="connsiteX3" fmla="*/ 216 w 2083622"/>
                <a:gd name="connsiteY3" fmla="*/ 1197289 h 2346797"/>
                <a:gd name="connsiteX4" fmla="*/ 889248 w 2083622"/>
                <a:gd name="connsiteY4" fmla="*/ 12649 h 2346797"/>
                <a:gd name="connsiteX5" fmla="*/ 2060178 w 2083622"/>
                <a:gd name="connsiteY5" fmla="*/ 925870 h 2346797"/>
                <a:gd name="connsiteX6" fmla="*/ 2332719 w 2083622"/>
                <a:gd name="connsiteY6" fmla="*/ 1143500 h 23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622" h="2346797" fill="none" extrusionOk="0">
                  <a:moveTo>
                    <a:pt x="2332719" y="1143500"/>
                  </a:moveTo>
                  <a:cubicBezTo>
                    <a:pt x="2285931" y="1202186"/>
                    <a:pt x="2142130" y="1317172"/>
                    <a:pt x="2068352" y="1373566"/>
                  </a:cubicBezTo>
                  <a:cubicBezTo>
                    <a:pt x="1912029" y="2002299"/>
                    <a:pt x="1483933" y="2418887"/>
                    <a:pt x="942497" y="2341454"/>
                  </a:cubicBezTo>
                  <a:cubicBezTo>
                    <a:pt x="490031" y="2218914"/>
                    <a:pt x="34267" y="1691035"/>
                    <a:pt x="216" y="1197289"/>
                  </a:cubicBezTo>
                  <a:cubicBezTo>
                    <a:pt x="46834" y="601988"/>
                    <a:pt x="311965" y="160413"/>
                    <a:pt x="889248" y="12649"/>
                  </a:cubicBezTo>
                  <a:cubicBezTo>
                    <a:pt x="1526190" y="-71619"/>
                    <a:pt x="1987225" y="248006"/>
                    <a:pt x="2060178" y="925870"/>
                  </a:cubicBezTo>
                  <a:cubicBezTo>
                    <a:pt x="2137478" y="994215"/>
                    <a:pt x="2254267" y="1091696"/>
                    <a:pt x="2332719" y="1143500"/>
                  </a:cubicBezTo>
                  <a:close/>
                </a:path>
                <a:path w="2083622" h="2346797" stroke="0" extrusionOk="0">
                  <a:moveTo>
                    <a:pt x="2332719" y="1143500"/>
                  </a:moveTo>
                  <a:cubicBezTo>
                    <a:pt x="2275010" y="1198947"/>
                    <a:pt x="2146477" y="1323813"/>
                    <a:pt x="2068352" y="1373566"/>
                  </a:cubicBezTo>
                  <a:cubicBezTo>
                    <a:pt x="1849417" y="1957393"/>
                    <a:pt x="1472376" y="2355885"/>
                    <a:pt x="942497" y="2341454"/>
                  </a:cubicBezTo>
                  <a:cubicBezTo>
                    <a:pt x="288233" y="2233853"/>
                    <a:pt x="-23316" y="1840127"/>
                    <a:pt x="216" y="1197289"/>
                  </a:cubicBezTo>
                  <a:cubicBezTo>
                    <a:pt x="-46976" y="697068"/>
                    <a:pt x="482510" y="142004"/>
                    <a:pt x="889248" y="12649"/>
                  </a:cubicBezTo>
                  <a:cubicBezTo>
                    <a:pt x="1487117" y="-117482"/>
                    <a:pt x="1984169" y="468995"/>
                    <a:pt x="2060178" y="925870"/>
                  </a:cubicBezTo>
                  <a:cubicBezTo>
                    <a:pt x="2146194" y="993917"/>
                    <a:pt x="2216045" y="1056435"/>
                    <a:pt x="2332719" y="1143500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61955"/>
                        <a:gd name="adj2" fmla="val -127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14E6A4-0742-2D84-F371-651A97F4CA65}"/>
                </a:ext>
              </a:extLst>
            </p:cNvPr>
            <p:cNvSpPr txBox="1"/>
            <p:nvPr/>
          </p:nvSpPr>
          <p:spPr>
            <a:xfrm>
              <a:off x="89842" y="2710884"/>
              <a:ext cx="1618304" cy="1817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3.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bài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làm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bạn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và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nêu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những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điều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em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muốn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tập</a:t>
              </a:r>
              <a:endParaRPr kumimoji="0" lang="en-US" sz="4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2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75632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577017" y="-1830379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945118"/>
            <a:ext cx="12503852" cy="221239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F59D2A5-B317-573A-4DE7-62924C8D2BC6}"/>
              </a:ext>
            </a:extLst>
          </p:cNvPr>
          <p:cNvGrpSpPr/>
          <p:nvPr/>
        </p:nvGrpSpPr>
        <p:grpSpPr>
          <a:xfrm>
            <a:off x="665674" y="208415"/>
            <a:ext cx="10722893" cy="1248704"/>
            <a:chOff x="2942745" y="811957"/>
            <a:chExt cx="6264686" cy="124870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4812D28-C9CA-DC0F-F110-1FABEABDEEFD}"/>
                </a:ext>
              </a:extLst>
            </p:cNvPr>
            <p:cNvSpPr/>
            <p:nvPr/>
          </p:nvSpPr>
          <p:spPr>
            <a:xfrm>
              <a:off x="2942745" y="811957"/>
              <a:ext cx="6264686" cy="1248704"/>
            </a:xfrm>
            <a:custGeom>
              <a:avLst/>
              <a:gdLst>
                <a:gd name="connsiteX0" fmla="*/ 0 w 6264686"/>
                <a:gd name="connsiteY0" fmla="*/ 304946 h 1248704"/>
                <a:gd name="connsiteX1" fmla="*/ 304946 w 6264686"/>
                <a:gd name="connsiteY1" fmla="*/ 0 h 1248704"/>
                <a:gd name="connsiteX2" fmla="*/ 5959740 w 6264686"/>
                <a:gd name="connsiteY2" fmla="*/ 0 h 1248704"/>
                <a:gd name="connsiteX3" fmla="*/ 6264686 w 6264686"/>
                <a:gd name="connsiteY3" fmla="*/ 304946 h 1248704"/>
                <a:gd name="connsiteX4" fmla="*/ 6264686 w 6264686"/>
                <a:gd name="connsiteY4" fmla="*/ 943758 h 1248704"/>
                <a:gd name="connsiteX5" fmla="*/ 5959740 w 6264686"/>
                <a:gd name="connsiteY5" fmla="*/ 1248704 h 1248704"/>
                <a:gd name="connsiteX6" fmla="*/ 304946 w 6264686"/>
                <a:gd name="connsiteY6" fmla="*/ 1248704 h 1248704"/>
                <a:gd name="connsiteX7" fmla="*/ 0 w 6264686"/>
                <a:gd name="connsiteY7" fmla="*/ 943758 h 1248704"/>
                <a:gd name="connsiteX8" fmla="*/ 0 w 6264686"/>
                <a:gd name="connsiteY8" fmla="*/ 304946 h 124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1248704" fill="none" extrusionOk="0">
                  <a:moveTo>
                    <a:pt x="0" y="304946"/>
                  </a:moveTo>
                  <a:cubicBezTo>
                    <a:pt x="-8395" y="165946"/>
                    <a:pt x="126184" y="-6952"/>
                    <a:pt x="304946" y="0"/>
                  </a:cubicBezTo>
                  <a:cubicBezTo>
                    <a:pt x="2136601" y="-35273"/>
                    <a:pt x="3872899" y="-144294"/>
                    <a:pt x="5959740" y="0"/>
                  </a:cubicBezTo>
                  <a:cubicBezTo>
                    <a:pt x="6148925" y="6321"/>
                    <a:pt x="6254163" y="127657"/>
                    <a:pt x="6264686" y="304946"/>
                  </a:cubicBezTo>
                  <a:cubicBezTo>
                    <a:pt x="6320187" y="381859"/>
                    <a:pt x="6220263" y="653615"/>
                    <a:pt x="6264686" y="943758"/>
                  </a:cubicBezTo>
                  <a:cubicBezTo>
                    <a:pt x="6268029" y="1109647"/>
                    <a:pt x="6133947" y="1242427"/>
                    <a:pt x="5959740" y="1248704"/>
                  </a:cubicBezTo>
                  <a:cubicBezTo>
                    <a:pt x="3162097" y="1326229"/>
                    <a:pt x="1664564" y="1205001"/>
                    <a:pt x="304946" y="1248704"/>
                  </a:cubicBezTo>
                  <a:cubicBezTo>
                    <a:pt x="111642" y="1241809"/>
                    <a:pt x="-28389" y="1111787"/>
                    <a:pt x="0" y="943758"/>
                  </a:cubicBezTo>
                  <a:cubicBezTo>
                    <a:pt x="-18585" y="800624"/>
                    <a:pt x="44223" y="484041"/>
                    <a:pt x="0" y="304946"/>
                  </a:cubicBezTo>
                  <a:close/>
                </a:path>
                <a:path w="6264686" h="1248704" stroke="0" extrusionOk="0">
                  <a:moveTo>
                    <a:pt x="0" y="304946"/>
                  </a:moveTo>
                  <a:cubicBezTo>
                    <a:pt x="-6988" y="112384"/>
                    <a:pt x="132246" y="3468"/>
                    <a:pt x="304946" y="0"/>
                  </a:cubicBezTo>
                  <a:cubicBezTo>
                    <a:pt x="2580638" y="-95379"/>
                    <a:pt x="3568079" y="58096"/>
                    <a:pt x="5959740" y="0"/>
                  </a:cubicBezTo>
                  <a:cubicBezTo>
                    <a:pt x="6105827" y="-15719"/>
                    <a:pt x="6250674" y="126459"/>
                    <a:pt x="6264686" y="304946"/>
                  </a:cubicBezTo>
                  <a:cubicBezTo>
                    <a:pt x="6250046" y="584281"/>
                    <a:pt x="6214606" y="763715"/>
                    <a:pt x="6264686" y="943758"/>
                  </a:cubicBezTo>
                  <a:cubicBezTo>
                    <a:pt x="6281457" y="1092240"/>
                    <a:pt x="6112019" y="1232629"/>
                    <a:pt x="5959740" y="1248704"/>
                  </a:cubicBezTo>
                  <a:cubicBezTo>
                    <a:pt x="5225959" y="1188798"/>
                    <a:pt x="2331523" y="1331218"/>
                    <a:pt x="304946" y="1248704"/>
                  </a:cubicBezTo>
                  <a:cubicBezTo>
                    <a:pt x="105404" y="1256398"/>
                    <a:pt x="-4807" y="1117054"/>
                    <a:pt x="0" y="943758"/>
                  </a:cubicBezTo>
                  <a:cubicBezTo>
                    <a:pt x="-38387" y="734281"/>
                    <a:pt x="-47895" y="583520"/>
                    <a:pt x="0" y="30494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2FB8BE-585D-65F1-5B33-EAB3E4AB7F89}"/>
                </a:ext>
              </a:extLst>
            </p:cNvPr>
            <p:cNvSpPr txBox="1"/>
            <p:nvPr/>
          </p:nvSpPr>
          <p:spPr>
            <a:xfrm>
              <a:off x="3112972" y="1050761"/>
              <a:ext cx="59324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4.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Picture 3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FB7DA64-7420-25E3-F5E5-40F18CA3C4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288" y="4225806"/>
            <a:ext cx="2345386" cy="27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1575" y="-53533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F293B942-8E81-230E-BA06-5F189738BEE2}"/>
              </a:ext>
            </a:extLst>
          </p:cNvPr>
          <p:cNvGrpSpPr/>
          <p:nvPr/>
        </p:nvGrpSpPr>
        <p:grpSpPr>
          <a:xfrm>
            <a:off x="3319090" y="87578"/>
            <a:ext cx="6082085" cy="1112572"/>
            <a:chOff x="4579754" y="2503930"/>
            <a:chExt cx="3288799" cy="1850140"/>
          </a:xfrm>
        </p:grpSpPr>
        <p:pic>
          <p:nvPicPr>
            <p:cNvPr id="56" name="Picture 55" descr="Text, whiteboard&#10;&#10;Description automatically generated">
              <a:extLst>
                <a:ext uri="{FF2B5EF4-FFF2-40B4-BE49-F238E27FC236}">
                  <a16:creationId xmlns:a16="http://schemas.microsoft.com/office/drawing/2014/main" id="{AA5997EB-6776-7B2F-FCDF-C77D4783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1F80FCA-074C-E4B5-2463-AA8D48F2C8D0}"/>
                </a:ext>
              </a:extLst>
            </p:cNvPr>
            <p:cNvSpPr txBox="1"/>
            <p:nvPr/>
          </p:nvSpPr>
          <p:spPr>
            <a:xfrm>
              <a:off x="4934366" y="2928008"/>
              <a:ext cx="2551775" cy="1177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7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1575" y="-53533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C7F690-DB1C-5BB7-A4D6-4BC7058F1675}"/>
              </a:ext>
            </a:extLst>
          </p:cNvPr>
          <p:cNvGrpSpPr/>
          <p:nvPr/>
        </p:nvGrpSpPr>
        <p:grpSpPr>
          <a:xfrm>
            <a:off x="4864835" y="1562589"/>
            <a:ext cx="3928483" cy="5059007"/>
            <a:chOff x="1346124" y="3428420"/>
            <a:chExt cx="2939233" cy="35916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467FB4-EF94-951B-4642-8E5D2DC8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BEDB72-1128-7667-8860-5C246EC0910C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CECAA002-A535-8088-D2F8-79C0A205DE5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A675A28-F3D7-9442-BB71-E97DB162A389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F5BFE2B-AD9B-56D5-4F92-981025A39972}"/>
              </a:ext>
            </a:extLst>
          </p:cNvPr>
          <p:cNvSpPr txBox="1"/>
          <p:nvPr/>
        </p:nvSpPr>
        <p:spPr>
          <a:xfrm>
            <a:off x="5057774" y="1828229"/>
            <a:ext cx="3790951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 w="28575" cap="sq" cmpd="sng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613D7C42-52F8-8057-3ACF-23DAE59EE607}"/>
              </a:ext>
            </a:extLst>
          </p:cNvPr>
          <p:cNvGrpSpPr/>
          <p:nvPr/>
        </p:nvGrpSpPr>
        <p:grpSpPr>
          <a:xfrm>
            <a:off x="4921013" y="1014235"/>
            <a:ext cx="3706389" cy="4409813"/>
            <a:chOff x="610963" y="896499"/>
            <a:chExt cx="3706389" cy="4409813"/>
          </a:xfrm>
        </p:grpSpPr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8AF5042-9C45-F9CF-A2AA-2DD89B710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26" y="896499"/>
              <a:ext cx="596984" cy="874725"/>
            </a:xfrm>
            <a:prstGeom prst="rect">
              <a:avLst/>
            </a:prstGeom>
          </p:spPr>
        </p:pic>
        <p:pic>
          <p:nvPicPr>
            <p:cNvPr id="38" name="Picture 3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AC04EE9-4F59-5170-41F5-56180177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673" y="4333316"/>
              <a:ext cx="978421" cy="972996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432557D-A17E-316D-34EC-A947F8E25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254" y="1080898"/>
              <a:ext cx="707688" cy="826533"/>
            </a:xfrm>
            <a:prstGeom prst="rect">
              <a:avLst/>
            </a:prstGeom>
          </p:spPr>
        </p:pic>
        <p:pic>
          <p:nvPicPr>
            <p:cNvPr id="41" name="Picture 4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933151E-4BBA-6BB1-FF11-BABBF321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142" y="3882750"/>
              <a:ext cx="474210" cy="468469"/>
            </a:xfrm>
            <a:prstGeom prst="rect">
              <a:avLst/>
            </a:prstGeom>
          </p:spPr>
        </p:pic>
        <p:pic>
          <p:nvPicPr>
            <p:cNvPr id="42" name="Picture 41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4DEA836-96C0-4AB5-9749-8F31ECD9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585" y="1263585"/>
              <a:ext cx="474210" cy="468469"/>
            </a:xfrm>
            <a:prstGeom prst="rect">
              <a:avLst/>
            </a:prstGeom>
          </p:spPr>
        </p:pic>
        <p:pic>
          <p:nvPicPr>
            <p:cNvPr id="43" name="Picture 42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C839061-D9AD-65B1-201A-775A783F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3" y="3604984"/>
              <a:ext cx="310440" cy="306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77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94B81-597C-E38E-2AD8-68EEAF842656}"/>
              </a:ext>
            </a:extLst>
          </p:cNvPr>
          <p:cNvSpPr/>
          <p:nvPr/>
        </p:nvSpPr>
        <p:spPr>
          <a:xfrm>
            <a:off x="0" y="4283907"/>
            <a:ext cx="12192000" cy="2536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773831"/>
            <a:ext cx="12503852" cy="2212399"/>
          </a:xfrm>
          <a:prstGeom prst="rect">
            <a:avLst/>
          </a:prstGeom>
        </p:spPr>
      </p:pic>
      <p:pic>
        <p:nvPicPr>
          <p:cNvPr id="44" name="Picture 43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25C789-28E7-2D2D-0BC3-A2C9D86656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5" y="1788539"/>
            <a:ext cx="2459898" cy="2430117"/>
          </a:xfrm>
          <a:prstGeom prst="rect">
            <a:avLst/>
          </a:prstGeom>
        </p:spPr>
      </p:pic>
      <p:pic>
        <p:nvPicPr>
          <p:cNvPr id="45" name="Picture 4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304C3E-5FA4-1E0C-E270-43403E207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3" y="1937792"/>
            <a:ext cx="2113084" cy="21013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2FD296-4027-EE07-E594-20FF77C82DBE}"/>
              </a:ext>
            </a:extLst>
          </p:cNvPr>
          <p:cNvGrpSpPr/>
          <p:nvPr/>
        </p:nvGrpSpPr>
        <p:grpSpPr>
          <a:xfrm>
            <a:off x="1850234" y="1"/>
            <a:ext cx="5619851" cy="2667000"/>
            <a:chOff x="-169443" y="2358641"/>
            <a:chExt cx="2118117" cy="2346797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C5604A36-9532-36D0-D967-BE622AC3141A}"/>
                </a:ext>
              </a:extLst>
            </p:cNvPr>
            <p:cNvSpPr/>
            <p:nvPr/>
          </p:nvSpPr>
          <p:spPr>
            <a:xfrm flipH="1">
              <a:off x="-169443" y="2358641"/>
              <a:ext cx="2083622" cy="2346797"/>
            </a:xfrm>
            <a:custGeom>
              <a:avLst/>
              <a:gdLst>
                <a:gd name="connsiteX0" fmla="*/ 2106542 w 2083622"/>
                <a:gd name="connsiteY0" fmla="*/ 1718325 h 2346797"/>
                <a:gd name="connsiteX1" fmla="*/ 1890628 w 2083622"/>
                <a:gd name="connsiteY1" fmla="*/ 1853747 h 2346797"/>
                <a:gd name="connsiteX2" fmla="*/ 429827 w 2083622"/>
                <a:gd name="connsiteY2" fmla="*/ 2123007 h 2346797"/>
                <a:gd name="connsiteX3" fmla="*/ 91827 w 2083622"/>
                <a:gd name="connsiteY3" fmla="*/ 691711 h 2346797"/>
                <a:gd name="connsiteX4" fmla="*/ 1454782 w 2083622"/>
                <a:gd name="connsiteY4" fmla="*/ 96126 h 2346797"/>
                <a:gd name="connsiteX5" fmla="*/ 2055102 w 2083622"/>
                <a:gd name="connsiteY5" fmla="*/ 1446073 h 2346797"/>
                <a:gd name="connsiteX6" fmla="*/ 2106542 w 2083622"/>
                <a:gd name="connsiteY6" fmla="*/ 1718325 h 23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622" h="2346797" fill="none" extrusionOk="0">
                  <a:moveTo>
                    <a:pt x="2106542" y="1718325"/>
                  </a:moveTo>
                  <a:cubicBezTo>
                    <a:pt x="2045315" y="1757782"/>
                    <a:pt x="1990758" y="1790217"/>
                    <a:pt x="1890628" y="1853747"/>
                  </a:cubicBezTo>
                  <a:cubicBezTo>
                    <a:pt x="1453926" y="2423775"/>
                    <a:pt x="893712" y="2621575"/>
                    <a:pt x="429827" y="2123007"/>
                  </a:cubicBezTo>
                  <a:cubicBezTo>
                    <a:pt x="69444" y="1761542"/>
                    <a:pt x="-103033" y="1164662"/>
                    <a:pt x="91827" y="691711"/>
                  </a:cubicBezTo>
                  <a:cubicBezTo>
                    <a:pt x="388091" y="102122"/>
                    <a:pt x="863838" y="-86194"/>
                    <a:pt x="1454782" y="96126"/>
                  </a:cubicBezTo>
                  <a:cubicBezTo>
                    <a:pt x="1982997" y="326342"/>
                    <a:pt x="2237138" y="780933"/>
                    <a:pt x="2055102" y="1446073"/>
                  </a:cubicBezTo>
                  <a:cubicBezTo>
                    <a:pt x="2088804" y="1578559"/>
                    <a:pt x="2093418" y="1580796"/>
                    <a:pt x="2106542" y="1718325"/>
                  </a:cubicBezTo>
                  <a:close/>
                </a:path>
                <a:path w="2083622" h="2346797" stroke="0" extrusionOk="0">
                  <a:moveTo>
                    <a:pt x="2106542" y="1718325"/>
                  </a:moveTo>
                  <a:cubicBezTo>
                    <a:pt x="2063943" y="1756368"/>
                    <a:pt x="1939810" y="1820502"/>
                    <a:pt x="1890628" y="1853747"/>
                  </a:cubicBezTo>
                  <a:cubicBezTo>
                    <a:pt x="1440077" y="2366411"/>
                    <a:pt x="861271" y="2373241"/>
                    <a:pt x="429827" y="2123007"/>
                  </a:cubicBezTo>
                  <a:cubicBezTo>
                    <a:pt x="-96062" y="1746153"/>
                    <a:pt x="-122320" y="1214610"/>
                    <a:pt x="91827" y="691711"/>
                  </a:cubicBezTo>
                  <a:cubicBezTo>
                    <a:pt x="289167" y="197068"/>
                    <a:pt x="974718" y="-141753"/>
                    <a:pt x="1454782" y="96126"/>
                  </a:cubicBezTo>
                  <a:cubicBezTo>
                    <a:pt x="1987108" y="273338"/>
                    <a:pt x="2181334" y="923500"/>
                    <a:pt x="2055102" y="1446073"/>
                  </a:cubicBezTo>
                  <a:cubicBezTo>
                    <a:pt x="2081451" y="1568954"/>
                    <a:pt x="2091336" y="1648701"/>
                    <a:pt x="2106542" y="1718325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51100"/>
                        <a:gd name="adj2" fmla="val 2322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14E6A4-0742-2D84-F371-651A97F4CA65}"/>
                </a:ext>
              </a:extLst>
            </p:cNvPr>
            <p:cNvSpPr txBox="1"/>
            <p:nvPr/>
          </p:nvSpPr>
          <p:spPr>
            <a:xfrm>
              <a:off x="-138032" y="2719265"/>
              <a:ext cx="2086706" cy="1868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thi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nhanh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thuộc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endParaRPr kumimoji="0" lang="en-US" sz="4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C0CCAC6-AF28-C92B-FD74-BE997E5CD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0" y="3105769"/>
            <a:ext cx="9334500" cy="1028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66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1575" y="-53533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2703183-256A-16FB-C55F-0029BD346F59}"/>
              </a:ext>
            </a:extLst>
          </p:cNvPr>
          <p:cNvGrpSpPr/>
          <p:nvPr/>
        </p:nvGrpSpPr>
        <p:grpSpPr>
          <a:xfrm>
            <a:off x="2645566" y="1266199"/>
            <a:ext cx="7744644" cy="1655507"/>
            <a:chOff x="566289" y="2437645"/>
            <a:chExt cx="5384265" cy="901747"/>
          </a:xfrm>
        </p:grpSpPr>
        <p:sp>
          <p:nvSpPr>
            <p:cNvPr id="18" name="Rounded Rectangle 36">
              <a:extLst>
                <a:ext uri="{FF2B5EF4-FFF2-40B4-BE49-F238E27FC236}">
                  <a16:creationId xmlns:a16="http://schemas.microsoft.com/office/drawing/2014/main" id="{DFF224E5-A3CF-1172-B168-AB1D223F15CD}"/>
                </a:ext>
              </a:extLst>
            </p:cNvPr>
            <p:cNvSpPr/>
            <p:nvPr/>
          </p:nvSpPr>
          <p:spPr>
            <a:xfrm>
              <a:off x="1338013" y="2618891"/>
              <a:ext cx="4612541" cy="574422"/>
            </a:xfrm>
            <a:prstGeom prst="roundRect">
              <a:avLst/>
            </a:prstGeom>
            <a:solidFill>
              <a:srgbClr val="00B0F0">
                <a:alpha val="65000"/>
              </a:srgb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………….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DA508EA-9124-4F41-91BA-8D9E64E15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89" y="2437645"/>
              <a:ext cx="1211716" cy="90174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1A2FA1-CE53-1444-D6B2-92893F1676A1}"/>
              </a:ext>
            </a:extLst>
          </p:cNvPr>
          <p:cNvGrpSpPr/>
          <p:nvPr/>
        </p:nvGrpSpPr>
        <p:grpSpPr>
          <a:xfrm>
            <a:off x="816477" y="2846867"/>
            <a:ext cx="8546795" cy="1762782"/>
            <a:chOff x="679733" y="3073214"/>
            <a:chExt cx="6768476" cy="1072260"/>
          </a:xfrm>
        </p:grpSpPr>
        <p:sp>
          <p:nvSpPr>
            <p:cNvPr id="21" name="Rounded Rectangle 39">
              <a:extLst>
                <a:ext uri="{FF2B5EF4-FFF2-40B4-BE49-F238E27FC236}">
                  <a16:creationId xmlns:a16="http://schemas.microsoft.com/office/drawing/2014/main" id="{EE62FC22-AEEA-4980-1A0A-D6B8921E3071}"/>
                </a:ext>
              </a:extLst>
            </p:cNvPr>
            <p:cNvSpPr/>
            <p:nvPr/>
          </p:nvSpPr>
          <p:spPr>
            <a:xfrm>
              <a:off x="1385047" y="3310671"/>
              <a:ext cx="6063162" cy="632011"/>
            </a:xfrm>
            <a:prstGeom prst="roundRect">
              <a:avLst/>
            </a:prstGeom>
            <a:solidFill>
              <a:srgbClr val="FD77EA">
                <a:alpha val="77000"/>
              </a:srgbClr>
            </a:solidFill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…………….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69CBD6D-7FB2-AB65-8CAA-055624A95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67" b="90000" l="6000" r="95500">
                          <a14:foregroundMark x1="37333" y1="11167" x2="59500" y2="22000"/>
                          <a14:foregroundMark x1="48000" y1="12000" x2="56833" y2="17667"/>
                          <a14:foregroundMark x1="61167" y1="17500" x2="80500" y2="19000"/>
                          <a14:foregroundMark x1="80833" y1="20667" x2="82500" y2="44333"/>
                          <a14:foregroundMark x1="84667" y1="46667" x2="90333" y2="60833"/>
                          <a14:foregroundMark x1="89333" y1="62333" x2="71500" y2="75167"/>
                          <a14:foregroundMark x1="44500" y1="82500" x2="64667" y2="87333"/>
                          <a14:foregroundMark x1="16833" y1="65333" x2="41833" y2="81167"/>
                          <a14:foregroundMark x1="20500" y1="76667" x2="30833" y2="79167"/>
                          <a14:foregroundMark x1="10000" y1="51000" x2="15833" y2="2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733" y="3073214"/>
              <a:ext cx="1287378" cy="107226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CD5360-CCC1-9627-ADDD-6B9EE4AA799D}"/>
              </a:ext>
            </a:extLst>
          </p:cNvPr>
          <p:cNvGrpSpPr/>
          <p:nvPr/>
        </p:nvGrpSpPr>
        <p:grpSpPr>
          <a:xfrm>
            <a:off x="-35793" y="4523059"/>
            <a:ext cx="7307947" cy="1538383"/>
            <a:chOff x="809714" y="3914261"/>
            <a:chExt cx="6244239" cy="1204042"/>
          </a:xfrm>
        </p:grpSpPr>
        <p:sp>
          <p:nvSpPr>
            <p:cNvPr id="24" name="Rounded Rectangle 42">
              <a:extLst>
                <a:ext uri="{FF2B5EF4-FFF2-40B4-BE49-F238E27FC236}">
                  <a16:creationId xmlns:a16="http://schemas.microsoft.com/office/drawing/2014/main" id="{579C0664-4FC3-E54E-C984-7D4DC560802A}"/>
                </a:ext>
              </a:extLst>
            </p:cNvPr>
            <p:cNvSpPr/>
            <p:nvPr/>
          </p:nvSpPr>
          <p:spPr>
            <a:xfrm>
              <a:off x="1385046" y="4209313"/>
              <a:ext cx="5668907" cy="815590"/>
            </a:xfrm>
            <a:prstGeom prst="roundRect">
              <a:avLst/>
            </a:prstGeom>
            <a:solidFill>
              <a:srgbClr val="FF9999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……………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FB855B3-A573-2E14-D5D8-8C233F106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7" b="96667" l="2667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4721">
              <a:off x="809714" y="3914261"/>
              <a:ext cx="1389443" cy="120404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6F75CE-3ADF-5521-B1EA-67F562C0AFFF}"/>
              </a:ext>
            </a:extLst>
          </p:cNvPr>
          <p:cNvGrpSpPr/>
          <p:nvPr/>
        </p:nvGrpSpPr>
        <p:grpSpPr>
          <a:xfrm>
            <a:off x="-329925" y="262297"/>
            <a:ext cx="13502384" cy="1850908"/>
            <a:chOff x="-655192" y="-149158"/>
            <a:chExt cx="13502384" cy="185090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D4520A9-9D17-662C-649F-D546E1F9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192" y="-149158"/>
              <a:ext cx="13502384" cy="12255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247EFB-C142-21F3-12CF-41DF4487BFB0}"/>
                </a:ext>
              </a:extLst>
            </p:cNvPr>
            <p:cNvSpPr txBox="1"/>
            <p:nvPr/>
          </p:nvSpPr>
          <p:spPr>
            <a:xfrm>
              <a:off x="1228161" y="-34896"/>
              <a:ext cx="9032208" cy="173664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9" name="图片 25">
            <a:extLst>
              <a:ext uri="{FF2B5EF4-FFF2-40B4-BE49-F238E27FC236}">
                <a16:creationId xmlns:a16="http://schemas.microsoft.com/office/drawing/2014/main" id="{7345992B-2CF7-FF42-1A4F-F5EB13E33DF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36684" y="-410444"/>
            <a:ext cx="2725087" cy="21195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19A69A-6144-982A-3E15-71FA784821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72" y="2860768"/>
            <a:ext cx="3003708" cy="34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A44821-E58A-99DA-490A-EEF377E38E39}"/>
              </a:ext>
            </a:extLst>
          </p:cNvPr>
          <p:cNvGrpSpPr/>
          <p:nvPr/>
        </p:nvGrpSpPr>
        <p:grpSpPr>
          <a:xfrm>
            <a:off x="12503852" y="1263780"/>
            <a:ext cx="9010042" cy="5690740"/>
            <a:chOff x="873669" y="1167260"/>
            <a:chExt cx="9010042" cy="5690740"/>
          </a:xfrm>
        </p:grpSpPr>
        <p:pic>
          <p:nvPicPr>
            <p:cNvPr id="5" name="Picture 4" descr="A picture containing yellow, orange&#10;&#10;Description automatically generated">
              <a:extLst>
                <a:ext uri="{FF2B5EF4-FFF2-40B4-BE49-F238E27FC236}">
                  <a16:creationId xmlns:a16="http://schemas.microsoft.com/office/drawing/2014/main" id="{A7F08667-08D7-3373-4CF2-E6EAFD959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69" y="1167260"/>
              <a:ext cx="8347673" cy="56907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F654E6-8DFC-CCEF-6590-1D4CEE7C96B9}"/>
                </a:ext>
              </a:extLst>
            </p:cNvPr>
            <p:cNvSpPr txBox="1"/>
            <p:nvPr/>
          </p:nvSpPr>
          <p:spPr>
            <a:xfrm>
              <a:off x="1669657" y="3931920"/>
              <a:ext cx="8214054" cy="388343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Tạm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biệt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hẹn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gặp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lại</a:t>
              </a:r>
              <a:endPara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07 -0.00439 L -0.96692 -0.03449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93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36DDFC-0AE5-CC10-3188-C2C5D1A0A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6357" y="2063140"/>
            <a:ext cx="3720353" cy="4312227"/>
          </a:xfrm>
          <a:prstGeom prst="rect">
            <a:avLst/>
          </a:prstGeom>
        </p:spPr>
      </p:pic>
      <p:sp>
        <p:nvSpPr>
          <p:cNvPr id="5" name="Speech Bubble: Rectangle with Corners Rounded 13">
            <a:extLst>
              <a:ext uri="{FF2B5EF4-FFF2-40B4-BE49-F238E27FC236}">
                <a16:creationId xmlns:a16="http://schemas.microsoft.com/office/drawing/2014/main" id="{1B689586-14BB-9347-FF90-FB566B90F40F}"/>
              </a:ext>
            </a:extLst>
          </p:cNvPr>
          <p:cNvSpPr/>
          <p:nvPr/>
        </p:nvSpPr>
        <p:spPr>
          <a:xfrm>
            <a:off x="223284" y="723015"/>
            <a:ext cx="7160497" cy="2413590"/>
          </a:xfrm>
          <a:prstGeom prst="wedgeRoundRectCallout">
            <a:avLst>
              <a:gd name="adj1" fmla="val 60370"/>
              <a:gd name="adj2" fmla="val 29020"/>
              <a:gd name="adj3" fmla="val 16667"/>
            </a:avLst>
          </a:pr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custGeom>
                    <a:avLst/>
                    <a:gdLst>
                      <a:gd name="connsiteX0" fmla="*/ 0 w 6926580"/>
                      <a:gd name="connsiteY0" fmla="*/ 402273 h 2413590"/>
                      <a:gd name="connsiteX1" fmla="*/ 402273 w 6926580"/>
                      <a:gd name="connsiteY1" fmla="*/ 0 h 2413590"/>
                      <a:gd name="connsiteX2" fmla="*/ 1154430 w 6926580"/>
                      <a:gd name="connsiteY2" fmla="*/ 0 h 2413590"/>
                      <a:gd name="connsiteX3" fmla="*/ 1154430 w 6926580"/>
                      <a:gd name="connsiteY3" fmla="*/ 0 h 2413590"/>
                      <a:gd name="connsiteX4" fmla="*/ 2886075 w 6926580"/>
                      <a:gd name="connsiteY4" fmla="*/ 0 h 2413590"/>
                      <a:gd name="connsiteX5" fmla="*/ 6524307 w 6926580"/>
                      <a:gd name="connsiteY5" fmla="*/ 0 h 2413590"/>
                      <a:gd name="connsiteX6" fmla="*/ 6926580 w 6926580"/>
                      <a:gd name="connsiteY6" fmla="*/ 402273 h 2413590"/>
                      <a:gd name="connsiteX7" fmla="*/ 6926580 w 6926580"/>
                      <a:gd name="connsiteY7" fmla="*/ 1407928 h 2413590"/>
                      <a:gd name="connsiteX8" fmla="*/ 6926580 w 6926580"/>
                      <a:gd name="connsiteY8" fmla="*/ 1407928 h 2413590"/>
                      <a:gd name="connsiteX9" fmla="*/ 6926580 w 6926580"/>
                      <a:gd name="connsiteY9" fmla="*/ 2011325 h 2413590"/>
                      <a:gd name="connsiteX10" fmla="*/ 6926580 w 6926580"/>
                      <a:gd name="connsiteY10" fmla="*/ 2011317 h 2413590"/>
                      <a:gd name="connsiteX11" fmla="*/ 6524307 w 6926580"/>
                      <a:gd name="connsiteY11" fmla="*/ 2413590 h 2413590"/>
                      <a:gd name="connsiteX12" fmla="*/ 2886075 w 6926580"/>
                      <a:gd name="connsiteY12" fmla="*/ 2413590 h 2413590"/>
                      <a:gd name="connsiteX13" fmla="*/ 2020276 w 6926580"/>
                      <a:gd name="connsiteY13" fmla="*/ 2715289 h 2413590"/>
                      <a:gd name="connsiteX14" fmla="*/ 1154430 w 6926580"/>
                      <a:gd name="connsiteY14" fmla="*/ 2413590 h 2413590"/>
                      <a:gd name="connsiteX15" fmla="*/ 402273 w 6926580"/>
                      <a:gd name="connsiteY15" fmla="*/ 2413590 h 2413590"/>
                      <a:gd name="connsiteX16" fmla="*/ 0 w 6926580"/>
                      <a:gd name="connsiteY16" fmla="*/ 2011317 h 2413590"/>
                      <a:gd name="connsiteX17" fmla="*/ 0 w 6926580"/>
                      <a:gd name="connsiteY17" fmla="*/ 2011325 h 2413590"/>
                      <a:gd name="connsiteX18" fmla="*/ 0 w 6926580"/>
                      <a:gd name="connsiteY18" fmla="*/ 1407928 h 2413590"/>
                      <a:gd name="connsiteX19" fmla="*/ 0 w 6926580"/>
                      <a:gd name="connsiteY19" fmla="*/ 1407928 h 2413590"/>
                      <a:gd name="connsiteX20" fmla="*/ 0 w 6926580"/>
                      <a:gd name="connsiteY20" fmla="*/ 402273 h 241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926580" h="2413590" fill="none" extrusionOk="0">
                        <a:moveTo>
                          <a:pt x="0" y="402273"/>
                        </a:moveTo>
                        <a:cubicBezTo>
                          <a:pt x="-24260" y="209269"/>
                          <a:pt x="186739" y="-17951"/>
                          <a:pt x="402273" y="0"/>
                        </a:cubicBezTo>
                        <a:cubicBezTo>
                          <a:pt x="517464" y="64142"/>
                          <a:pt x="910889" y="11977"/>
                          <a:pt x="1154430" y="0"/>
                        </a:cubicBezTo>
                        <a:lnTo>
                          <a:pt x="1154430" y="0"/>
                        </a:lnTo>
                        <a:cubicBezTo>
                          <a:pt x="1904128" y="-91340"/>
                          <a:pt x="2237761" y="-75893"/>
                          <a:pt x="2886075" y="0"/>
                        </a:cubicBezTo>
                        <a:cubicBezTo>
                          <a:pt x="4366000" y="-165514"/>
                          <a:pt x="5834833" y="-96643"/>
                          <a:pt x="6524307" y="0"/>
                        </a:cubicBezTo>
                        <a:cubicBezTo>
                          <a:pt x="6770266" y="19140"/>
                          <a:pt x="6908165" y="174133"/>
                          <a:pt x="6926580" y="402273"/>
                        </a:cubicBezTo>
                        <a:cubicBezTo>
                          <a:pt x="6950886" y="728064"/>
                          <a:pt x="6946956" y="1132357"/>
                          <a:pt x="6926580" y="1407928"/>
                        </a:cubicBezTo>
                        <a:lnTo>
                          <a:pt x="6926580" y="1407928"/>
                        </a:lnTo>
                        <a:cubicBezTo>
                          <a:pt x="6891450" y="1476856"/>
                          <a:pt x="6950630" y="1743650"/>
                          <a:pt x="6926580" y="2011325"/>
                        </a:cubicBezTo>
                        <a:lnTo>
                          <a:pt x="6926580" y="2011317"/>
                        </a:lnTo>
                        <a:cubicBezTo>
                          <a:pt x="6931191" y="2244822"/>
                          <a:pt x="6736746" y="2408656"/>
                          <a:pt x="6524307" y="2413590"/>
                        </a:cubicBezTo>
                        <a:cubicBezTo>
                          <a:pt x="5417739" y="2561536"/>
                          <a:pt x="4012370" y="2325956"/>
                          <a:pt x="2886075" y="2413590"/>
                        </a:cubicBezTo>
                        <a:cubicBezTo>
                          <a:pt x="2514262" y="2491697"/>
                          <a:pt x="2285362" y="2536370"/>
                          <a:pt x="2020276" y="2715289"/>
                        </a:cubicBezTo>
                        <a:cubicBezTo>
                          <a:pt x="1879496" y="2648119"/>
                          <a:pt x="1330154" y="2440586"/>
                          <a:pt x="1154430" y="2413590"/>
                        </a:cubicBezTo>
                        <a:cubicBezTo>
                          <a:pt x="901334" y="2377883"/>
                          <a:pt x="631401" y="2417747"/>
                          <a:pt x="402273" y="2413590"/>
                        </a:cubicBezTo>
                        <a:cubicBezTo>
                          <a:pt x="167927" y="2399229"/>
                          <a:pt x="29689" y="2251422"/>
                          <a:pt x="0" y="2011317"/>
                        </a:cubicBezTo>
                        <a:lnTo>
                          <a:pt x="0" y="2011325"/>
                        </a:lnTo>
                        <a:cubicBezTo>
                          <a:pt x="-41418" y="1821396"/>
                          <a:pt x="-35441" y="1515099"/>
                          <a:pt x="0" y="1407928"/>
                        </a:cubicBezTo>
                        <a:lnTo>
                          <a:pt x="0" y="1407928"/>
                        </a:lnTo>
                        <a:cubicBezTo>
                          <a:pt x="-34920" y="1054064"/>
                          <a:pt x="-76512" y="627910"/>
                          <a:pt x="0" y="402273"/>
                        </a:cubicBezTo>
                        <a:close/>
                      </a:path>
                      <a:path w="6926580" h="2413590" stroke="0" extrusionOk="0">
                        <a:moveTo>
                          <a:pt x="0" y="402273"/>
                        </a:moveTo>
                        <a:cubicBezTo>
                          <a:pt x="4744" y="164665"/>
                          <a:pt x="155586" y="25281"/>
                          <a:pt x="402273" y="0"/>
                        </a:cubicBezTo>
                        <a:cubicBezTo>
                          <a:pt x="652990" y="63057"/>
                          <a:pt x="848978" y="-36884"/>
                          <a:pt x="1154430" y="0"/>
                        </a:cubicBezTo>
                        <a:lnTo>
                          <a:pt x="1154430" y="0"/>
                        </a:lnTo>
                        <a:cubicBezTo>
                          <a:pt x="1764514" y="-153742"/>
                          <a:pt x="2573728" y="114801"/>
                          <a:pt x="2886075" y="0"/>
                        </a:cubicBezTo>
                        <a:cubicBezTo>
                          <a:pt x="3784132" y="-137111"/>
                          <a:pt x="4806234" y="4097"/>
                          <a:pt x="6524307" y="0"/>
                        </a:cubicBezTo>
                        <a:cubicBezTo>
                          <a:pt x="6757631" y="-1332"/>
                          <a:pt x="6922004" y="173559"/>
                          <a:pt x="6926580" y="402273"/>
                        </a:cubicBezTo>
                        <a:cubicBezTo>
                          <a:pt x="6973295" y="780532"/>
                          <a:pt x="7007578" y="1075433"/>
                          <a:pt x="6926580" y="1407928"/>
                        </a:cubicBezTo>
                        <a:lnTo>
                          <a:pt x="6926580" y="1407928"/>
                        </a:lnTo>
                        <a:cubicBezTo>
                          <a:pt x="6948957" y="1692589"/>
                          <a:pt x="6926598" y="1769233"/>
                          <a:pt x="6926580" y="2011325"/>
                        </a:cubicBezTo>
                        <a:lnTo>
                          <a:pt x="6926580" y="2011317"/>
                        </a:lnTo>
                        <a:cubicBezTo>
                          <a:pt x="6937301" y="2202976"/>
                          <a:pt x="6739184" y="2405108"/>
                          <a:pt x="6524307" y="2413590"/>
                        </a:cubicBezTo>
                        <a:cubicBezTo>
                          <a:pt x="5791372" y="2348030"/>
                          <a:pt x="3941667" y="2416650"/>
                          <a:pt x="2886075" y="2413590"/>
                        </a:cubicBezTo>
                        <a:cubicBezTo>
                          <a:pt x="2722301" y="2494555"/>
                          <a:pt x="2174660" y="2577465"/>
                          <a:pt x="2020276" y="2715289"/>
                        </a:cubicBezTo>
                        <a:cubicBezTo>
                          <a:pt x="1648084" y="2502900"/>
                          <a:pt x="1515467" y="2625546"/>
                          <a:pt x="1154430" y="2413590"/>
                        </a:cubicBezTo>
                        <a:cubicBezTo>
                          <a:pt x="1039043" y="2388785"/>
                          <a:pt x="505542" y="2474232"/>
                          <a:pt x="402273" y="2413590"/>
                        </a:cubicBezTo>
                        <a:cubicBezTo>
                          <a:pt x="178894" y="2409733"/>
                          <a:pt x="23232" y="2270501"/>
                          <a:pt x="0" y="2011317"/>
                        </a:cubicBezTo>
                        <a:lnTo>
                          <a:pt x="0" y="2011325"/>
                        </a:lnTo>
                        <a:cubicBezTo>
                          <a:pt x="31671" y="1906442"/>
                          <a:pt x="7668" y="1486716"/>
                          <a:pt x="0" y="1407928"/>
                        </a:cubicBezTo>
                        <a:lnTo>
                          <a:pt x="0" y="1407928"/>
                        </a:lnTo>
                        <a:cubicBezTo>
                          <a:pt x="-58852" y="1169291"/>
                          <a:pt x="-57024" y="614099"/>
                          <a:pt x="0" y="40227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xưa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sz="3600" b="1" i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600" b="1" i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b="1" i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sz="3600" b="1" i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i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600" b="1" i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4410C-94F5-8944-F43B-D1554D3EF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3288">
            <a:off x="2663231" y="95052"/>
            <a:ext cx="3548180" cy="1713124"/>
          </a:xfrm>
          <a:prstGeom prst="rect">
            <a:avLst/>
          </a:prstGeom>
        </p:spPr>
      </p:pic>
      <p:pic>
        <p:nvPicPr>
          <p:cNvPr id="1026" name="Picture 2" descr="Truyện cổ tích: Tấm Cám">
            <a:extLst>
              <a:ext uri="{FF2B5EF4-FFF2-40B4-BE49-F238E27FC236}">
                <a16:creationId xmlns:a16="http://schemas.microsoft.com/office/drawing/2014/main" id="{9CA5C7E8-9DE4-903B-6532-4B113C926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79" y="2946991"/>
            <a:ext cx="3772786" cy="377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412507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4F5FE-0FF7-9A2A-21D9-221385ED2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5D2E08A-5A41-2DFF-0E7D-489CDFDB2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6357" y="2063140"/>
            <a:ext cx="3720353" cy="4312227"/>
          </a:xfrm>
          <a:prstGeom prst="rect">
            <a:avLst/>
          </a:prstGeom>
        </p:spPr>
      </p:pic>
      <p:sp>
        <p:nvSpPr>
          <p:cNvPr id="5" name="Speech Bubble: Rectangle with Corners Rounded 13">
            <a:extLst>
              <a:ext uri="{FF2B5EF4-FFF2-40B4-BE49-F238E27FC236}">
                <a16:creationId xmlns:a16="http://schemas.microsoft.com/office/drawing/2014/main" id="{870A5F8D-D119-3EC4-C960-CB5D463DAB6A}"/>
              </a:ext>
            </a:extLst>
          </p:cNvPr>
          <p:cNvSpPr/>
          <p:nvPr/>
        </p:nvSpPr>
        <p:spPr>
          <a:xfrm>
            <a:off x="223284" y="723015"/>
            <a:ext cx="7846828" cy="2413590"/>
          </a:xfrm>
          <a:prstGeom prst="wedgeRoundRectCallout">
            <a:avLst>
              <a:gd name="adj1" fmla="val 60370"/>
              <a:gd name="adj2" fmla="val 29020"/>
              <a:gd name="adj3" fmla="val 16667"/>
            </a:avLst>
          </a:pr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custGeom>
                    <a:avLst/>
                    <a:gdLst>
                      <a:gd name="connsiteX0" fmla="*/ 0 w 6926580"/>
                      <a:gd name="connsiteY0" fmla="*/ 402273 h 2413590"/>
                      <a:gd name="connsiteX1" fmla="*/ 402273 w 6926580"/>
                      <a:gd name="connsiteY1" fmla="*/ 0 h 2413590"/>
                      <a:gd name="connsiteX2" fmla="*/ 1154430 w 6926580"/>
                      <a:gd name="connsiteY2" fmla="*/ 0 h 2413590"/>
                      <a:gd name="connsiteX3" fmla="*/ 1154430 w 6926580"/>
                      <a:gd name="connsiteY3" fmla="*/ 0 h 2413590"/>
                      <a:gd name="connsiteX4" fmla="*/ 2886075 w 6926580"/>
                      <a:gd name="connsiteY4" fmla="*/ 0 h 2413590"/>
                      <a:gd name="connsiteX5" fmla="*/ 6524307 w 6926580"/>
                      <a:gd name="connsiteY5" fmla="*/ 0 h 2413590"/>
                      <a:gd name="connsiteX6" fmla="*/ 6926580 w 6926580"/>
                      <a:gd name="connsiteY6" fmla="*/ 402273 h 2413590"/>
                      <a:gd name="connsiteX7" fmla="*/ 6926580 w 6926580"/>
                      <a:gd name="connsiteY7" fmla="*/ 1407928 h 2413590"/>
                      <a:gd name="connsiteX8" fmla="*/ 6926580 w 6926580"/>
                      <a:gd name="connsiteY8" fmla="*/ 1407928 h 2413590"/>
                      <a:gd name="connsiteX9" fmla="*/ 6926580 w 6926580"/>
                      <a:gd name="connsiteY9" fmla="*/ 2011325 h 2413590"/>
                      <a:gd name="connsiteX10" fmla="*/ 6926580 w 6926580"/>
                      <a:gd name="connsiteY10" fmla="*/ 2011317 h 2413590"/>
                      <a:gd name="connsiteX11" fmla="*/ 6524307 w 6926580"/>
                      <a:gd name="connsiteY11" fmla="*/ 2413590 h 2413590"/>
                      <a:gd name="connsiteX12" fmla="*/ 2886075 w 6926580"/>
                      <a:gd name="connsiteY12" fmla="*/ 2413590 h 2413590"/>
                      <a:gd name="connsiteX13" fmla="*/ 2020276 w 6926580"/>
                      <a:gd name="connsiteY13" fmla="*/ 2715289 h 2413590"/>
                      <a:gd name="connsiteX14" fmla="*/ 1154430 w 6926580"/>
                      <a:gd name="connsiteY14" fmla="*/ 2413590 h 2413590"/>
                      <a:gd name="connsiteX15" fmla="*/ 402273 w 6926580"/>
                      <a:gd name="connsiteY15" fmla="*/ 2413590 h 2413590"/>
                      <a:gd name="connsiteX16" fmla="*/ 0 w 6926580"/>
                      <a:gd name="connsiteY16" fmla="*/ 2011317 h 2413590"/>
                      <a:gd name="connsiteX17" fmla="*/ 0 w 6926580"/>
                      <a:gd name="connsiteY17" fmla="*/ 2011325 h 2413590"/>
                      <a:gd name="connsiteX18" fmla="*/ 0 w 6926580"/>
                      <a:gd name="connsiteY18" fmla="*/ 1407928 h 2413590"/>
                      <a:gd name="connsiteX19" fmla="*/ 0 w 6926580"/>
                      <a:gd name="connsiteY19" fmla="*/ 1407928 h 2413590"/>
                      <a:gd name="connsiteX20" fmla="*/ 0 w 6926580"/>
                      <a:gd name="connsiteY20" fmla="*/ 402273 h 241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926580" h="2413590" fill="none" extrusionOk="0">
                        <a:moveTo>
                          <a:pt x="0" y="402273"/>
                        </a:moveTo>
                        <a:cubicBezTo>
                          <a:pt x="-24260" y="209269"/>
                          <a:pt x="186739" y="-17951"/>
                          <a:pt x="402273" y="0"/>
                        </a:cubicBezTo>
                        <a:cubicBezTo>
                          <a:pt x="517464" y="64142"/>
                          <a:pt x="910889" y="11977"/>
                          <a:pt x="1154430" y="0"/>
                        </a:cubicBezTo>
                        <a:lnTo>
                          <a:pt x="1154430" y="0"/>
                        </a:lnTo>
                        <a:cubicBezTo>
                          <a:pt x="1904128" y="-91340"/>
                          <a:pt x="2237761" y="-75893"/>
                          <a:pt x="2886075" y="0"/>
                        </a:cubicBezTo>
                        <a:cubicBezTo>
                          <a:pt x="4366000" y="-165514"/>
                          <a:pt x="5834833" y="-96643"/>
                          <a:pt x="6524307" y="0"/>
                        </a:cubicBezTo>
                        <a:cubicBezTo>
                          <a:pt x="6770266" y="19140"/>
                          <a:pt x="6908165" y="174133"/>
                          <a:pt x="6926580" y="402273"/>
                        </a:cubicBezTo>
                        <a:cubicBezTo>
                          <a:pt x="6950886" y="728064"/>
                          <a:pt x="6946956" y="1132357"/>
                          <a:pt x="6926580" y="1407928"/>
                        </a:cubicBezTo>
                        <a:lnTo>
                          <a:pt x="6926580" y="1407928"/>
                        </a:lnTo>
                        <a:cubicBezTo>
                          <a:pt x="6891450" y="1476856"/>
                          <a:pt x="6950630" y="1743650"/>
                          <a:pt x="6926580" y="2011325"/>
                        </a:cubicBezTo>
                        <a:lnTo>
                          <a:pt x="6926580" y="2011317"/>
                        </a:lnTo>
                        <a:cubicBezTo>
                          <a:pt x="6931191" y="2244822"/>
                          <a:pt x="6736746" y="2408656"/>
                          <a:pt x="6524307" y="2413590"/>
                        </a:cubicBezTo>
                        <a:cubicBezTo>
                          <a:pt x="5417739" y="2561536"/>
                          <a:pt x="4012370" y="2325956"/>
                          <a:pt x="2886075" y="2413590"/>
                        </a:cubicBezTo>
                        <a:cubicBezTo>
                          <a:pt x="2514262" y="2491697"/>
                          <a:pt x="2285362" y="2536370"/>
                          <a:pt x="2020276" y="2715289"/>
                        </a:cubicBezTo>
                        <a:cubicBezTo>
                          <a:pt x="1879496" y="2648119"/>
                          <a:pt x="1330154" y="2440586"/>
                          <a:pt x="1154430" y="2413590"/>
                        </a:cubicBezTo>
                        <a:cubicBezTo>
                          <a:pt x="901334" y="2377883"/>
                          <a:pt x="631401" y="2417747"/>
                          <a:pt x="402273" y="2413590"/>
                        </a:cubicBezTo>
                        <a:cubicBezTo>
                          <a:pt x="167927" y="2399229"/>
                          <a:pt x="29689" y="2251422"/>
                          <a:pt x="0" y="2011317"/>
                        </a:cubicBezTo>
                        <a:lnTo>
                          <a:pt x="0" y="2011325"/>
                        </a:lnTo>
                        <a:cubicBezTo>
                          <a:pt x="-41418" y="1821396"/>
                          <a:pt x="-35441" y="1515099"/>
                          <a:pt x="0" y="1407928"/>
                        </a:cubicBezTo>
                        <a:lnTo>
                          <a:pt x="0" y="1407928"/>
                        </a:lnTo>
                        <a:cubicBezTo>
                          <a:pt x="-34920" y="1054064"/>
                          <a:pt x="-76512" y="627910"/>
                          <a:pt x="0" y="402273"/>
                        </a:cubicBezTo>
                        <a:close/>
                      </a:path>
                      <a:path w="6926580" h="2413590" stroke="0" extrusionOk="0">
                        <a:moveTo>
                          <a:pt x="0" y="402273"/>
                        </a:moveTo>
                        <a:cubicBezTo>
                          <a:pt x="4744" y="164665"/>
                          <a:pt x="155586" y="25281"/>
                          <a:pt x="402273" y="0"/>
                        </a:cubicBezTo>
                        <a:cubicBezTo>
                          <a:pt x="652990" y="63057"/>
                          <a:pt x="848978" y="-36884"/>
                          <a:pt x="1154430" y="0"/>
                        </a:cubicBezTo>
                        <a:lnTo>
                          <a:pt x="1154430" y="0"/>
                        </a:lnTo>
                        <a:cubicBezTo>
                          <a:pt x="1764514" y="-153742"/>
                          <a:pt x="2573728" y="114801"/>
                          <a:pt x="2886075" y="0"/>
                        </a:cubicBezTo>
                        <a:cubicBezTo>
                          <a:pt x="3784132" y="-137111"/>
                          <a:pt x="4806234" y="4097"/>
                          <a:pt x="6524307" y="0"/>
                        </a:cubicBezTo>
                        <a:cubicBezTo>
                          <a:pt x="6757631" y="-1332"/>
                          <a:pt x="6922004" y="173559"/>
                          <a:pt x="6926580" y="402273"/>
                        </a:cubicBezTo>
                        <a:cubicBezTo>
                          <a:pt x="6973295" y="780532"/>
                          <a:pt x="7007578" y="1075433"/>
                          <a:pt x="6926580" y="1407928"/>
                        </a:cubicBezTo>
                        <a:lnTo>
                          <a:pt x="6926580" y="1407928"/>
                        </a:lnTo>
                        <a:cubicBezTo>
                          <a:pt x="6948957" y="1692589"/>
                          <a:pt x="6926598" y="1769233"/>
                          <a:pt x="6926580" y="2011325"/>
                        </a:cubicBezTo>
                        <a:lnTo>
                          <a:pt x="6926580" y="2011317"/>
                        </a:lnTo>
                        <a:cubicBezTo>
                          <a:pt x="6937301" y="2202976"/>
                          <a:pt x="6739184" y="2405108"/>
                          <a:pt x="6524307" y="2413590"/>
                        </a:cubicBezTo>
                        <a:cubicBezTo>
                          <a:pt x="5791372" y="2348030"/>
                          <a:pt x="3941667" y="2416650"/>
                          <a:pt x="2886075" y="2413590"/>
                        </a:cubicBezTo>
                        <a:cubicBezTo>
                          <a:pt x="2722301" y="2494555"/>
                          <a:pt x="2174660" y="2577465"/>
                          <a:pt x="2020276" y="2715289"/>
                        </a:cubicBezTo>
                        <a:cubicBezTo>
                          <a:pt x="1648084" y="2502900"/>
                          <a:pt x="1515467" y="2625546"/>
                          <a:pt x="1154430" y="2413590"/>
                        </a:cubicBezTo>
                        <a:cubicBezTo>
                          <a:pt x="1039043" y="2388785"/>
                          <a:pt x="505542" y="2474232"/>
                          <a:pt x="402273" y="2413590"/>
                        </a:cubicBezTo>
                        <a:cubicBezTo>
                          <a:pt x="178894" y="2409733"/>
                          <a:pt x="23232" y="2270501"/>
                          <a:pt x="0" y="2011317"/>
                        </a:cubicBezTo>
                        <a:lnTo>
                          <a:pt x="0" y="2011325"/>
                        </a:lnTo>
                        <a:cubicBezTo>
                          <a:pt x="31671" y="1906442"/>
                          <a:pt x="7668" y="1486716"/>
                          <a:pt x="0" y="1407928"/>
                        </a:cubicBezTo>
                        <a:lnTo>
                          <a:pt x="0" y="1407928"/>
                        </a:lnTo>
                        <a:cubicBezTo>
                          <a:pt x="-58852" y="1169291"/>
                          <a:pt x="-57024" y="614099"/>
                          <a:pt x="0" y="40227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Ăn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khế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đố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DECCC-26FC-7CF7-2C2B-2B530DFFD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3288">
            <a:off x="2663231" y="95052"/>
            <a:ext cx="3548180" cy="1713124"/>
          </a:xfrm>
          <a:prstGeom prst="rect">
            <a:avLst/>
          </a:prstGeom>
        </p:spPr>
      </p:pic>
      <p:pic>
        <p:nvPicPr>
          <p:cNvPr id="2050" name="Picture 2" descr="Truyện Cổ Tích Việt Nam - Sự Tích Cây Khế [Full HD 1080p]">
            <a:extLst>
              <a:ext uri="{FF2B5EF4-FFF2-40B4-BE49-F238E27FC236}">
                <a16:creationId xmlns:a16="http://schemas.microsoft.com/office/drawing/2014/main" id="{A63D7346-553E-2F01-8842-263896E44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44" y="3022969"/>
            <a:ext cx="6390169" cy="35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12584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504FD8-7F4E-F115-E242-B46BB6FC06D2}"/>
              </a:ext>
            </a:extLst>
          </p:cNvPr>
          <p:cNvGrpSpPr/>
          <p:nvPr/>
        </p:nvGrpSpPr>
        <p:grpSpPr>
          <a:xfrm>
            <a:off x="2257" y="0"/>
            <a:ext cx="12187486" cy="6858000"/>
            <a:chOff x="2257" y="0"/>
            <a:chExt cx="12187486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Text, whiteboard&#10;&#10;Description automatically generated">
              <a:extLst>
                <a:ext uri="{FF2B5EF4-FFF2-40B4-BE49-F238E27FC236}">
                  <a16:creationId xmlns:a16="http://schemas.microsoft.com/office/drawing/2014/main" id="{21109FC4-906D-D75C-7AED-7C945302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" y="0"/>
              <a:ext cx="12187486" cy="6858000"/>
            </a:xfrm>
            <a:prstGeom prst="rect">
              <a:avLst/>
            </a:prstGeom>
          </p:spPr>
        </p:pic>
      </p:grpSp>
      <p:pic>
        <p:nvPicPr>
          <p:cNvPr id="15" name="Picture 14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055E9044-69AA-D207-66A2-FE8906A12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E8D07DA-688D-D818-2E2B-3E0BB1410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66" y="4000226"/>
            <a:ext cx="4558231" cy="3070311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62A63D2-A72D-A1E8-9BBA-B08F52BDAE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56" y="1537649"/>
            <a:ext cx="1556807" cy="181824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70AA1532-F0CF-8F83-9FD4-79A124E46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41" y="2944751"/>
            <a:ext cx="1307606" cy="1915958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78F2769-D000-208C-D45F-57C1BF545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0" y="4777946"/>
            <a:ext cx="1861989" cy="18516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2A888D-D109-16EC-5406-B7649999D934}"/>
              </a:ext>
            </a:extLst>
          </p:cNvPr>
          <p:cNvSpPr txBox="1"/>
          <p:nvPr/>
        </p:nvSpPr>
        <p:spPr>
          <a:xfrm>
            <a:off x="2528295" y="940340"/>
            <a:ext cx="80168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7145E2-F2E3-F126-98B2-158314BC57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165" y="1651220"/>
            <a:ext cx="3389670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8EF70-AA06-92A1-A7C2-79C882EB4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274" y="2616608"/>
            <a:ext cx="6230652" cy="2310584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066A3E-A052-909E-D25E-B4FADDE45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110C9B-4307-E17A-09C7-63A618209838}"/>
              </a:ext>
            </a:extLst>
          </p:cNvPr>
          <p:cNvGrpSpPr/>
          <p:nvPr/>
        </p:nvGrpSpPr>
        <p:grpSpPr>
          <a:xfrm>
            <a:off x="1800225" y="1480414"/>
            <a:ext cx="8620125" cy="4863236"/>
            <a:chOff x="2555824" y="1480414"/>
            <a:chExt cx="6927591" cy="3897172"/>
          </a:xfrm>
        </p:grpSpPr>
        <p:pic>
          <p:nvPicPr>
            <p:cNvPr id="15" name="Picture 14" descr="Text, whiteboard&#10;&#10;Description automatically generated">
              <a:extLst>
                <a:ext uri="{FF2B5EF4-FFF2-40B4-BE49-F238E27FC236}">
                  <a16:creationId xmlns:a16="http://schemas.microsoft.com/office/drawing/2014/main" id="{ED849488-1E40-2E46-6B31-FEABAE975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824" y="1480414"/>
              <a:ext cx="6927591" cy="38971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839910-4578-7414-AC1A-602E371F4577}"/>
                </a:ext>
              </a:extLst>
            </p:cNvPr>
            <p:cNvSpPr txBox="1"/>
            <p:nvPr/>
          </p:nvSpPr>
          <p:spPr>
            <a:xfrm>
              <a:off x="2908642" y="2479072"/>
              <a:ext cx="6155926" cy="170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do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8ED412-E0DB-A200-1723-72F457505724}"/>
              </a:ext>
            </a:extLst>
          </p:cNvPr>
          <p:cNvGrpSpPr/>
          <p:nvPr/>
        </p:nvGrpSpPr>
        <p:grpSpPr>
          <a:xfrm>
            <a:off x="2952390" y="462994"/>
            <a:ext cx="6191610" cy="1775381"/>
            <a:chOff x="154457" y="2854216"/>
            <a:chExt cx="10939175" cy="3580428"/>
          </a:xfrm>
        </p:grpSpPr>
        <p:pic>
          <p:nvPicPr>
            <p:cNvPr id="26" name="Picture 2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8D06C61-EFA6-99A0-8305-65265BCC7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540" y="2854216"/>
              <a:ext cx="4212092" cy="3502368"/>
            </a:xfrm>
            <a:prstGeom prst="rect">
              <a:avLst/>
            </a:prstGeom>
          </p:spPr>
        </p:pic>
        <p:pic>
          <p:nvPicPr>
            <p:cNvPr id="27" name="Picture 26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7554B3DA-4667-47D1-E27B-B2280F517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994" y="2866523"/>
              <a:ext cx="2387447" cy="3502368"/>
            </a:xfrm>
            <a:prstGeom prst="rect">
              <a:avLst/>
            </a:prstGeom>
          </p:spPr>
        </p:pic>
        <p:pic>
          <p:nvPicPr>
            <p:cNvPr id="28" name="Picture 2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E39412D-760F-F4BC-ABB9-61A1A252C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57" y="2932277"/>
              <a:ext cx="3522676" cy="3502367"/>
            </a:xfrm>
            <a:prstGeom prst="rect">
              <a:avLst/>
            </a:prstGeom>
          </p:spPr>
        </p:pic>
        <p:pic>
          <p:nvPicPr>
            <p:cNvPr id="29" name="Picture 2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A697812-CF96-8929-F90C-FCDB9C0E2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166" y="2871641"/>
              <a:ext cx="2427006" cy="3502368"/>
            </a:xfrm>
            <a:prstGeom prst="rect">
              <a:avLst/>
            </a:prstGeom>
          </p:spPr>
        </p:pic>
      </p:grpSp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2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2164E5-ACA4-5DAE-8BDB-91C82E8C8DA8}"/>
              </a:ext>
            </a:extLst>
          </p:cNvPr>
          <p:cNvSpPr/>
          <p:nvPr/>
        </p:nvSpPr>
        <p:spPr>
          <a:xfrm>
            <a:off x="637953" y="116958"/>
            <a:ext cx="10930270" cy="11376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 bài: Viết đoạn văn nêu lí do yêu thích một câu chuyện đã đọc hoặc đã nghe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8AEAC-3625-761E-B6AA-8D574CE9E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76" y="1791719"/>
            <a:ext cx="10097386" cy="42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51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-11575" y="-53533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C7F690-DB1C-5BB7-A4D6-4BC7058F1675}"/>
              </a:ext>
            </a:extLst>
          </p:cNvPr>
          <p:cNvGrpSpPr/>
          <p:nvPr/>
        </p:nvGrpSpPr>
        <p:grpSpPr>
          <a:xfrm>
            <a:off x="207110" y="1762614"/>
            <a:ext cx="3928483" cy="5059007"/>
            <a:chOff x="1346124" y="3428420"/>
            <a:chExt cx="2939233" cy="35916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467FB4-EF94-951B-4642-8E5D2DC8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BEDB72-1128-7667-8860-5C246EC0910C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CECAA002-A535-8088-D2F8-79C0A205DE5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A675A28-F3D7-9442-BB71-E97DB162A389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F5BFE2B-AD9B-56D5-4F92-981025A39972}"/>
              </a:ext>
            </a:extLst>
          </p:cNvPr>
          <p:cNvSpPr txBox="1"/>
          <p:nvPr/>
        </p:nvSpPr>
        <p:spPr>
          <a:xfrm>
            <a:off x="352424" y="2142554"/>
            <a:ext cx="3790951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5400" b="1" i="0" u="none" strike="noStrike" kern="1200" cap="none" spc="0" normalizeH="0" noProof="0" dirty="0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5400" b="1" i="0" u="none" strike="noStrike" kern="1200" cap="none" spc="0" normalizeH="0" noProof="0" dirty="0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 cap="sq" cmpd="sng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kumimoji="0" lang="en-US" sz="5400" b="1" i="0" u="none" strike="noStrike" kern="1200" cap="none" spc="0" normalizeH="0" baseline="0" noProof="0" dirty="0">
              <a:ln w="28575" cap="sq" cmpd="sng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613D7C42-52F8-8057-3ACF-23DAE59EE607}"/>
              </a:ext>
            </a:extLst>
          </p:cNvPr>
          <p:cNvGrpSpPr/>
          <p:nvPr/>
        </p:nvGrpSpPr>
        <p:grpSpPr>
          <a:xfrm>
            <a:off x="568088" y="1309510"/>
            <a:ext cx="3462979" cy="4409813"/>
            <a:chOff x="610963" y="896499"/>
            <a:chExt cx="3462979" cy="4409813"/>
          </a:xfrm>
        </p:grpSpPr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8AF5042-9C45-F9CF-A2AA-2DD89B710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26" y="896499"/>
              <a:ext cx="596984" cy="874725"/>
            </a:xfrm>
            <a:prstGeom prst="rect">
              <a:avLst/>
            </a:prstGeom>
          </p:spPr>
        </p:pic>
        <p:pic>
          <p:nvPicPr>
            <p:cNvPr id="38" name="Picture 3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AC04EE9-4F59-5170-41F5-56180177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673" y="4333316"/>
              <a:ext cx="978421" cy="972996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432557D-A17E-316D-34EC-A947F8E25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254" y="1080898"/>
              <a:ext cx="707688" cy="826533"/>
            </a:xfrm>
            <a:prstGeom prst="rect">
              <a:avLst/>
            </a:prstGeom>
          </p:spPr>
        </p:pic>
        <p:pic>
          <p:nvPicPr>
            <p:cNvPr id="41" name="Picture 4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933151E-4BBA-6BB1-FF11-BABBF321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492" y="3625575"/>
              <a:ext cx="474210" cy="468469"/>
            </a:xfrm>
            <a:prstGeom prst="rect">
              <a:avLst/>
            </a:prstGeom>
          </p:spPr>
        </p:pic>
        <p:pic>
          <p:nvPicPr>
            <p:cNvPr id="42" name="Picture 41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4DEA836-96C0-4AB5-9749-8F31ECD9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585" y="1263585"/>
              <a:ext cx="474210" cy="468469"/>
            </a:xfrm>
            <a:prstGeom prst="rect">
              <a:avLst/>
            </a:prstGeom>
          </p:spPr>
        </p:pic>
        <p:pic>
          <p:nvPicPr>
            <p:cNvPr id="43" name="Picture 42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C839061-D9AD-65B1-201A-775A783F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3" y="3604984"/>
              <a:ext cx="310440" cy="30668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93B942-8E81-230E-BA06-5F189738BEE2}"/>
              </a:ext>
            </a:extLst>
          </p:cNvPr>
          <p:cNvGrpSpPr/>
          <p:nvPr/>
        </p:nvGrpSpPr>
        <p:grpSpPr>
          <a:xfrm>
            <a:off x="4595440" y="1571774"/>
            <a:ext cx="3288799" cy="2575744"/>
            <a:chOff x="4579754" y="1778326"/>
            <a:chExt cx="3288799" cy="2575744"/>
          </a:xfrm>
        </p:grpSpPr>
        <p:pic>
          <p:nvPicPr>
            <p:cNvPr id="56" name="Picture 55" descr="Text, whiteboard&#10;&#10;Description automatically generated">
              <a:extLst>
                <a:ext uri="{FF2B5EF4-FFF2-40B4-BE49-F238E27FC236}">
                  <a16:creationId xmlns:a16="http://schemas.microsoft.com/office/drawing/2014/main" id="{AA5997EB-6776-7B2F-FCDF-C77D4783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1F80FCA-074C-E4B5-2463-AA8D48F2C8D0}"/>
                </a:ext>
              </a:extLst>
            </p:cNvPr>
            <p:cNvSpPr txBox="1"/>
            <p:nvPr/>
          </p:nvSpPr>
          <p:spPr>
            <a:xfrm>
              <a:off x="4929215" y="3165601"/>
              <a:ext cx="25517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Ưu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BA681F9-EDC3-CB9A-38C2-0AB8E3CE7CE0}"/>
                </a:ext>
              </a:extLst>
            </p:cNvPr>
            <p:cNvGrpSpPr/>
            <p:nvPr/>
          </p:nvGrpSpPr>
          <p:grpSpPr>
            <a:xfrm>
              <a:off x="5494455" y="1778326"/>
              <a:ext cx="1460411" cy="1442730"/>
              <a:chOff x="5571760" y="1981224"/>
              <a:chExt cx="1134406" cy="1120672"/>
            </a:xfrm>
          </p:grpSpPr>
          <p:pic>
            <p:nvPicPr>
              <p:cNvPr id="58" name="Picture 57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C7DA30DA-6F29-3A5C-2168-3BEB9DD07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760" y="1981224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43072FD-E5F3-2FE7-FBFE-945C101CDF8D}"/>
                  </a:ext>
                </a:extLst>
              </p:cNvPr>
              <p:cNvSpPr txBox="1"/>
              <p:nvPr/>
            </p:nvSpPr>
            <p:spPr>
              <a:xfrm>
                <a:off x="5811297" y="2063305"/>
                <a:ext cx="669339" cy="7172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 w="28575" cap="sq" cmpd="sng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miter lim="800000"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rocante" panose="02000000000000000000" pitchFamily="50" charset="0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BC32D65-8A93-A792-D461-565368EEA671}"/>
              </a:ext>
            </a:extLst>
          </p:cNvPr>
          <p:cNvGrpSpPr/>
          <p:nvPr/>
        </p:nvGrpSpPr>
        <p:grpSpPr>
          <a:xfrm>
            <a:off x="8186222" y="1540320"/>
            <a:ext cx="3288799" cy="2575744"/>
            <a:chOff x="4579754" y="1778326"/>
            <a:chExt cx="3288799" cy="2575744"/>
          </a:xfrm>
        </p:grpSpPr>
        <p:pic>
          <p:nvPicPr>
            <p:cNvPr id="64" name="Picture 63" descr="Text, whiteboard&#10;&#10;Description automatically generated">
              <a:extLst>
                <a:ext uri="{FF2B5EF4-FFF2-40B4-BE49-F238E27FC236}">
                  <a16:creationId xmlns:a16="http://schemas.microsoft.com/office/drawing/2014/main" id="{0F5F8748-B307-AE73-D42B-420A20268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33E5D1-EFA4-57F8-353E-20B546DBFACA}"/>
                </a:ext>
              </a:extLst>
            </p:cNvPr>
            <p:cNvSpPr txBox="1"/>
            <p:nvPr/>
          </p:nvSpPr>
          <p:spPr>
            <a:xfrm>
              <a:off x="4776815" y="3232276"/>
              <a:ext cx="29609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Nhược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02C92F5-C0E6-4077-3533-7D9860947193}"/>
                </a:ext>
              </a:extLst>
            </p:cNvPr>
            <p:cNvGrpSpPr/>
            <p:nvPr/>
          </p:nvGrpSpPr>
          <p:grpSpPr>
            <a:xfrm>
              <a:off x="5494455" y="1778326"/>
              <a:ext cx="1460411" cy="1442730"/>
              <a:chOff x="5571760" y="1981224"/>
              <a:chExt cx="1134406" cy="1120672"/>
            </a:xfrm>
          </p:grpSpPr>
          <p:pic>
            <p:nvPicPr>
              <p:cNvPr id="67" name="Picture 66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32BEBDDE-CB45-B785-DFF3-316E1DB01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760" y="1981224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782C370-2C31-5235-F5C0-806F83FBFA55}"/>
                  </a:ext>
                </a:extLst>
              </p:cNvPr>
              <p:cNvSpPr txBox="1"/>
              <p:nvPr/>
            </p:nvSpPr>
            <p:spPr>
              <a:xfrm>
                <a:off x="5818696" y="2115097"/>
                <a:ext cx="669339" cy="7172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 w="28575" cap="sq" cmpd="sng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miter lim="800000"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rocante" panose="02000000000000000000" pitchFamily="50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C7646A2-F4F2-E5BF-302D-4D6F471CC27E}"/>
              </a:ext>
            </a:extLst>
          </p:cNvPr>
          <p:cNvGrpSpPr/>
          <p:nvPr/>
        </p:nvGrpSpPr>
        <p:grpSpPr>
          <a:xfrm>
            <a:off x="6539946" y="4075704"/>
            <a:ext cx="3545794" cy="2575744"/>
            <a:chOff x="4452068" y="1778326"/>
            <a:chExt cx="3545794" cy="2575744"/>
          </a:xfrm>
        </p:grpSpPr>
        <p:pic>
          <p:nvPicPr>
            <p:cNvPr id="76" name="Picture 75" descr="Text, whiteboard&#10;&#10;Description automatically generated">
              <a:extLst>
                <a:ext uri="{FF2B5EF4-FFF2-40B4-BE49-F238E27FC236}">
                  <a16:creationId xmlns:a16="http://schemas.microsoft.com/office/drawing/2014/main" id="{A104C473-997B-5291-C83D-9F3C6DF9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DB2F9CF-EDD8-5F8C-6D2A-6FA459611B74}"/>
                </a:ext>
              </a:extLst>
            </p:cNvPr>
            <p:cNvSpPr txBox="1"/>
            <p:nvPr/>
          </p:nvSpPr>
          <p:spPr>
            <a:xfrm>
              <a:off x="4452068" y="3215393"/>
              <a:ext cx="354579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……..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E994916-CBEC-D7AC-5E80-E7CE0C76B65F}"/>
                </a:ext>
              </a:extLst>
            </p:cNvPr>
            <p:cNvGrpSpPr/>
            <p:nvPr/>
          </p:nvGrpSpPr>
          <p:grpSpPr>
            <a:xfrm>
              <a:off x="5494455" y="1778326"/>
              <a:ext cx="1460411" cy="1442730"/>
              <a:chOff x="5571760" y="1981224"/>
              <a:chExt cx="1134406" cy="1120672"/>
            </a:xfrm>
          </p:grpSpPr>
          <p:pic>
            <p:nvPicPr>
              <p:cNvPr id="79" name="Picture 78" descr="A yellow circl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7CC32CD1-991B-D79B-75F1-58F4D9869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760" y="1981224"/>
                <a:ext cx="1134406" cy="1120672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8C712E8-061C-B4DF-5B47-76699D90D995}"/>
                  </a:ext>
                </a:extLst>
              </p:cNvPr>
              <p:cNvSpPr txBox="1"/>
              <p:nvPr/>
            </p:nvSpPr>
            <p:spPr>
              <a:xfrm>
                <a:off x="5803898" y="2018913"/>
                <a:ext cx="669339" cy="93238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 w="28575" cap="sq" cmpd="sng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miter lim="800000"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rocante" panose="02000000000000000000" pitchFamily="50" charset="0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pic>
        <p:nvPicPr>
          <p:cNvPr id="81" name="Picture 80" descr="A picture containing text&#10;&#10;Description automatically generated">
            <a:extLst>
              <a:ext uri="{FF2B5EF4-FFF2-40B4-BE49-F238E27FC236}">
                <a16:creationId xmlns:a16="http://schemas.microsoft.com/office/drawing/2014/main" id="{6D443EF7-6742-6876-5CC2-D1990C4EC1F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799" y="586670"/>
            <a:ext cx="1178219" cy="179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E061-D941-E5F3-4635-D1DD7372D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E3D0FB-0AF2-4916-4B74-666A0C80BBC1}"/>
              </a:ext>
            </a:extLst>
          </p:cNvPr>
          <p:cNvSpPr/>
          <p:nvPr/>
        </p:nvSpPr>
        <p:spPr>
          <a:xfrm>
            <a:off x="829340" y="2743200"/>
            <a:ext cx="2115879" cy="9250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91A620-F6E5-1F52-FDCB-46BE141DFC02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 flipV="1">
            <a:off x="2945219" y="1759688"/>
            <a:ext cx="723014" cy="144602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7566EB-059A-F840-627B-26142F00729A}"/>
              </a:ext>
            </a:extLst>
          </p:cNvPr>
          <p:cNvSpPr/>
          <p:nvPr/>
        </p:nvSpPr>
        <p:spPr>
          <a:xfrm>
            <a:off x="3668233" y="1297172"/>
            <a:ext cx="2817627" cy="925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3B9358-D0B4-2AED-9110-1AC6C20C2409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2945219" y="3205716"/>
            <a:ext cx="829340" cy="19138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1BFA79-688E-C291-FB96-7EEBAC5850B9}"/>
              </a:ext>
            </a:extLst>
          </p:cNvPr>
          <p:cNvSpPr/>
          <p:nvPr/>
        </p:nvSpPr>
        <p:spPr>
          <a:xfrm>
            <a:off x="3774559" y="2934585"/>
            <a:ext cx="2817627" cy="925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7ED3A-F7DB-F8AB-D628-C719B9255066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>
            <a:off x="2945219" y="3205716"/>
            <a:ext cx="925033" cy="178095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1AA336-EF47-7D12-8501-C28661A80479}"/>
              </a:ext>
            </a:extLst>
          </p:cNvPr>
          <p:cNvSpPr/>
          <p:nvPr/>
        </p:nvSpPr>
        <p:spPr>
          <a:xfrm>
            <a:off x="3870252" y="4508203"/>
            <a:ext cx="2817627" cy="9569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4E7BA4-B605-0920-C8A7-BFB629C7D7E1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6485860" y="738963"/>
            <a:ext cx="839973" cy="102072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0EB3E2-3724-4455-C8CD-049E596C0B40}"/>
              </a:ext>
            </a:extLst>
          </p:cNvPr>
          <p:cNvSpPr/>
          <p:nvPr/>
        </p:nvSpPr>
        <p:spPr>
          <a:xfrm>
            <a:off x="7325833" y="489098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613FA0-F978-E472-6BB2-A0A62156592E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 flipV="1">
            <a:off x="6485860" y="1437168"/>
            <a:ext cx="981741" cy="32252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0FAAA9B-E52E-6535-E56F-B30DBCA581E9}"/>
              </a:ext>
            </a:extLst>
          </p:cNvPr>
          <p:cNvSpPr/>
          <p:nvPr/>
        </p:nvSpPr>
        <p:spPr>
          <a:xfrm>
            <a:off x="7467601" y="1173126"/>
            <a:ext cx="3707218" cy="5280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E7CF89-0DC3-6E6D-C583-ACA15DCEB24A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81553" y="2461437"/>
            <a:ext cx="871871" cy="792126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B897996-367F-799E-19C3-7BCD4CAB5F25}"/>
              </a:ext>
            </a:extLst>
          </p:cNvPr>
          <p:cNvSpPr/>
          <p:nvPr/>
        </p:nvSpPr>
        <p:spPr>
          <a:xfrm>
            <a:off x="7453424" y="2211572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94F59A3-19D9-2A87-CAB4-69EC57AB9DCE}"/>
              </a:ext>
            </a:extLst>
          </p:cNvPr>
          <p:cNvCxnSpPr>
            <a:cxnSpLocks/>
            <a:stCxn id="10" idx="3"/>
            <a:endCxn id="36" idx="1"/>
          </p:cNvCxnSpPr>
          <p:nvPr/>
        </p:nvCxnSpPr>
        <p:spPr>
          <a:xfrm flipV="1">
            <a:off x="6592186" y="3216349"/>
            <a:ext cx="871871" cy="180752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5960825-DF9F-C54F-2964-E5D71B6A3D6B}"/>
              </a:ext>
            </a:extLst>
          </p:cNvPr>
          <p:cNvSpPr/>
          <p:nvPr/>
        </p:nvSpPr>
        <p:spPr>
          <a:xfrm>
            <a:off x="7464057" y="2966484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EB795B-9AF5-C527-9234-251B17C73777}"/>
              </a:ext>
            </a:extLst>
          </p:cNvPr>
          <p:cNvCxnSpPr>
            <a:cxnSpLocks/>
            <a:stCxn id="10" idx="3"/>
            <a:endCxn id="39" idx="1"/>
          </p:cNvCxnSpPr>
          <p:nvPr/>
        </p:nvCxnSpPr>
        <p:spPr>
          <a:xfrm>
            <a:off x="6592186" y="3397101"/>
            <a:ext cx="935666" cy="55289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1833334-B3BF-8DC1-A2C3-A30127EE6828}"/>
              </a:ext>
            </a:extLst>
          </p:cNvPr>
          <p:cNvSpPr/>
          <p:nvPr/>
        </p:nvSpPr>
        <p:spPr>
          <a:xfrm>
            <a:off x="7527852" y="3700130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2904602-ED97-94EB-7366-5427E6E0B11A}"/>
              </a:ext>
            </a:extLst>
          </p:cNvPr>
          <p:cNvCxnSpPr>
            <a:cxnSpLocks/>
            <a:stCxn id="13" idx="3"/>
            <a:endCxn id="42" idx="1"/>
          </p:cNvCxnSpPr>
          <p:nvPr/>
        </p:nvCxnSpPr>
        <p:spPr>
          <a:xfrm flipV="1">
            <a:off x="6687879" y="4768702"/>
            <a:ext cx="903768" cy="21796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397B477-D819-9471-1CCC-63B69F8EE7F3}"/>
              </a:ext>
            </a:extLst>
          </p:cNvPr>
          <p:cNvSpPr/>
          <p:nvPr/>
        </p:nvSpPr>
        <p:spPr>
          <a:xfrm>
            <a:off x="7591647" y="4518837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1C9A201-14B9-3D3E-178F-BE6B4AE4F96C}"/>
              </a:ext>
            </a:extLst>
          </p:cNvPr>
          <p:cNvCxnSpPr>
            <a:cxnSpLocks/>
            <a:stCxn id="13" idx="3"/>
            <a:endCxn id="44" idx="1"/>
          </p:cNvCxnSpPr>
          <p:nvPr/>
        </p:nvCxnSpPr>
        <p:spPr>
          <a:xfrm>
            <a:off x="6687879" y="4986669"/>
            <a:ext cx="914401" cy="53694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9825951-B3CB-C724-E464-CA2064F624B7}"/>
              </a:ext>
            </a:extLst>
          </p:cNvPr>
          <p:cNvSpPr/>
          <p:nvPr/>
        </p:nvSpPr>
        <p:spPr>
          <a:xfrm>
            <a:off x="7602280" y="5273749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91BF799-42D6-5A9C-E8D9-8418088CEF59}"/>
              </a:ext>
            </a:extLst>
          </p:cNvPr>
          <p:cNvCxnSpPr>
            <a:cxnSpLocks/>
            <a:stCxn id="13" idx="3"/>
            <a:endCxn id="46" idx="1"/>
          </p:cNvCxnSpPr>
          <p:nvPr/>
        </p:nvCxnSpPr>
        <p:spPr>
          <a:xfrm>
            <a:off x="6687879" y="4986669"/>
            <a:ext cx="978196" cy="1270591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D9F3601-0559-F9D7-B7AB-7EA8022845F0}"/>
              </a:ext>
            </a:extLst>
          </p:cNvPr>
          <p:cNvSpPr/>
          <p:nvPr/>
        </p:nvSpPr>
        <p:spPr>
          <a:xfrm>
            <a:off x="7666075" y="6007395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0" name="Picture 4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B100E5-36EE-1594-4295-6C8EA0B60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84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3" grpId="0" animBg="1"/>
      <p:bldP spid="17" grpId="0" animBg="1"/>
      <p:bldP spid="22" grpId="0" animBg="1"/>
      <p:bldP spid="33" grpId="0" animBg="1"/>
      <p:bldP spid="36" grpId="0" animBg="1"/>
      <p:bldP spid="39" grpId="0" animBg="1"/>
      <p:bldP spid="42" grpId="0" animBg="1"/>
      <p:bldP spid="44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8944F-8B95-A8C2-435E-4B06CD86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0FFF3-D5B1-EB1A-EA29-B2DA0BCB11AF}"/>
              </a:ext>
            </a:extLst>
          </p:cNvPr>
          <p:cNvSpPr/>
          <p:nvPr/>
        </p:nvSpPr>
        <p:spPr>
          <a:xfrm>
            <a:off x="829340" y="2743200"/>
            <a:ext cx="2115879" cy="9250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189F48-90D0-DDC6-903A-CCB1CC828518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 flipV="1">
            <a:off x="2945219" y="1759688"/>
            <a:ext cx="723014" cy="144602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21CBC4-A577-936B-2E9D-8E3381C2270B}"/>
              </a:ext>
            </a:extLst>
          </p:cNvPr>
          <p:cNvSpPr/>
          <p:nvPr/>
        </p:nvSpPr>
        <p:spPr>
          <a:xfrm>
            <a:off x="3668233" y="1297172"/>
            <a:ext cx="2817627" cy="925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B0BBFC-308F-D463-27AF-2D3935B99913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2945219" y="3205716"/>
            <a:ext cx="829340" cy="19138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1B1D1C-F77A-6A79-8A7A-73330E4B1F41}"/>
              </a:ext>
            </a:extLst>
          </p:cNvPr>
          <p:cNvSpPr/>
          <p:nvPr/>
        </p:nvSpPr>
        <p:spPr>
          <a:xfrm>
            <a:off x="3774559" y="2934585"/>
            <a:ext cx="2817627" cy="925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9A6273-5410-3634-8AAE-6B3796234402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>
            <a:off x="2945219" y="3205716"/>
            <a:ext cx="925033" cy="178095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ACD0E4-9358-4EB1-E307-A89B3B9F9D6A}"/>
              </a:ext>
            </a:extLst>
          </p:cNvPr>
          <p:cNvSpPr/>
          <p:nvPr/>
        </p:nvSpPr>
        <p:spPr>
          <a:xfrm>
            <a:off x="3870252" y="4508203"/>
            <a:ext cx="2817627" cy="9569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62AF54-E4C2-F3CA-5F8F-87A4B1DB94B2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6485860" y="738963"/>
            <a:ext cx="839973" cy="102072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F351AD-6E17-B7DB-CAA0-CAA58DBBBE95}"/>
              </a:ext>
            </a:extLst>
          </p:cNvPr>
          <p:cNvSpPr/>
          <p:nvPr/>
        </p:nvSpPr>
        <p:spPr>
          <a:xfrm>
            <a:off x="7325833" y="489098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79532A-C23A-ABF2-0E3F-69E97EF58632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 flipV="1">
            <a:off x="6485860" y="1586024"/>
            <a:ext cx="981741" cy="17366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856FBD-DC50-DB16-3E8D-019C00EF2E46}"/>
              </a:ext>
            </a:extLst>
          </p:cNvPr>
          <p:cNvSpPr/>
          <p:nvPr/>
        </p:nvSpPr>
        <p:spPr>
          <a:xfrm>
            <a:off x="7467601" y="1173126"/>
            <a:ext cx="3707218" cy="825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261208-0486-D53F-98BB-CC1C25DBD56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81553" y="2461437"/>
            <a:ext cx="871871" cy="792126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E035A83-E22A-CBC4-C1F2-E62548D62100}"/>
              </a:ext>
            </a:extLst>
          </p:cNvPr>
          <p:cNvSpPr/>
          <p:nvPr/>
        </p:nvSpPr>
        <p:spPr>
          <a:xfrm>
            <a:off x="7453424" y="2211572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20BF7DF-6D4F-D3AF-F2C7-1525186D60A5}"/>
              </a:ext>
            </a:extLst>
          </p:cNvPr>
          <p:cNvCxnSpPr>
            <a:cxnSpLocks/>
            <a:stCxn id="10" idx="3"/>
            <a:endCxn id="36" idx="1"/>
          </p:cNvCxnSpPr>
          <p:nvPr/>
        </p:nvCxnSpPr>
        <p:spPr>
          <a:xfrm flipV="1">
            <a:off x="6592186" y="3216349"/>
            <a:ext cx="871871" cy="180752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FDB92E6-EC80-BD57-8EC8-23CEC83F4BB4}"/>
              </a:ext>
            </a:extLst>
          </p:cNvPr>
          <p:cNvSpPr/>
          <p:nvPr/>
        </p:nvSpPr>
        <p:spPr>
          <a:xfrm>
            <a:off x="7464057" y="2966484"/>
            <a:ext cx="385961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991293-B1FE-D73F-62DF-62C0879FD03C}"/>
              </a:ext>
            </a:extLst>
          </p:cNvPr>
          <p:cNvCxnSpPr>
            <a:cxnSpLocks/>
            <a:stCxn id="10" idx="3"/>
            <a:endCxn id="39" idx="1"/>
          </p:cNvCxnSpPr>
          <p:nvPr/>
        </p:nvCxnSpPr>
        <p:spPr>
          <a:xfrm>
            <a:off x="6592186" y="3397101"/>
            <a:ext cx="935666" cy="55289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47D2D99-A0B8-E465-0442-4D06430F5FA6}"/>
              </a:ext>
            </a:extLst>
          </p:cNvPr>
          <p:cNvSpPr/>
          <p:nvPr/>
        </p:nvSpPr>
        <p:spPr>
          <a:xfrm>
            <a:off x="7527852" y="3700130"/>
            <a:ext cx="4455041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40FC28-5EC0-B046-B50B-46C3550E122D}"/>
              </a:ext>
            </a:extLst>
          </p:cNvPr>
          <p:cNvCxnSpPr>
            <a:cxnSpLocks/>
            <a:stCxn id="13" idx="3"/>
            <a:endCxn id="42" idx="1"/>
          </p:cNvCxnSpPr>
          <p:nvPr/>
        </p:nvCxnSpPr>
        <p:spPr>
          <a:xfrm flipV="1">
            <a:off x="6687879" y="4768702"/>
            <a:ext cx="903768" cy="21796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CE41BA3-43D3-0307-7484-663366B8FEDA}"/>
              </a:ext>
            </a:extLst>
          </p:cNvPr>
          <p:cNvSpPr/>
          <p:nvPr/>
        </p:nvSpPr>
        <p:spPr>
          <a:xfrm>
            <a:off x="7591647" y="4518837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359F42-49FA-E8C4-DB67-72A94941589F}"/>
              </a:ext>
            </a:extLst>
          </p:cNvPr>
          <p:cNvCxnSpPr>
            <a:cxnSpLocks/>
            <a:stCxn id="13" idx="3"/>
            <a:endCxn id="44" idx="1"/>
          </p:cNvCxnSpPr>
          <p:nvPr/>
        </p:nvCxnSpPr>
        <p:spPr>
          <a:xfrm>
            <a:off x="6687879" y="4986669"/>
            <a:ext cx="914401" cy="53694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430D19E-DD62-F096-9E4D-82F4AF69467D}"/>
              </a:ext>
            </a:extLst>
          </p:cNvPr>
          <p:cNvSpPr/>
          <p:nvPr/>
        </p:nvSpPr>
        <p:spPr>
          <a:xfrm>
            <a:off x="7602280" y="5273749"/>
            <a:ext cx="368949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7FAA7A3-163B-A5A3-0FF4-EB0774D16878}"/>
              </a:ext>
            </a:extLst>
          </p:cNvPr>
          <p:cNvCxnSpPr>
            <a:cxnSpLocks/>
            <a:stCxn id="13" idx="3"/>
            <a:endCxn id="46" idx="1"/>
          </p:cNvCxnSpPr>
          <p:nvPr/>
        </p:nvCxnSpPr>
        <p:spPr>
          <a:xfrm>
            <a:off x="6687879" y="4986669"/>
            <a:ext cx="978196" cy="1270591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F1B2CA1-6F96-38B2-4F93-48DA4EB463C3}"/>
              </a:ext>
            </a:extLst>
          </p:cNvPr>
          <p:cNvSpPr/>
          <p:nvPr/>
        </p:nvSpPr>
        <p:spPr>
          <a:xfrm>
            <a:off x="7666075" y="6007395"/>
            <a:ext cx="4104167" cy="4997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F2B903-9A9A-C99E-6C93-A6C497A08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208075"/>
            <a:ext cx="1597687" cy="15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80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3" grpId="0" animBg="1"/>
      <p:bldP spid="17" grpId="0" animBg="1"/>
      <p:bldP spid="22" grpId="0" animBg="1"/>
      <p:bldP spid="33" grpId="0" animBg="1"/>
      <p:bldP spid="36" grpId="0" animBg="1"/>
      <p:bldP spid="39" grpId="0" animBg="1"/>
      <p:bldP spid="42" grpId="0" animBg="1"/>
      <p:bldP spid="44" grpId="0" animBg="1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307</Words>
  <Application>Microsoft Office PowerPoint</Application>
  <PresentationFormat>Widescreen</PresentationFormat>
  <Paragraphs>67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等线 Light</vt:lpstr>
      <vt:lpstr>字魂105号-简雅黑</vt:lpstr>
      <vt:lpstr>Aptos</vt:lpstr>
      <vt:lpstr>Aptos Display</vt:lpstr>
      <vt:lpstr>Arial</vt:lpstr>
      <vt:lpstr>Calibri</vt:lpstr>
      <vt:lpstr>Cambria</vt:lpstr>
      <vt:lpstr>iCiel Crocante</vt:lpstr>
      <vt:lpstr>Times New Roman</vt:lpstr>
      <vt:lpstr>UTM Duepuntozero</vt:lpstr>
      <vt:lpstr>Office Theme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2023-07-10T08:37:02Z</dcterms:created>
  <dcterms:modified xsi:type="dcterms:W3CDTF">2025-08-25T10:58:18Z</dcterms:modified>
</cp:coreProperties>
</file>