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8" r:id="rId3"/>
    <p:sldMasterId id="2147483745" r:id="rId4"/>
    <p:sldMasterId id="2147483757" r:id="rId5"/>
    <p:sldMasterId id="2147483769" r:id="rId6"/>
    <p:sldMasterId id="2147483781" r:id="rId7"/>
    <p:sldMasterId id="2147483793" r:id="rId8"/>
  </p:sldMasterIdLst>
  <p:notesMasterIdLst>
    <p:notesMasterId r:id="rId30"/>
  </p:notesMasterIdLst>
  <p:sldIdLst>
    <p:sldId id="295" r:id="rId9"/>
    <p:sldId id="266" r:id="rId10"/>
    <p:sldId id="256" r:id="rId11"/>
    <p:sldId id="2007577117" r:id="rId12"/>
    <p:sldId id="269" r:id="rId13"/>
    <p:sldId id="322" r:id="rId14"/>
    <p:sldId id="323" r:id="rId15"/>
    <p:sldId id="324" r:id="rId16"/>
    <p:sldId id="2007577120" r:id="rId17"/>
    <p:sldId id="325" r:id="rId18"/>
    <p:sldId id="2007577121" r:id="rId19"/>
    <p:sldId id="2007577118" r:id="rId20"/>
    <p:sldId id="328" r:id="rId21"/>
    <p:sldId id="329" r:id="rId22"/>
    <p:sldId id="268" r:id="rId23"/>
    <p:sldId id="271" r:id="rId24"/>
    <p:sldId id="2007577115" r:id="rId25"/>
    <p:sldId id="2007577116" r:id="rId26"/>
    <p:sldId id="6507" r:id="rId27"/>
    <p:sldId id="276" r:id="rId28"/>
    <p:sldId id="29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12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A9C04-A17F-4398-BEB8-0DB99878D44F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FE9EE-1F0B-49B4-98B1-D3FD340B4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78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1 </a:t>
            </a:r>
            <a:r>
              <a:rPr lang="en-US" dirty="0" err="1"/>
              <a:t>chữ</a:t>
            </a:r>
            <a:r>
              <a:rPr lang="en-US" dirty="0"/>
              <a:t>,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FE9EE-1F0B-49B4-98B1-D3FD340B4D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88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chúa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FE9EE-1F0B-49B4-98B1-D3FD340B4DD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14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60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69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12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87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5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12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5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37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81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32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28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04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26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77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7FB242-887E-4FBD-BBF2-BE5F9D1D0288}" type="datetimeFigureOut">
              <a:rPr lang="zh-CN" altLang="en-US" smtClean="0"/>
              <a:t>2025/9/22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72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8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5783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410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5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64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558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069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1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05094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1252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117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360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4108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08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160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408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945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440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062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399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511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4588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372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79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51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333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879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511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761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335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836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473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676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724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3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302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131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161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3089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079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261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9907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752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870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290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65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400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529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249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4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4898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563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036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0052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931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71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245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637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648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654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863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0433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9074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449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694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194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462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922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08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4A8C4E1-EBEC-C783-D757-31CA9CDDAA2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496" y="0"/>
            <a:ext cx="1297858" cy="129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5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20CEAB90-BE37-C4CC-9C64-49515C67A42D}"/>
              </a:ext>
            </a:extLst>
          </p:cNvPr>
          <p:cNvPicPr/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925E03-C296-FF7D-9E1D-4EEE2EFC2544}"/>
              </a:ext>
            </a:extLst>
          </p:cNvPr>
          <p:cNvSpPr>
            <a:spLocks/>
          </p:cNvSpPr>
          <p:nvPr userDrawn="1"/>
        </p:nvSpPr>
        <p:spPr>
          <a:xfrm>
            <a:off x="158212" y="340242"/>
            <a:ext cx="11875575" cy="6188149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C6948A7-1527-4EA3-9A6D-184930A03A3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496" y="0"/>
            <a:ext cx="1297858" cy="129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4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E2D94434-7A90-5A18-6625-B0FBDADDEE6A}"/>
              </a:ext>
            </a:extLst>
          </p:cNvPr>
          <p:cNvPicPr/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CCC6181-0260-5E0E-E64D-0DFCD1A2A912}"/>
              </a:ext>
            </a:extLst>
          </p:cNvPr>
          <p:cNvSpPr>
            <a:spLocks/>
          </p:cNvSpPr>
          <p:nvPr userDrawn="1"/>
        </p:nvSpPr>
        <p:spPr>
          <a:xfrm>
            <a:off x="158212" y="340242"/>
            <a:ext cx="11875575" cy="6188149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7759570-680F-C799-0AC3-FE07D627B2C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496" y="0"/>
            <a:ext cx="1297858" cy="129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2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76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412FFB6-9F88-F733-DA5F-DEE918CFDAD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000" y="177800"/>
            <a:ext cx="1638101" cy="163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93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5896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01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33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5.svg"/><Relationship Id="rId18" Type="http://schemas.openxmlformats.org/officeDocument/2006/relationships/image" Target="../media/image62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12" Type="http://schemas.openxmlformats.org/officeDocument/2006/relationships/image" Target="../media/image59.png"/><Relationship Id="rId17" Type="http://schemas.openxmlformats.org/officeDocument/2006/relationships/image" Target="../media/image69.svg"/><Relationship Id="rId2" Type="http://schemas.openxmlformats.org/officeDocument/2006/relationships/image" Target="../media/image54.png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6.png"/><Relationship Id="rId11" Type="http://schemas.openxmlformats.org/officeDocument/2006/relationships/image" Target="../media/image63.svg"/><Relationship Id="rId5" Type="http://schemas.openxmlformats.org/officeDocument/2006/relationships/image" Target="../media/image57.svg"/><Relationship Id="rId15" Type="http://schemas.openxmlformats.org/officeDocument/2006/relationships/image" Target="../media/image67.svg"/><Relationship Id="rId10" Type="http://schemas.openxmlformats.org/officeDocument/2006/relationships/image" Target="../media/image58.png"/><Relationship Id="rId19" Type="http://schemas.openxmlformats.org/officeDocument/2006/relationships/image" Target="../media/image71.svg"/><Relationship Id="rId4" Type="http://schemas.openxmlformats.org/officeDocument/2006/relationships/image" Target="../media/image55.png"/><Relationship Id="rId9" Type="http://schemas.openxmlformats.org/officeDocument/2006/relationships/image" Target="../media/image61.svg"/><Relationship Id="rId1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slide" Target="slide3.xml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microsoft.com/office/2007/relationships/hdphoto" Target="../media/hdphoto1.wdp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audio" Target="../media/audio1.wav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10" Type="http://schemas.openxmlformats.org/officeDocument/2006/relationships/image" Target="../media/image1.pn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slide" Target="slide3.xml"/><Relationship Id="rId18" Type="http://schemas.openxmlformats.org/officeDocument/2006/relationships/slide" Target="slide10.xml"/><Relationship Id="rId3" Type="http://schemas.openxmlformats.org/officeDocument/2006/relationships/image" Target="../media/image24.jpg"/><Relationship Id="rId7" Type="http://schemas.openxmlformats.org/officeDocument/2006/relationships/image" Target="../media/image25.png"/><Relationship Id="rId12" Type="http://schemas.openxmlformats.org/officeDocument/2006/relationships/image" Target="../media/image27.png"/><Relationship Id="rId17" Type="http://schemas.openxmlformats.org/officeDocument/2006/relationships/slide" Target="slide8.xml"/><Relationship Id="rId2" Type="http://schemas.openxmlformats.org/officeDocument/2006/relationships/notesSlide" Target="../notesSlides/notesSlide1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openxmlformats.org/officeDocument/2006/relationships/slide" Target="slide6.xml"/><Relationship Id="rId10" Type="http://schemas.openxmlformats.org/officeDocument/2006/relationships/image" Target="../media/image18.png"/><Relationship Id="rId4" Type="http://schemas.openxmlformats.org/officeDocument/2006/relationships/slide" Target="slide13.xml"/><Relationship Id="rId9" Type="http://schemas.openxmlformats.org/officeDocument/2006/relationships/image" Target="../media/image17.png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6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5A7AD137-9AE2-D292-EBCC-04727899A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1" name="Picture 10" descr="A person holding a pointer and a box&#10;&#10;Description automatically generated">
            <a:extLst>
              <a:ext uri="{FF2B5EF4-FFF2-40B4-BE49-F238E27FC236}">
                <a16:creationId xmlns:a16="http://schemas.microsoft.com/office/drawing/2014/main" id="{C462C323-B02C-55C6-5371-92241177C4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20" t="13489" r="42704" b="21240"/>
          <a:stretch/>
        </p:blipFill>
        <p:spPr>
          <a:xfrm>
            <a:off x="2317897" y="1268545"/>
            <a:ext cx="2147778" cy="46050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C4E0DC-592A-1B13-3DD2-95B8C8762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6584" y="139418"/>
            <a:ext cx="8114479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85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E7385F-AAC6-43CA-A66D-14F3A806FC55}"/>
              </a:ext>
            </a:extLst>
          </p:cNvPr>
          <p:cNvSpPr txBox="1"/>
          <p:nvPr/>
        </p:nvSpPr>
        <p:spPr>
          <a:xfrm>
            <a:off x="5411724" y="2090248"/>
            <a:ext cx="1368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331BB6-CBB1-45E9-BA25-0A89D083A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797" y="1430061"/>
            <a:ext cx="2921471" cy="3688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ECC860-CDA3-4901-8C32-0F250AC1B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260" y="1901000"/>
            <a:ext cx="3823773" cy="3182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71938C-2A4C-4835-80E8-B769C8DC7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5" y="1643326"/>
            <a:ext cx="3381256" cy="36027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8FA924-5324-4BCE-A4B0-FE72E3C47CA0}"/>
              </a:ext>
            </a:extLst>
          </p:cNvPr>
          <p:cNvSpPr txBox="1"/>
          <p:nvPr/>
        </p:nvSpPr>
        <p:spPr>
          <a:xfrm>
            <a:off x="1696326" y="5300250"/>
            <a:ext cx="1504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7E8085-D2BC-4013-B04F-FE803153C4A3}"/>
              </a:ext>
            </a:extLst>
          </p:cNvPr>
          <p:cNvSpPr txBox="1"/>
          <p:nvPr/>
        </p:nvSpPr>
        <p:spPr>
          <a:xfrm>
            <a:off x="5189982" y="5300250"/>
            <a:ext cx="1992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bé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E3D838-8564-4B32-88F2-5C03173FDFE1}"/>
              </a:ext>
            </a:extLst>
          </p:cNvPr>
          <p:cNvSpPr txBox="1"/>
          <p:nvPr/>
        </p:nvSpPr>
        <p:spPr>
          <a:xfrm>
            <a:off x="9260354" y="5294011"/>
            <a:ext cx="1992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cò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5C19F1-D7E8-4FF6-B6AC-89208BF21D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0" y="210930"/>
            <a:ext cx="1530124" cy="79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3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81FB6A2-5D3E-9996-CDCD-98AA2C7F7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41" y="-384544"/>
            <a:ext cx="10515600" cy="627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719E4F8-717A-EB00-9B43-31E5B7A71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6" y="4794715"/>
            <a:ext cx="11131327" cy="245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035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D36A74EA-10D1-1CCE-7E7E-EE888E83E7A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255D57-D056-ACDA-4443-33B3D3959610}"/>
              </a:ext>
            </a:extLst>
          </p:cNvPr>
          <p:cNvSpPr>
            <a:spLocks/>
          </p:cNvSpPr>
          <p:nvPr/>
        </p:nvSpPr>
        <p:spPr>
          <a:xfrm>
            <a:off x="158212" y="340242"/>
            <a:ext cx="11875575" cy="6188149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hild and child sitting at a table with books and a pencil&#10;&#10;Description automatically generated">
            <a:extLst>
              <a:ext uri="{FF2B5EF4-FFF2-40B4-BE49-F238E27FC236}">
                <a16:creationId xmlns:a16="http://schemas.microsoft.com/office/drawing/2014/main" id="{B382756A-2286-2A44-BB0D-3A7CE2BF5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5"/>
          <a:stretch/>
        </p:blipFill>
        <p:spPr>
          <a:xfrm>
            <a:off x="-19" y="2754745"/>
            <a:ext cx="12191999" cy="40616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A7A917-7A8F-44F2-C4DE-6CA8B36C6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954" y="1361774"/>
            <a:ext cx="8522947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4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0FBBE7-EC40-4A27-8DEC-EEFE34F04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32" y="585216"/>
            <a:ext cx="5955792" cy="5955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881A2D-7FE4-497E-BED7-8983135B9E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20" y="342900"/>
            <a:ext cx="2917074" cy="8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02001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C14CBB-012F-4081-B61C-84C747B7D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" y="1654158"/>
            <a:ext cx="4666488" cy="4666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1305E9-5EB9-469E-B25C-C6D33A60E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128" y="1605344"/>
            <a:ext cx="4764116" cy="4764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9C0CBE-5E00-4024-9D54-8FE500F282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68" y="462989"/>
            <a:ext cx="2729410" cy="79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5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-205734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TD 4H" pitchFamily="34" charset="0"/>
              </a:rPr>
              <a:t>ô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89866" y="31241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cổ cò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61216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2" t="27779" r="29387" b="18650"/>
          <a:stretch/>
        </p:blipFill>
        <p:spPr bwMode="auto">
          <a:xfrm>
            <a:off x="1524000" y="381000"/>
            <a:ext cx="9091508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846582-D326-4E4C-8865-FC161D10BD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963" y="544708"/>
            <a:ext cx="9034626" cy="4724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CC8CF3-1C04-4073-A7C7-D23FEC8A3C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" y="172191"/>
            <a:ext cx="1906414" cy="99271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7A43B88-100C-ADEC-1272-98D75CAD443A}"/>
              </a:ext>
            </a:extLst>
          </p:cNvPr>
          <p:cNvSpPr txBox="1">
            <a:spLocks/>
          </p:cNvSpPr>
          <p:nvPr/>
        </p:nvSpPr>
        <p:spPr>
          <a:xfrm>
            <a:off x="1936656" y="5234731"/>
            <a:ext cx="9226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solidFill>
                  <a:prstClr val="black"/>
                </a:solidFill>
                <a:cs typeface="Arial-Rounded" pitchFamily="34" charset="0"/>
              </a:rPr>
              <a:t>Bố</a:t>
            </a:r>
            <a:r>
              <a:rPr lang="en-US" sz="7200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cs typeface="Arial-Rounded" pitchFamily="34" charset="0"/>
              </a:rPr>
              <a:t>bê</a:t>
            </a:r>
            <a:r>
              <a:rPr lang="en-US" sz="7200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cs typeface="Arial-Rounded" pitchFamily="34" charset="0"/>
              </a:rPr>
              <a:t>bể</a:t>
            </a:r>
            <a:r>
              <a:rPr lang="en-US" sz="7200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cs typeface="Arial-Rounded" pitchFamily="34" charset="0"/>
              </a:rPr>
              <a:t>cá</a:t>
            </a:r>
            <a:r>
              <a:rPr lang="en-US" sz="7200" dirty="0">
                <a:solidFill>
                  <a:prstClr val="black"/>
                </a:solidFill>
                <a:cs typeface="Arial-Rounded" pitchFamily="34" charset="0"/>
              </a:rPr>
              <a:t>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F307A3-1148-7A3B-E621-8E607D2C30E0}"/>
              </a:ext>
            </a:extLst>
          </p:cNvPr>
          <p:cNvSpPr txBox="1">
            <a:spLocks/>
          </p:cNvSpPr>
          <p:nvPr/>
        </p:nvSpPr>
        <p:spPr>
          <a:xfrm>
            <a:off x="4347689" y="5234731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cs typeface="Arial-Rounded" pitchFamily="34" charset="0"/>
              </a:rPr>
              <a:t>ô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31461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D57C7EE-0192-4966-9CB0-99781952CD1B}"/>
              </a:ext>
            </a:extLst>
          </p:cNvPr>
          <p:cNvSpPr txBox="1"/>
          <p:nvPr/>
        </p:nvSpPr>
        <p:spPr>
          <a:xfrm>
            <a:off x="4872445" y="372204"/>
            <a:ext cx="3151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 cộ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C58493-C59A-4ED7-B9C4-08369567F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70" y="388376"/>
            <a:ext cx="1619565" cy="72506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812DDEA-50D3-A7B7-5F4A-3536288442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0988" y="1572176"/>
            <a:ext cx="4422551" cy="1957834"/>
          </a:xfrm>
          <a:prstGeom prst="rect">
            <a:avLst/>
          </a:prstGeom>
        </p:spPr>
      </p:pic>
      <p:sp>
        <p:nvSpPr>
          <p:cNvPr id="3" name="AutoShape 2" descr="Trắc nghiệm - Bài 2 Chuyển động thẳng đều">
            <a:extLst>
              <a:ext uri="{FF2B5EF4-FFF2-40B4-BE49-F238E27FC236}">
                <a16:creationId xmlns:a16="http://schemas.microsoft.com/office/drawing/2014/main" id="{433B6AEA-BB74-2765-DE48-2595F1A0A5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E4691671-B418-C799-8573-8C0A6B8127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cartoon of a child riding a scooter&#10;&#10;AI-generated content may be incorrect.">
            <a:extLst>
              <a:ext uri="{FF2B5EF4-FFF2-40B4-BE49-F238E27FC236}">
                <a16:creationId xmlns:a16="http://schemas.microsoft.com/office/drawing/2014/main" id="{5F131180-00DF-AC7B-E73A-50A64D4600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39" y="2693469"/>
            <a:ext cx="4118345" cy="3732250"/>
          </a:xfrm>
          <a:prstGeom prst="rect">
            <a:avLst/>
          </a:prstGeom>
        </p:spPr>
      </p:pic>
      <p:pic>
        <p:nvPicPr>
          <p:cNvPr id="1030" name="Picture 6" descr="Hơn 200 Nhãn dán và GIF động miễn phí về Xe Đạp và Xe Hơi - Pixabay">
            <a:extLst>
              <a:ext uri="{FF2B5EF4-FFF2-40B4-BE49-F238E27FC236}">
                <a16:creationId xmlns:a16="http://schemas.microsoft.com/office/drawing/2014/main" id="{38D91C8A-B2C1-BF45-42D9-16AA91AF6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117" y="575930"/>
            <a:ext cx="3519376" cy="351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087518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7010401" y="4191000"/>
            <a:ext cx="2158419" cy="2447692"/>
          </a:xfrm>
          <a:custGeom>
            <a:avLst/>
            <a:gdLst/>
            <a:ahLst/>
            <a:cxnLst/>
            <a:rect l="l" t="t" r="r" b="b"/>
            <a:pathLst>
              <a:path w="3237629" h="3671538">
                <a:moveTo>
                  <a:pt x="3237629" y="0"/>
                </a:moveTo>
                <a:lnTo>
                  <a:pt x="0" y="0"/>
                </a:lnTo>
                <a:lnTo>
                  <a:pt x="0" y="3671539"/>
                </a:lnTo>
                <a:lnTo>
                  <a:pt x="3237629" y="3671539"/>
                </a:lnTo>
                <a:lnTo>
                  <a:pt x="323762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8968067" y="4193276"/>
            <a:ext cx="3103296" cy="2443141"/>
          </a:xfrm>
          <a:custGeom>
            <a:avLst/>
            <a:gdLst/>
            <a:ahLst/>
            <a:cxnLst/>
            <a:rect l="l" t="t" r="r" b="b"/>
            <a:pathLst>
              <a:path w="4654944" h="3664711">
                <a:moveTo>
                  <a:pt x="4654944" y="0"/>
                </a:moveTo>
                <a:lnTo>
                  <a:pt x="0" y="0"/>
                </a:lnTo>
                <a:lnTo>
                  <a:pt x="0" y="3664711"/>
                </a:lnTo>
                <a:lnTo>
                  <a:pt x="4654944" y="3664711"/>
                </a:lnTo>
                <a:lnTo>
                  <a:pt x="465494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105266" y="2056000"/>
            <a:ext cx="2828899" cy="2443141"/>
          </a:xfrm>
          <a:custGeom>
            <a:avLst/>
            <a:gdLst/>
            <a:ahLst/>
            <a:cxnLst/>
            <a:rect l="l" t="t" r="r" b="b"/>
            <a:pathLst>
              <a:path w="4243349" h="3664711">
                <a:moveTo>
                  <a:pt x="0" y="0"/>
                </a:moveTo>
                <a:lnTo>
                  <a:pt x="4243349" y="0"/>
                </a:lnTo>
                <a:lnTo>
                  <a:pt x="4243349" y="3664711"/>
                </a:lnTo>
                <a:lnTo>
                  <a:pt x="0" y="36647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826000" y="228600"/>
            <a:ext cx="1717070" cy="1136388"/>
          </a:xfrm>
          <a:custGeom>
            <a:avLst/>
            <a:gdLst/>
            <a:ahLst/>
            <a:cxnLst/>
            <a:rect l="l" t="t" r="r" b="b"/>
            <a:pathLst>
              <a:path w="2575605" h="1704582">
                <a:moveTo>
                  <a:pt x="0" y="0"/>
                </a:moveTo>
                <a:lnTo>
                  <a:pt x="2575605" y="0"/>
                </a:lnTo>
                <a:lnTo>
                  <a:pt x="2575605" y="1704582"/>
                </a:lnTo>
                <a:lnTo>
                  <a:pt x="0" y="17045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457200" y="279400"/>
            <a:ext cx="1614035" cy="1358724"/>
          </a:xfrm>
          <a:custGeom>
            <a:avLst/>
            <a:gdLst/>
            <a:ahLst/>
            <a:cxnLst/>
            <a:rect l="l" t="t" r="r" b="b"/>
            <a:pathLst>
              <a:path w="2421052" h="2038086">
                <a:moveTo>
                  <a:pt x="0" y="0"/>
                </a:moveTo>
                <a:lnTo>
                  <a:pt x="2421052" y="0"/>
                </a:lnTo>
                <a:lnTo>
                  <a:pt x="2421052" y="2038085"/>
                </a:lnTo>
                <a:lnTo>
                  <a:pt x="0" y="20380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1026593">
            <a:off x="8188739" y="413931"/>
            <a:ext cx="999261" cy="563220"/>
          </a:xfrm>
          <a:custGeom>
            <a:avLst/>
            <a:gdLst/>
            <a:ahLst/>
            <a:cxnLst/>
            <a:rect l="l" t="t" r="r" b="b"/>
            <a:pathLst>
              <a:path w="1498892" h="844830">
                <a:moveTo>
                  <a:pt x="0" y="0"/>
                </a:moveTo>
                <a:lnTo>
                  <a:pt x="1498893" y="0"/>
                </a:lnTo>
                <a:lnTo>
                  <a:pt x="1498893" y="844831"/>
                </a:lnTo>
                <a:lnTo>
                  <a:pt x="0" y="8448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2583193" y="2242685"/>
            <a:ext cx="609903" cy="641390"/>
          </a:xfrm>
          <a:custGeom>
            <a:avLst/>
            <a:gdLst/>
            <a:ahLst/>
            <a:cxnLst/>
            <a:rect l="l" t="t" r="r" b="b"/>
            <a:pathLst>
              <a:path w="914855" h="962085">
                <a:moveTo>
                  <a:pt x="914855" y="0"/>
                </a:moveTo>
                <a:lnTo>
                  <a:pt x="0" y="0"/>
                </a:lnTo>
                <a:lnTo>
                  <a:pt x="0" y="962085"/>
                </a:lnTo>
                <a:lnTo>
                  <a:pt x="914855" y="962085"/>
                </a:lnTo>
                <a:lnTo>
                  <a:pt x="914855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7972021" y="2208880"/>
            <a:ext cx="243735" cy="295436"/>
          </a:xfrm>
          <a:custGeom>
            <a:avLst/>
            <a:gdLst/>
            <a:ahLst/>
            <a:cxnLst/>
            <a:rect l="l" t="t" r="r" b="b"/>
            <a:pathLst>
              <a:path w="365602" h="443154">
                <a:moveTo>
                  <a:pt x="0" y="0"/>
                </a:moveTo>
                <a:lnTo>
                  <a:pt x="365601" y="0"/>
                </a:lnTo>
                <a:lnTo>
                  <a:pt x="365601" y="443153"/>
                </a:lnTo>
                <a:lnTo>
                  <a:pt x="0" y="4431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190076" y="933498"/>
            <a:ext cx="219153" cy="349247"/>
          </a:xfrm>
          <a:custGeom>
            <a:avLst/>
            <a:gdLst/>
            <a:ahLst/>
            <a:cxnLst/>
            <a:rect l="l" t="t" r="r" b="b"/>
            <a:pathLst>
              <a:path w="328729" h="523870">
                <a:moveTo>
                  <a:pt x="0" y="0"/>
                </a:moveTo>
                <a:lnTo>
                  <a:pt x="328728" y="0"/>
                </a:lnTo>
                <a:lnTo>
                  <a:pt x="328728" y="523871"/>
                </a:lnTo>
                <a:lnTo>
                  <a:pt x="0" y="52387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11FE093F-3832-68CF-3F3E-D8E677670B4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0" y="1955800"/>
            <a:ext cx="7366000" cy="244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5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55493" y="4831321"/>
            <a:ext cx="289514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 cò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001001" y="1384791"/>
            <a:ext cx="3352799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962400" y="1384791"/>
            <a:ext cx="3201824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8" t="-9646" r="1068" b="9646"/>
          <a:stretch/>
        </p:blipFill>
        <p:spPr>
          <a:xfrm>
            <a:off x="4280754" y="260721"/>
            <a:ext cx="3020719" cy="3023740"/>
          </a:xfrm>
          <a:prstGeom prst="rect">
            <a:avLst/>
          </a:prstGeom>
        </p:spPr>
      </p:pic>
      <p:pic>
        <p:nvPicPr>
          <p:cNvPr id="6146" name="Picture 2" descr="Giá bán Princes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665" y="314518"/>
            <a:ext cx="2729400" cy="353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ere's why Elsa won't have a love interest in 'Frozen 2'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45668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49455" y="1384791"/>
            <a:ext cx="327614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bé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689618" y="4831321"/>
            <a:ext cx="220299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 bế bể cá.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570119" y="4831321"/>
            <a:ext cx="2202990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1BBF23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bò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4"/>
          <a:stretch/>
        </p:blipFill>
        <p:spPr>
          <a:xfrm>
            <a:off x="609600" y="314519"/>
            <a:ext cx="2355850" cy="3168943"/>
          </a:xfrm>
          <a:prstGeom prst="rect">
            <a:avLst/>
          </a:prstGeom>
        </p:spPr>
      </p:pic>
      <p:pic>
        <p:nvPicPr>
          <p:cNvPr id="6150" name="Picture 6" descr="Support for the lovely Anna ❤️ - High-res wallpaper - Frozen | Anna disney,  Disney princess wallpaper, Disney princess froze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577" y="3863812"/>
            <a:ext cx="2441075" cy="267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" t="-794" r="-1926" b="8519"/>
          <a:stretch/>
        </p:blipFill>
        <p:spPr>
          <a:xfrm>
            <a:off x="8618195" y="3863812"/>
            <a:ext cx="2267460" cy="2690103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70CE035-50A5-70A4-8ABF-0C61322169F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496" y="0"/>
            <a:ext cx="1297858" cy="129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5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59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kids holding hands outside a school&#10;&#10;Description automatically generated">
            <a:extLst>
              <a:ext uri="{FF2B5EF4-FFF2-40B4-BE49-F238E27FC236}">
                <a16:creationId xmlns:a16="http://schemas.microsoft.com/office/drawing/2014/main" id="{4612C763-D1CF-9459-980F-E09ADC2A5B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035" y="1986248"/>
            <a:ext cx="5129784" cy="288550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orange text&#10;&#10;AI-generated content may be incorrect.">
            <a:extLst>
              <a:ext uri="{FF2B5EF4-FFF2-40B4-BE49-F238E27FC236}">
                <a16:creationId xmlns:a16="http://schemas.microsoft.com/office/drawing/2014/main" id="{FA7FDC47-4161-840B-D112-3925B38D2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2542464"/>
            <a:ext cx="5129784" cy="177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60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4" action="ppaction://hlinksldjump"/>
          </p:cNvPr>
          <p:cNvSpPr/>
          <p:nvPr/>
        </p:nvSpPr>
        <p:spPr>
          <a:xfrm>
            <a:off x="7918882" y="209550"/>
            <a:ext cx="4218462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97" y="3262184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3" action="ppaction://hlinksldjump"/>
          </p:cNvPr>
          <p:cNvSpPr/>
          <p:nvPr/>
        </p:nvSpPr>
        <p:spPr>
          <a:xfrm>
            <a:off x="478970" y="600892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29" name="Rounded Rectangle 28">
            <a:hlinkClick r:id="rId14" action="ppaction://hlinksldjump"/>
          </p:cNvPr>
          <p:cNvSpPr/>
          <p:nvPr/>
        </p:nvSpPr>
        <p:spPr>
          <a:xfrm>
            <a:off x="2040289" y="5148478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29">
            <a:hlinkClick r:id="rId15" action="ppaction://hlinksldjump"/>
          </p:cNvPr>
          <p:cNvSpPr/>
          <p:nvPr/>
        </p:nvSpPr>
        <p:spPr>
          <a:xfrm>
            <a:off x="3702176" y="6252039"/>
            <a:ext cx="138386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ounded Rectangle 30">
            <a:hlinkClick r:id="rId16" action="ppaction://hlinksldjump"/>
          </p:cNvPr>
          <p:cNvSpPr/>
          <p:nvPr/>
        </p:nvSpPr>
        <p:spPr>
          <a:xfrm>
            <a:off x="5851972" y="4985059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ounded Rectangle 31">
            <a:hlinkClick r:id="rId17" action="ppaction://hlinksldjump"/>
          </p:cNvPr>
          <p:cNvSpPr/>
          <p:nvPr/>
        </p:nvSpPr>
        <p:spPr>
          <a:xfrm>
            <a:off x="7378760" y="634103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ounded Rectangle 32">
            <a:hlinkClick r:id="rId18" action="ppaction://hlinksldjump"/>
          </p:cNvPr>
          <p:cNvSpPr/>
          <p:nvPr/>
        </p:nvSpPr>
        <p:spPr>
          <a:xfrm>
            <a:off x="8956035" y="5006578"/>
            <a:ext cx="114292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ounded Rectangle 33">
            <a:hlinkClick r:id="rId17" action="ppaction://hlinksldjump"/>
          </p:cNvPr>
          <p:cNvSpPr/>
          <p:nvPr/>
        </p:nvSpPr>
        <p:spPr>
          <a:xfrm>
            <a:off x="10274811" y="6320974"/>
            <a:ext cx="186253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8AF941A5-D876-B383-41E0-59A3B98804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Flowchart: Terminator 8">
            <a:extLst>
              <a:ext uri="{FF2B5EF4-FFF2-40B4-BE49-F238E27FC236}">
                <a16:creationId xmlns:a16="http://schemas.microsoft.com/office/drawing/2014/main" id="{3931ACF2-15E3-6E59-E85C-FBA185586FCB}"/>
              </a:ext>
            </a:extLst>
          </p:cNvPr>
          <p:cNvSpPr/>
          <p:nvPr/>
        </p:nvSpPr>
        <p:spPr>
          <a:xfrm>
            <a:off x="668077" y="1711842"/>
            <a:ext cx="10910778" cy="4763385"/>
          </a:xfrm>
          <a:prstGeom prst="flowChartTerminator">
            <a:avLst/>
          </a:prstGeom>
          <a:solidFill>
            <a:schemeClr val="bg1">
              <a:alpha val="91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pink rectangular object on a black background&#10;&#10;Description automatically generated">
            <a:extLst>
              <a:ext uri="{FF2B5EF4-FFF2-40B4-BE49-F238E27FC236}">
                <a16:creationId xmlns:a16="http://schemas.microsoft.com/office/drawing/2014/main" id="{A200AD36-8E4F-ACB7-5427-3A6C354FE2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5" t="27907" r="27529" b="41705"/>
          <a:stretch/>
        </p:blipFill>
        <p:spPr>
          <a:xfrm>
            <a:off x="3363432" y="491066"/>
            <a:ext cx="5465135" cy="2222206"/>
          </a:xfrm>
          <a:prstGeom prst="rect">
            <a:avLst/>
          </a:prstGeom>
        </p:spPr>
      </p:pic>
      <p:pic>
        <p:nvPicPr>
          <p:cNvPr id="14" name="Picture 13" descr="A cartoon of a child&#10;&#10;Description automatically generated">
            <a:extLst>
              <a:ext uri="{FF2B5EF4-FFF2-40B4-BE49-F238E27FC236}">
                <a16:creationId xmlns:a16="http://schemas.microsoft.com/office/drawing/2014/main" id="{FE586FEE-1059-3AEE-1EDE-DF2299C6F1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7" t="15504" r="35727" b="51628"/>
          <a:stretch/>
        </p:blipFill>
        <p:spPr>
          <a:xfrm>
            <a:off x="7715478" y="126190"/>
            <a:ext cx="1916871" cy="20839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34A062-A8DE-BE99-E49B-1AB547134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573" y="657704"/>
            <a:ext cx="4993057" cy="22252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57B819-148D-D339-2519-896B4F426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528" y="3204732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882125-15DD-1DEF-1CB5-77CF412310BD}"/>
              </a:ext>
            </a:extLst>
          </p:cNvPr>
          <p:cNvSpPr txBox="1"/>
          <p:nvPr/>
        </p:nvSpPr>
        <p:spPr>
          <a:xfrm>
            <a:off x="2517653" y="3771748"/>
            <a:ext cx="1127504" cy="8000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4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F7BB72-F437-A2FE-3C87-16465E820A54}"/>
              </a:ext>
            </a:extLst>
          </p:cNvPr>
          <p:cNvSpPr txBox="1"/>
          <p:nvPr/>
        </p:nvSpPr>
        <p:spPr>
          <a:xfrm>
            <a:off x="3441827" y="3703236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dirty="0">
                <a:solidFill>
                  <a:srgbClr val="00206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7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16CE74-1A4D-9CA8-2FF0-B028A7273242}"/>
              </a:ext>
            </a:extLst>
          </p:cNvPr>
          <p:cNvGrpSpPr/>
          <p:nvPr/>
        </p:nvGrpSpPr>
        <p:grpSpPr>
          <a:xfrm>
            <a:off x="1474630" y="3622810"/>
            <a:ext cx="10717370" cy="1501088"/>
            <a:chOff x="841468" y="-40257"/>
            <a:chExt cx="10717370" cy="1501088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34859257-76AD-952F-AD91-8C3238542E05}"/>
                </a:ext>
              </a:extLst>
            </p:cNvPr>
            <p:cNvSpPr txBox="1">
              <a:spLocks/>
            </p:cNvSpPr>
            <p:nvPr/>
          </p:nvSpPr>
          <p:spPr>
            <a:xfrm>
              <a:off x="841468" y="-40257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9600" b="1" dirty="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	ô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B52BFF-61B6-0D62-D6CC-B753E3127EC7}"/>
                </a:ext>
              </a:extLst>
            </p:cNvPr>
            <p:cNvSpPr txBox="1"/>
            <p:nvPr/>
          </p:nvSpPr>
          <p:spPr>
            <a:xfrm>
              <a:off x="7726839" y="584775"/>
              <a:ext cx="1676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•</a:t>
              </a:r>
            </a:p>
          </p:txBody>
        </p:sp>
      </p:grpSp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AA8C1B8-E6C6-FBEB-DDE5-593590E231C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657" y="0"/>
            <a:ext cx="1297858" cy="129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0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rtoon kids playing with a ball&#10;&#10;Description automatically generated">
            <a:extLst>
              <a:ext uri="{FF2B5EF4-FFF2-40B4-BE49-F238E27FC236}">
                <a16:creationId xmlns:a16="http://schemas.microsoft.com/office/drawing/2014/main" id="{D36A74EA-10D1-1CCE-7E7E-EE888E83E7A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1" b="89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255D57-D056-ACDA-4443-33B3D3959610}"/>
              </a:ext>
            </a:extLst>
          </p:cNvPr>
          <p:cNvSpPr>
            <a:spLocks/>
          </p:cNvSpPr>
          <p:nvPr/>
        </p:nvSpPr>
        <p:spPr>
          <a:xfrm>
            <a:off x="158212" y="340242"/>
            <a:ext cx="11875575" cy="6188149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hild and child sitting at a table with books and a pencil&#10;&#10;Description automatically generated">
            <a:extLst>
              <a:ext uri="{FF2B5EF4-FFF2-40B4-BE49-F238E27FC236}">
                <a16:creationId xmlns:a16="http://schemas.microsoft.com/office/drawing/2014/main" id="{B382756A-2286-2A44-BB0D-3A7CE2BF5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5"/>
          <a:stretch/>
        </p:blipFill>
        <p:spPr>
          <a:xfrm>
            <a:off x="-19" y="2754745"/>
            <a:ext cx="12191999" cy="40616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EE4CD2-5849-DEE5-2447-525E04C47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689" y="1468099"/>
            <a:ext cx="8522947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8F800E1-38CF-494C-A61D-981C0BA0217A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F91D8C-97E9-4B39-83DB-D0AC7E1626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815505"/>
            <a:ext cx="9340596" cy="4602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67D1F1-5B0A-46F8-87F7-FCA1C80F91AC}"/>
              </a:ext>
            </a:extLst>
          </p:cNvPr>
          <p:cNvSpPr txBox="1"/>
          <p:nvPr/>
        </p:nvSpPr>
        <p:spPr>
          <a:xfrm>
            <a:off x="2421654" y="5529938"/>
            <a:ext cx="7953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và Hà đi bộ trên hè phố.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F09DB1-1354-4890-9A79-759E07E6E63E}"/>
              </a:ext>
            </a:extLst>
          </p:cNvPr>
          <p:cNvSpPr txBox="1"/>
          <p:nvPr/>
        </p:nvSpPr>
        <p:spPr>
          <a:xfrm>
            <a:off x="11128248" y="2286000"/>
            <a:ext cx="448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499A3-4EE7-4176-B653-574E5AE19E10}"/>
              </a:ext>
            </a:extLst>
          </p:cNvPr>
          <p:cNvSpPr txBox="1"/>
          <p:nvPr/>
        </p:nvSpPr>
        <p:spPr>
          <a:xfrm>
            <a:off x="11128248" y="1757511"/>
            <a:ext cx="594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A320B9-2106-4264-9A01-DD62CFD4CA46}"/>
              </a:ext>
            </a:extLst>
          </p:cNvPr>
          <p:cNvGrpSpPr/>
          <p:nvPr/>
        </p:nvGrpSpPr>
        <p:grpSpPr>
          <a:xfrm>
            <a:off x="2828241" y="5529936"/>
            <a:ext cx="8540639" cy="830999"/>
            <a:chOff x="3911808" y="5818255"/>
            <a:chExt cx="8605376" cy="83099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A12C14-B627-43D9-B0FD-D770426599AE}"/>
                </a:ext>
              </a:extLst>
            </p:cNvPr>
            <p:cNvSpPr txBox="1"/>
            <p:nvPr/>
          </p:nvSpPr>
          <p:spPr>
            <a:xfrm>
              <a:off x="3911808" y="5818255"/>
              <a:ext cx="3566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A89ECC-2CF6-4473-B3F0-DC6A14C88E99}"/>
                </a:ext>
              </a:extLst>
            </p:cNvPr>
            <p:cNvSpPr txBox="1"/>
            <p:nvPr/>
          </p:nvSpPr>
          <p:spPr>
            <a:xfrm>
              <a:off x="7202965" y="5818256"/>
              <a:ext cx="3566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ộ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432BE3-8F6B-40CD-B082-93C2D3BF4737}"/>
                </a:ext>
              </a:extLst>
            </p:cNvPr>
            <p:cNvSpPr txBox="1"/>
            <p:nvPr/>
          </p:nvSpPr>
          <p:spPr>
            <a:xfrm>
              <a:off x="10482605" y="5818257"/>
              <a:ext cx="20345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A5CD516-D8F6-4366-8413-9B6E908416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84" y="299697"/>
            <a:ext cx="2740293" cy="79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27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0A708686-DAED-47DE-B533-028072DA3CCE}"/>
              </a:ext>
            </a:extLst>
          </p:cNvPr>
          <p:cNvSpPr/>
          <p:nvPr/>
        </p:nvSpPr>
        <p:spPr>
          <a:xfrm>
            <a:off x="3638939" y="1184203"/>
            <a:ext cx="5523204" cy="3517979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58104B-057F-4D42-A3AF-08DC16BA671D}"/>
              </a:ext>
            </a:extLst>
          </p:cNvPr>
          <p:cNvSpPr txBox="1"/>
          <p:nvPr/>
        </p:nvSpPr>
        <p:spPr>
          <a:xfrm>
            <a:off x="5460643" y="895656"/>
            <a:ext cx="1368552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  <a:p>
            <a:endParaRPr lang="en-US" sz="25000" dirty="0"/>
          </a:p>
        </p:txBody>
      </p:sp>
      <p:pic>
        <p:nvPicPr>
          <p:cNvPr id="9" name="ô">
            <a:hlinkClick r:id="" action="ppaction://media"/>
            <a:extLst>
              <a:ext uri="{FF2B5EF4-FFF2-40B4-BE49-F238E27FC236}">
                <a16:creationId xmlns:a16="http://schemas.microsoft.com/office/drawing/2014/main" id="{C08BA60F-C591-4A36-90D3-EAD8D149E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5829" y="1855166"/>
            <a:ext cx="684814" cy="6848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37D25A-0594-4F02-A9C4-46C26F49C1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80" y="313566"/>
            <a:ext cx="1796329" cy="93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73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E819FA-313D-4830-88CC-26B2178A2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" y="129858"/>
            <a:ext cx="2130991" cy="11096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193253-C385-A188-F8E7-1D53A2A97A1C}"/>
              </a:ext>
            </a:extLst>
          </p:cNvPr>
          <p:cNvSpPr txBox="1">
            <a:spLocks/>
          </p:cNvSpPr>
          <p:nvPr/>
        </p:nvSpPr>
        <p:spPr>
          <a:xfrm>
            <a:off x="5085819" y="1277093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C2DCD79-772B-6751-4967-D7F10AF0527E}"/>
              </a:ext>
            </a:extLst>
          </p:cNvPr>
          <p:cNvSpPr txBox="1">
            <a:spLocks/>
          </p:cNvSpPr>
          <p:nvPr/>
        </p:nvSpPr>
        <p:spPr>
          <a:xfrm>
            <a:off x="748935" y="267652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CECFF0-B26B-3D95-CAE1-064188E8352C}"/>
              </a:ext>
            </a:extLst>
          </p:cNvPr>
          <p:cNvSpPr txBox="1">
            <a:spLocks/>
          </p:cNvSpPr>
          <p:nvPr/>
        </p:nvSpPr>
        <p:spPr>
          <a:xfrm>
            <a:off x="3137718" y="267652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E34FA21-DE45-9A73-6362-6756FD00221F}"/>
              </a:ext>
            </a:extLst>
          </p:cNvPr>
          <p:cNvSpPr txBox="1">
            <a:spLocks/>
          </p:cNvSpPr>
          <p:nvPr/>
        </p:nvSpPr>
        <p:spPr>
          <a:xfrm>
            <a:off x="748935" y="3978877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endParaRPr lang="en-US" sz="115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BEC3FE3-226B-0B2E-27DB-47C38C77DF38}"/>
              </a:ext>
            </a:extLst>
          </p:cNvPr>
          <p:cNvSpPr txBox="1">
            <a:spLocks/>
          </p:cNvSpPr>
          <p:nvPr/>
        </p:nvSpPr>
        <p:spPr>
          <a:xfrm>
            <a:off x="6733947" y="267652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71A0876-D76D-55A3-4A52-AAA787AA1DB7}"/>
              </a:ext>
            </a:extLst>
          </p:cNvPr>
          <p:cNvSpPr txBox="1">
            <a:spLocks/>
          </p:cNvSpPr>
          <p:nvPr/>
        </p:nvSpPr>
        <p:spPr>
          <a:xfrm>
            <a:off x="9123152" y="2676528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2CDF04-A473-ECA2-C662-2705E502A7A2}"/>
              </a:ext>
            </a:extLst>
          </p:cNvPr>
          <p:cNvSpPr txBox="1">
            <a:spLocks/>
          </p:cNvSpPr>
          <p:nvPr/>
        </p:nvSpPr>
        <p:spPr>
          <a:xfrm>
            <a:off x="6733585" y="3978877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ộ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B42210C-70A3-D1D3-FDE4-56FB0578E518}"/>
              </a:ext>
            </a:extLst>
          </p:cNvPr>
          <p:cNvSpPr txBox="1">
            <a:spLocks/>
          </p:cNvSpPr>
          <p:nvPr/>
        </p:nvSpPr>
        <p:spPr>
          <a:xfrm>
            <a:off x="2551444" y="4082229"/>
            <a:ext cx="1930425" cy="127091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5090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7" grpId="0" animBg="1"/>
      <p:bldP spid="10" grpId="0" animBg="1"/>
      <p:bldP spid="11" grpId="0" animBg="1"/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:a16="http://schemas.microsoft.com/office/drawing/2014/main" id="{C17D70D5-C890-1302-CC9A-DBEBDFD40AA3}"/>
              </a:ext>
            </a:extLst>
          </p:cNvPr>
          <p:cNvSpPr txBox="1">
            <a:spLocks/>
          </p:cNvSpPr>
          <p:nvPr/>
        </p:nvSpPr>
        <p:spPr>
          <a:xfrm>
            <a:off x="5054997" y="557902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89A918A-2E77-5140-61E9-C680E25F2B33}"/>
              </a:ext>
            </a:extLst>
          </p:cNvPr>
          <p:cNvSpPr txBox="1">
            <a:spLocks/>
          </p:cNvSpPr>
          <p:nvPr/>
        </p:nvSpPr>
        <p:spPr>
          <a:xfrm>
            <a:off x="718113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FEFDDB86-4F16-F86E-837F-63DE35CA24FA}"/>
              </a:ext>
            </a:extLst>
          </p:cNvPr>
          <p:cNvSpPr txBox="1">
            <a:spLocks/>
          </p:cNvSpPr>
          <p:nvPr/>
        </p:nvSpPr>
        <p:spPr>
          <a:xfrm>
            <a:off x="3106896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2B06FA5B-6EB5-F974-274C-D26AD68ED5D8}"/>
              </a:ext>
            </a:extLst>
          </p:cNvPr>
          <p:cNvSpPr txBox="1">
            <a:spLocks/>
          </p:cNvSpPr>
          <p:nvPr/>
        </p:nvSpPr>
        <p:spPr>
          <a:xfrm>
            <a:off x="718113" y="3259686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01800C2E-AE5B-7954-D09D-24E5CC169273}"/>
              </a:ext>
            </a:extLst>
          </p:cNvPr>
          <p:cNvSpPr txBox="1">
            <a:spLocks/>
          </p:cNvSpPr>
          <p:nvPr/>
        </p:nvSpPr>
        <p:spPr>
          <a:xfrm>
            <a:off x="6703125" y="1957336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CE1C5989-1EB8-F28B-4A5A-D7ED8EC3FCBC}"/>
              </a:ext>
            </a:extLst>
          </p:cNvPr>
          <p:cNvSpPr txBox="1">
            <a:spLocks/>
          </p:cNvSpPr>
          <p:nvPr/>
        </p:nvSpPr>
        <p:spPr>
          <a:xfrm>
            <a:off x="9092330" y="1957337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368790E6-523A-499D-A58B-A863D87DF660}"/>
              </a:ext>
            </a:extLst>
          </p:cNvPr>
          <p:cNvSpPr txBox="1">
            <a:spLocks/>
          </p:cNvSpPr>
          <p:nvPr/>
        </p:nvSpPr>
        <p:spPr>
          <a:xfrm>
            <a:off x="6702763" y="3259686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ộ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4E0AA79D-F1C7-FC8B-F86B-49D89AF3A421}"/>
              </a:ext>
            </a:extLst>
          </p:cNvPr>
          <p:cNvSpPr txBox="1">
            <a:spLocks/>
          </p:cNvSpPr>
          <p:nvPr/>
        </p:nvSpPr>
        <p:spPr>
          <a:xfrm>
            <a:off x="101457" y="5280385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70F633F3-5778-E3E6-697D-971839173497}"/>
              </a:ext>
            </a:extLst>
          </p:cNvPr>
          <p:cNvSpPr txBox="1">
            <a:spLocks/>
          </p:cNvSpPr>
          <p:nvPr/>
        </p:nvSpPr>
        <p:spPr>
          <a:xfrm>
            <a:off x="2132600" y="5280385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bổ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342A1D04-227F-377B-9D91-272A9CB36EB0}"/>
              </a:ext>
            </a:extLst>
          </p:cNvPr>
          <p:cNvSpPr txBox="1">
            <a:spLocks/>
          </p:cNvSpPr>
          <p:nvPr/>
        </p:nvSpPr>
        <p:spPr>
          <a:xfrm>
            <a:off x="4163742" y="5280385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EBD8792A-0FEA-1516-B301-3F4466482271}"/>
              </a:ext>
            </a:extLst>
          </p:cNvPr>
          <p:cNvSpPr txBox="1">
            <a:spLocks/>
          </p:cNvSpPr>
          <p:nvPr/>
        </p:nvSpPr>
        <p:spPr>
          <a:xfrm>
            <a:off x="6165857" y="5280385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A06F4547-85E2-60AC-4A12-A738982E009D}"/>
              </a:ext>
            </a:extLst>
          </p:cNvPr>
          <p:cNvSpPr txBox="1">
            <a:spLocks/>
          </p:cNvSpPr>
          <p:nvPr/>
        </p:nvSpPr>
        <p:spPr>
          <a:xfrm>
            <a:off x="8080887" y="5280385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A01F9332-CCD6-E93C-6193-388582625B58}"/>
              </a:ext>
            </a:extLst>
          </p:cNvPr>
          <p:cNvSpPr txBox="1">
            <a:spLocks/>
          </p:cNvSpPr>
          <p:nvPr/>
        </p:nvSpPr>
        <p:spPr>
          <a:xfrm>
            <a:off x="9981404" y="5280385"/>
            <a:ext cx="21234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4E44A496-584C-CF5D-27D8-2591A1079A36}"/>
              </a:ext>
            </a:extLst>
          </p:cNvPr>
          <p:cNvSpPr txBox="1">
            <a:spLocks/>
          </p:cNvSpPr>
          <p:nvPr/>
        </p:nvSpPr>
        <p:spPr>
          <a:xfrm>
            <a:off x="2520622" y="3397445"/>
            <a:ext cx="1930425" cy="127091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943F015D-E409-3797-A8EF-3E02B5AB3AD8}"/>
              </a:ext>
            </a:extLst>
          </p:cNvPr>
          <p:cNvSpPr txBox="1">
            <a:spLocks/>
          </p:cNvSpPr>
          <p:nvPr/>
        </p:nvSpPr>
        <p:spPr>
          <a:xfrm>
            <a:off x="602902" y="506359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59288105-F9A3-378D-8D09-BBF6848C9DA5}"/>
              </a:ext>
            </a:extLst>
          </p:cNvPr>
          <p:cNvSpPr txBox="1">
            <a:spLocks/>
          </p:cNvSpPr>
          <p:nvPr/>
        </p:nvSpPr>
        <p:spPr>
          <a:xfrm>
            <a:off x="2630667" y="506359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1B4600C9-6FF6-C1BB-0DBA-85BDC3F45F22}"/>
              </a:ext>
            </a:extLst>
          </p:cNvPr>
          <p:cNvSpPr txBox="1">
            <a:spLocks/>
          </p:cNvSpPr>
          <p:nvPr/>
        </p:nvSpPr>
        <p:spPr>
          <a:xfrm>
            <a:off x="4673316" y="506359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ộ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E05EAE76-1F14-048C-D2C6-AFA197CEB5D6}"/>
              </a:ext>
            </a:extLst>
          </p:cNvPr>
          <p:cNvSpPr txBox="1">
            <a:spLocks/>
          </p:cNvSpPr>
          <p:nvPr/>
        </p:nvSpPr>
        <p:spPr>
          <a:xfrm>
            <a:off x="6586084" y="506359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0D2BF6A4-DB48-A5A4-AFFE-A3DAFF4A256C}"/>
              </a:ext>
            </a:extLst>
          </p:cNvPr>
          <p:cNvSpPr txBox="1">
            <a:spLocks/>
          </p:cNvSpPr>
          <p:nvPr/>
        </p:nvSpPr>
        <p:spPr>
          <a:xfrm>
            <a:off x="8498108" y="506359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6B841256-224B-0E05-C16A-E6D97640CF18}"/>
              </a:ext>
            </a:extLst>
          </p:cNvPr>
          <p:cNvSpPr txBox="1">
            <a:spLocks/>
          </p:cNvSpPr>
          <p:nvPr/>
        </p:nvSpPr>
        <p:spPr>
          <a:xfrm>
            <a:off x="10409589" y="5070314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6CB306D-C113-B2F1-02E6-7B818FA18735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55" name="Rounded Rectangle 34">
              <a:extLst>
                <a:ext uri="{FF2B5EF4-FFF2-40B4-BE49-F238E27FC236}">
                  <a16:creationId xmlns:a16="http://schemas.microsoft.com/office/drawing/2014/main" id="{F8151199-C77B-07BD-EE98-DCD5163DDBEB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486CC9A-B68C-7578-E68B-5431D0FBA33B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38B7FB1-0F5F-7042-E979-C9933378419E}"/>
              </a:ext>
            </a:extLst>
          </p:cNvPr>
          <p:cNvCxnSpPr/>
          <p:nvPr/>
        </p:nvCxnSpPr>
        <p:spPr>
          <a:xfrm>
            <a:off x="461048" y="6267665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DD6FEF51-96B9-13BF-D169-4F69B84B4E66}"/>
              </a:ext>
            </a:extLst>
          </p:cNvPr>
          <p:cNvCxnSpPr/>
          <p:nvPr/>
        </p:nvCxnSpPr>
        <p:spPr>
          <a:xfrm>
            <a:off x="2456895" y="6267665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07EEA02-2C14-E187-794B-3F2AEF986F6D}"/>
              </a:ext>
            </a:extLst>
          </p:cNvPr>
          <p:cNvCxnSpPr/>
          <p:nvPr/>
        </p:nvCxnSpPr>
        <p:spPr>
          <a:xfrm>
            <a:off x="4505194" y="6266336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3AF9CEB-9100-66C4-EE19-E34CDA5C7657}"/>
              </a:ext>
            </a:extLst>
          </p:cNvPr>
          <p:cNvCxnSpPr/>
          <p:nvPr/>
        </p:nvCxnSpPr>
        <p:spPr>
          <a:xfrm>
            <a:off x="6523755" y="6268994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3B601F9-6C00-C7B0-C970-F83671B78EF2}"/>
              </a:ext>
            </a:extLst>
          </p:cNvPr>
          <p:cNvCxnSpPr/>
          <p:nvPr/>
        </p:nvCxnSpPr>
        <p:spPr>
          <a:xfrm>
            <a:off x="8476060" y="6268994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F087F47-C27B-7E8F-2B31-D468701E581F}"/>
              </a:ext>
            </a:extLst>
          </p:cNvPr>
          <p:cNvCxnSpPr/>
          <p:nvPr/>
        </p:nvCxnSpPr>
        <p:spPr>
          <a:xfrm>
            <a:off x="10393733" y="6267665"/>
            <a:ext cx="64150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itle 1">
            <a:extLst>
              <a:ext uri="{FF2B5EF4-FFF2-40B4-BE49-F238E27FC236}">
                <a16:creationId xmlns:a16="http://schemas.microsoft.com/office/drawing/2014/main" id="{1D7B5F92-3D36-6447-F0B4-75A4D1A43591}"/>
              </a:ext>
            </a:extLst>
          </p:cNvPr>
          <p:cNvSpPr txBox="1">
            <a:spLocks/>
          </p:cNvSpPr>
          <p:nvPr/>
        </p:nvSpPr>
        <p:spPr>
          <a:xfrm>
            <a:off x="10409589" y="5070314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ộ</a:t>
            </a:r>
          </a:p>
        </p:txBody>
      </p:sp>
    </p:spTree>
    <p:extLst>
      <p:ext uri="{BB962C8B-B14F-4D97-AF65-F5344CB8AC3E}">
        <p14:creationId xmlns:p14="http://schemas.microsoft.com/office/powerpoint/2010/main" val="304894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6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134</Words>
  <Application>Microsoft Office PowerPoint</Application>
  <PresentationFormat>Widescreen</PresentationFormat>
  <Paragraphs>71</Paragraphs>
  <Slides>21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宋体</vt:lpstr>
      <vt:lpstr>.VnCooper</vt:lpstr>
      <vt:lpstr>Aptos</vt:lpstr>
      <vt:lpstr>Aptos Display</vt:lpstr>
      <vt:lpstr>Arial</vt:lpstr>
      <vt:lpstr>Arial Rounded MT Bold</vt:lpstr>
      <vt:lpstr>Arial-Rounded</vt:lpstr>
      <vt:lpstr>Calibri</vt:lpstr>
      <vt:lpstr>Calibri Light</vt:lpstr>
      <vt:lpstr>HP001 4 hàng</vt:lpstr>
      <vt:lpstr>HP001 TD 4H</vt:lpstr>
      <vt:lpstr>Lato</vt:lpstr>
      <vt:lpstr>Quicksand Medium</vt:lpstr>
      <vt:lpstr>1_Office Theme</vt:lpstr>
      <vt:lpstr>1_Office 主题​​</vt:lpstr>
      <vt:lpstr>4_Office Theme</vt:lpstr>
      <vt:lpstr>2_Office Theme</vt:lpstr>
      <vt:lpstr>Office Theme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STD</cp:lastModifiedBy>
  <cp:revision>32</cp:revision>
  <dcterms:created xsi:type="dcterms:W3CDTF">2021-08-13T13:51:01Z</dcterms:created>
  <dcterms:modified xsi:type="dcterms:W3CDTF">2025-09-22T16:12:07Z</dcterms:modified>
</cp:coreProperties>
</file>