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6" r:id="rId4"/>
    <p:sldMasterId id="2147483741" r:id="rId5"/>
  </p:sldMasterIdLst>
  <p:notesMasterIdLst>
    <p:notesMasterId r:id="rId35"/>
  </p:notesMasterIdLst>
  <p:sldIdLst>
    <p:sldId id="260" r:id="rId6"/>
    <p:sldId id="257" r:id="rId7"/>
    <p:sldId id="267" r:id="rId8"/>
    <p:sldId id="2658" r:id="rId9"/>
    <p:sldId id="2675" r:id="rId10"/>
    <p:sldId id="2674" r:id="rId11"/>
    <p:sldId id="2676" r:id="rId12"/>
    <p:sldId id="2677" r:id="rId13"/>
    <p:sldId id="2678" r:id="rId14"/>
    <p:sldId id="266" r:id="rId15"/>
    <p:sldId id="2679" r:id="rId16"/>
    <p:sldId id="270" r:id="rId17"/>
    <p:sldId id="2638" r:id="rId18"/>
    <p:sldId id="2680" r:id="rId19"/>
    <p:sldId id="2681" r:id="rId20"/>
    <p:sldId id="2643" r:id="rId21"/>
    <p:sldId id="263" r:id="rId22"/>
    <p:sldId id="262" r:id="rId23"/>
    <p:sldId id="2644" r:id="rId24"/>
    <p:sldId id="2645" r:id="rId25"/>
    <p:sldId id="2646" r:id="rId26"/>
    <p:sldId id="2647" r:id="rId27"/>
    <p:sldId id="2666" r:id="rId28"/>
    <p:sldId id="2649" r:id="rId29"/>
    <p:sldId id="2650" r:id="rId30"/>
    <p:sldId id="2651" r:id="rId31"/>
    <p:sldId id="2654" r:id="rId32"/>
    <p:sldId id="2682" r:id="rId33"/>
    <p:sldId id="265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1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238439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785473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46347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61233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71992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7295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97107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22567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072831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940849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9/23/2025</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89242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688163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09184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690122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73300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0084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111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5525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4296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296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944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2025/9/23</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8086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2025/9/23</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245297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9/23/2025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056180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BC6B69-8CA9-4682-9ED2-E3FCE3F14B90}"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640242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4963"/>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953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4963"/>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945558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368917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BC6B69-8CA9-4682-9ED2-E3FCE3F14B90}"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D322-43BB-4F2A-8FC1-5F71BF659AA4}"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2001" cy="6858000"/>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9"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4863352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BC6B69-8CA9-4682-9ED2-E3FCE3F14B90}"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2973723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55486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553029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273407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1153612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610237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12413128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572351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BC6B69-8CA9-4682-9ED2-E3FCE3F14B90}"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D322-43BB-4F2A-8FC1-5F71BF659AA4}" type="slidenum">
              <a:rPr lang="en-US" smtClean="0"/>
              <a:t>‹#›</a:t>
            </a:fld>
            <a:endParaRPr lang="en-US"/>
          </a:p>
        </p:txBody>
      </p:sp>
    </p:spTree>
    <p:extLst>
      <p:ext uri="{BB962C8B-B14F-4D97-AF65-F5344CB8AC3E}">
        <p14:creationId xmlns:p14="http://schemas.microsoft.com/office/powerpoint/2010/main" val="374275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7C41-3E64-48D4-9DC3-C5145C21C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B3A068-2B9B-4FE2-B8C5-42149E10B3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93DBE2-CB77-42A7-936C-54EA36A7A79F}"/>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10F964F2-FB6E-4A28-9448-7BC75E76B2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2D2D2-0AEE-43BA-BF4C-E2C131C90DD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428989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C537-3225-4581-882D-2AE592E08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A2D87-C65B-487E-8A69-257AA12768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D4BF7-1F21-40DA-887B-A90E07AADC54}"/>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9D4AF151-EE04-4556-AEDA-253683D91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37AEE-0E41-4A74-BD15-69A5F2C4D4D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1788693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F82D-EEB1-4314-A91C-25403DC226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79936D-DF66-4992-A204-65E2B92348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717F0-4865-46DD-8AF1-42AF320266D9}"/>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51775BA6-FCA9-4465-966D-A12AD139B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0184CF-E17D-48C9-8EAF-A3EEA7A4416F}"/>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483613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B0ED-DD44-4CC3-AA47-17659D094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617C2-0AE9-410C-B820-32143FD8DB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508DDE-D4B2-4AB9-B440-EB77A6617D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68CE98-D28C-48B9-AAD1-F8CE3C725959}"/>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6" name="Footer Placeholder 5">
            <a:extLst>
              <a:ext uri="{FF2B5EF4-FFF2-40B4-BE49-F238E27FC236}">
                <a16:creationId xmlns:a16="http://schemas.microsoft.com/office/drawing/2014/main" id="{38F016B6-D02B-4BA1-A60F-15B9A9CE3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85268E-FF69-4773-B908-6DFAA44E06D7}"/>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678258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B5A04-898B-4DB4-8522-C5AA119268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AD947-8AD2-404C-B1D1-B696B00DEB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1B53E-2748-4B97-9830-9A9C304A5F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640F5E-B588-4DB7-89C9-A35FBF2F4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25DFAC-B324-4109-B2D6-EEB831F8F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85C54-C1B7-493D-8479-7172255CA87D}"/>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8" name="Footer Placeholder 7">
            <a:extLst>
              <a:ext uri="{FF2B5EF4-FFF2-40B4-BE49-F238E27FC236}">
                <a16:creationId xmlns:a16="http://schemas.microsoft.com/office/drawing/2014/main" id="{12A515FC-2374-4A78-B3B6-2B3DC3E30A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9AB76-86C3-4C8D-909F-56993CC6857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03370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54C8-2F12-474E-9739-31060BCCCF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42084-D427-4729-9A5C-A12625F951BA}"/>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4" name="Footer Placeholder 3">
            <a:extLst>
              <a:ext uri="{FF2B5EF4-FFF2-40B4-BE49-F238E27FC236}">
                <a16:creationId xmlns:a16="http://schemas.microsoft.com/office/drawing/2014/main" id="{675F5389-F8BE-43F3-B74C-19E308DD5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BA71AB-9585-441C-96B4-FD4CC05975C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1016828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9E0FA9-7A40-4F4A-9893-D09146C1AC31}"/>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3" name="Footer Placeholder 2">
            <a:extLst>
              <a:ext uri="{FF2B5EF4-FFF2-40B4-BE49-F238E27FC236}">
                <a16:creationId xmlns:a16="http://schemas.microsoft.com/office/drawing/2014/main" id="{14DEF296-F4FC-43B8-BC82-BE47480C9A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25B83-96DE-45B7-A9A6-9B2066658E00}"/>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827392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81DC1-492C-45E4-8A7F-539CAC6CEF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DFD52E-2AF1-4AF8-9DE9-21BEB6882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769A13-CB34-4C51-BAAC-90FD8EF683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F93B1B-B8A3-4148-8015-3DA4D01FDBC1}"/>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6" name="Footer Placeholder 5">
            <a:extLst>
              <a:ext uri="{FF2B5EF4-FFF2-40B4-BE49-F238E27FC236}">
                <a16:creationId xmlns:a16="http://schemas.microsoft.com/office/drawing/2014/main" id="{4B432E12-AEDB-4E5E-B991-366BCBF9B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096C6-DB2C-4B4E-92C7-854728C89B1C}"/>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2856986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447B-1F26-4034-BF13-B3FE0302B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65AF7A-BB51-48A4-988B-69C154750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E51A36-FCEA-4398-B657-6AB2706150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957D7-2159-4E46-AF6B-4D5EBC781633}"/>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6" name="Footer Placeholder 5">
            <a:extLst>
              <a:ext uri="{FF2B5EF4-FFF2-40B4-BE49-F238E27FC236}">
                <a16:creationId xmlns:a16="http://schemas.microsoft.com/office/drawing/2014/main" id="{1D624043-3B9F-4F13-85E2-EFBD8FF27C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8E843-B028-48F1-9E86-A4BE29E73F56}"/>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530499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CFB51-ECF3-400D-A392-375E300A0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95561C-C77A-49FB-88FB-96096141C1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28F6E-AB64-402C-A2A5-5038B9DB7299}"/>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EA9CB517-D695-483D-A4FD-615D09967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12AE8-9836-4417-AC69-B6B248C5506E}"/>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4116935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E550-68C7-4392-A277-05A5564C40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D03DA1-2C24-4AC1-B6A2-D770ACA7F6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80FF5-C49F-4133-A549-96B45DD2E9DB}"/>
              </a:ext>
            </a:extLst>
          </p:cNvPr>
          <p:cNvSpPr>
            <a:spLocks noGrp="1"/>
          </p:cNvSpPr>
          <p:nvPr>
            <p:ph type="dt" sz="half" idx="10"/>
          </p:nvPr>
        </p:nvSpPr>
        <p:spPr/>
        <p:txBody>
          <a:body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75024F9F-11C7-4CF1-A83C-A8F534E17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083462-21C1-4111-A270-DC33DF1BBDE5}"/>
              </a:ext>
            </a:extLst>
          </p:cNvPr>
          <p:cNvSpPr>
            <a:spLocks noGrp="1"/>
          </p:cNvSpPr>
          <p:nvPr>
            <p:ph type="sldNum" sz="quarter" idx="12"/>
          </p:nvPr>
        </p:nvSpPr>
        <p:spPr/>
        <p:txBody>
          <a:bodyPr/>
          <a:lstStyle/>
          <a:p>
            <a:fld id="{FA8AE7F8-8DF8-4AD3-B383-7A618F682DC2}" type="slidenum">
              <a:rPr lang="en-US" smtClean="0"/>
              <a:t>‹#›</a:t>
            </a:fld>
            <a:endParaRPr lang="en-US"/>
          </a:p>
        </p:txBody>
      </p:sp>
    </p:spTree>
    <p:extLst>
      <p:ext uri="{BB962C8B-B14F-4D97-AF65-F5344CB8AC3E}">
        <p14:creationId xmlns:p14="http://schemas.microsoft.com/office/powerpoint/2010/main" val="353892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2025/9/23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23.png"/><Relationship Id="rId2" Type="http://schemas.openxmlformats.org/officeDocument/2006/relationships/slideLayout" Target="../slideLayouts/slideLayout37.xml"/><Relationship Id="rId16" Type="http://schemas.openxmlformats.org/officeDocument/2006/relationships/image" Target="../media/image22.png"/><Relationship Id="rId20" Type="http://schemas.openxmlformats.org/officeDocument/2006/relationships/image" Target="../media/image2.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image" Target="../media/image24.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7.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2025/9/23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pic>
        <p:nvPicPr>
          <p:cNvPr id="8" name="Picture 7">
            <a:extLst>
              <a:ext uri="{FF2B5EF4-FFF2-40B4-BE49-F238E27FC236}">
                <a16:creationId xmlns:a16="http://schemas.microsoft.com/office/drawing/2014/main" id="{7868FC11-B0C8-3F9B-1D92-7FA7125D9900}"/>
              </a:ext>
            </a:extLst>
          </p:cNvPr>
          <p:cNvPicPr>
            <a:picLocks noChangeAspect="1"/>
          </p:cNvPicPr>
          <p:nvPr userDrawn="1"/>
        </p:nvPicPr>
        <p:blipFill>
          <a:blip r:embed="rId13"/>
          <a:stretch>
            <a:fillRect/>
          </a:stretch>
        </p:blipFill>
        <p:spPr>
          <a:xfrm>
            <a:off x="-1" y="0"/>
            <a:ext cx="12201481" cy="6858000"/>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3F938609-DEB9-1C85-2D8F-8A8982A11D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EEC1453-6A7D-A8C8-86FC-336404796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31137707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A4A7F40-D886-4393-8C0A-D530D1F345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round pink circle with white text and a black background&#10;&#10;AI-generated content may be incorrect.">
            <a:extLst>
              <a:ext uri="{FF2B5EF4-FFF2-40B4-BE49-F238E27FC236}">
                <a16:creationId xmlns:a16="http://schemas.microsoft.com/office/drawing/2014/main" id="{87D6638C-9C48-3D5F-F698-DB90E90056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4762656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BC6B69-8CA9-4682-9ED2-E3FCE3F14B90}"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D322-43BB-4F2A-8FC1-5F71BF659AA4}"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6" name="Picture 15">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7" name="Picture 1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8"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2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2C38DA38-71FB-4CEB-B777-09292390EC4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2" name="Picture 21">
            <a:extLst>
              <a:ext uri="{FF2B5EF4-FFF2-40B4-BE49-F238E27FC236}">
                <a16:creationId xmlns:a16="http://schemas.microsoft.com/office/drawing/2014/main" id="{7B3E06E2-B8CD-4348-A929-48748D52322A}"/>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3" name="Picture 22">
            <a:extLst>
              <a:ext uri="{FF2B5EF4-FFF2-40B4-BE49-F238E27FC236}">
                <a16:creationId xmlns:a16="http://schemas.microsoft.com/office/drawing/2014/main" id="{D1A0A433-1C81-43D6-86C9-906F9D1CD5C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4" name="Picture 23">
            <a:extLst>
              <a:ext uri="{FF2B5EF4-FFF2-40B4-BE49-F238E27FC236}">
                <a16:creationId xmlns:a16="http://schemas.microsoft.com/office/drawing/2014/main" id="{57AB7940-731C-4B6C-8537-33EBAD98DEB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70AD47">
                    <a:lumMod val="50000"/>
                  </a:srgbClr>
                </a:solidFill>
                <a:effectLst/>
                <a:uLnTx/>
                <a:uFillTx/>
                <a:latin typeface="#9Slide07 Altus" pitchFamily="2" charset="0"/>
                <a:ea typeface="+mj-ea"/>
                <a:cs typeface="+mj-cs"/>
              </a:rPr>
              <a:t>By BÍCH</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2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32" name="Picture 31" descr="A round pink circle with white text and a black background&#10;&#10;AI-generated content may be incorrect.">
            <a:extLst>
              <a:ext uri="{FF2B5EF4-FFF2-40B4-BE49-F238E27FC236}">
                <a16:creationId xmlns:a16="http://schemas.microsoft.com/office/drawing/2014/main" id="{5EAEFF6E-9EC4-74FE-C400-CFA6F88AC9B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0433330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02EE5A-CA27-493C-9A50-2C2E24D074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EFC121-9140-42CD-95DF-14AA71712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646CD3-3665-4CB7-968D-DB0031C07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45832-1D41-43E2-95CC-817C57DA4AE1}" type="datetimeFigureOut">
              <a:rPr lang="en-US" smtClean="0"/>
              <a:t>9/23/2025</a:t>
            </a:fld>
            <a:endParaRPr lang="en-US"/>
          </a:p>
        </p:txBody>
      </p:sp>
      <p:sp>
        <p:nvSpPr>
          <p:cNvPr id="5" name="Footer Placeholder 4">
            <a:extLst>
              <a:ext uri="{FF2B5EF4-FFF2-40B4-BE49-F238E27FC236}">
                <a16:creationId xmlns:a16="http://schemas.microsoft.com/office/drawing/2014/main" id="{361D745A-D4EE-4F53-9693-8BE19EE79D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DC6807-A24A-4268-933D-621AE9D52E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AE7F8-8DF8-4AD3-B383-7A618F682DC2}" type="slidenum">
              <a:rPr lang="en-US" smtClean="0"/>
              <a:t>‹#›</a:t>
            </a:fld>
            <a:endParaRPr lang="en-US"/>
          </a:p>
        </p:txBody>
      </p:sp>
      <p:pic>
        <p:nvPicPr>
          <p:cNvPr id="7" name="Picture 6">
            <a:extLst>
              <a:ext uri="{FF2B5EF4-FFF2-40B4-BE49-F238E27FC236}">
                <a16:creationId xmlns:a16="http://schemas.microsoft.com/office/drawing/2014/main" id="{54539572-7FC0-440C-B140-E88D1B980FB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352272C-4AC1-88F8-B9FC-0DE1B84B607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04578701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2.xml"/><Relationship Id="rId6" Type="http://schemas.openxmlformats.org/officeDocument/2006/relationships/image" Target="../media/image58.jpeg"/><Relationship Id="rId5" Type="http://schemas.openxmlformats.org/officeDocument/2006/relationships/image" Target="../media/image57.jpe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42.xml"/><Relationship Id="rId6" Type="http://schemas.microsoft.com/office/2007/relationships/hdphoto" Target="../media/hdphoto6.wdp"/><Relationship Id="rId5" Type="http://schemas.openxmlformats.org/officeDocument/2006/relationships/image" Target="../media/image60.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microsoft.com/office/2007/relationships/hdphoto" Target="../media/hdphoto7.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11" Type="http://schemas.microsoft.com/office/2007/relationships/hdphoto" Target="../media/hdphoto9.wdp"/><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9.sv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slideLayout" Target="../slideLayouts/slideLayout51.xml"/><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8.gif"/><Relationship Id="rId11" Type="http://schemas.openxmlformats.org/officeDocument/2006/relationships/image" Target="../media/image83.png"/><Relationship Id="rId5" Type="http://schemas.openxmlformats.org/officeDocument/2006/relationships/image" Target="../media/image77.gif"/><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gif"/></Relationships>
</file>

<file path=ppt/slides/_rels/slide18.xml.rels><?xml version="1.0" encoding="UTF-8" standalone="yes"?>
<Relationships xmlns="http://schemas.openxmlformats.org/package/2006/relationships"><Relationship Id="rId8" Type="http://schemas.openxmlformats.org/officeDocument/2006/relationships/image" Target="../media/image78.gif"/><Relationship Id="rId13" Type="http://schemas.openxmlformats.org/officeDocument/2006/relationships/slide" Target="slide20.xml"/><Relationship Id="rId3" Type="http://schemas.openxmlformats.org/officeDocument/2006/relationships/image" Target="../media/image76.png"/><Relationship Id="rId7" Type="http://schemas.openxmlformats.org/officeDocument/2006/relationships/image" Target="../media/image80.gif"/><Relationship Id="rId12" Type="http://schemas.openxmlformats.org/officeDocument/2006/relationships/slide" Target="slide23.xml"/><Relationship Id="rId2" Type="http://schemas.openxmlformats.org/officeDocument/2006/relationships/audio" Target="../media/audio1.wav"/><Relationship Id="rId16" Type="http://schemas.openxmlformats.org/officeDocument/2006/relationships/slide" Target="slide24.xml"/><Relationship Id="rId1" Type="http://schemas.openxmlformats.org/officeDocument/2006/relationships/slideLayout" Target="../slideLayouts/slideLayout51.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gif"/><Relationship Id="rId15" Type="http://schemas.openxmlformats.org/officeDocument/2006/relationships/slide" Target="slide22.xml"/><Relationship Id="rId10" Type="http://schemas.openxmlformats.org/officeDocument/2006/relationships/slide" Target="slide21.xml"/><Relationship Id="rId4" Type="http://schemas.openxmlformats.org/officeDocument/2006/relationships/image" Target="../media/image77.gif"/><Relationship Id="rId9" Type="http://schemas.openxmlformats.org/officeDocument/2006/relationships/image" Target="../media/image84.png"/><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slide" Target="slide18.xml"/><Relationship Id="rId2" Type="http://schemas.openxmlformats.org/officeDocument/2006/relationships/image" Target="../media/image86.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88.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slide" Target="slide18.xml"/><Relationship Id="rId2" Type="http://schemas.openxmlformats.org/officeDocument/2006/relationships/image" Target="../media/image89.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88.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microsoft.com/office/2007/relationships/hdphoto" Target="../media/hdphoto13.wdp"/><Relationship Id="rId7" Type="http://schemas.microsoft.com/office/2007/relationships/hdphoto" Target="../media/hdphoto12.wdp"/><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8.png"/><Relationship Id="rId5" Type="http://schemas.microsoft.com/office/2007/relationships/hdphoto" Target="../media/hdphoto11.wdp"/><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7.xml"/><Relationship Id="rId7" Type="http://schemas.microsoft.com/office/2007/relationships/hdphoto" Target="../media/hdphoto9.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67.png"/><Relationship Id="rId11" Type="http://schemas.openxmlformats.org/officeDocument/2006/relationships/slide" Target="slide18.xml"/><Relationship Id="rId5" Type="http://schemas.microsoft.com/office/2007/relationships/hdphoto" Target="../media/hdphoto14.wdp"/><Relationship Id="rId10" Type="http://schemas.openxmlformats.org/officeDocument/2006/relationships/image" Target="../media/image83.png"/><Relationship Id="rId4" Type="http://schemas.openxmlformats.org/officeDocument/2006/relationships/image" Target="../media/image91.png"/><Relationship Id="rId9" Type="http://schemas.openxmlformats.org/officeDocument/2006/relationships/image" Target="../media/image93.gif"/></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slide" Target="slide18.xml"/><Relationship Id="rId5" Type="http://schemas.microsoft.com/office/2007/relationships/hdphoto" Target="../media/hdphoto12.wdp"/><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67.png"/><Relationship Id="rId4" Type="http://schemas.openxmlformats.org/officeDocument/2006/relationships/image" Target="../media/image95.tiff"/></Relationships>
</file>

<file path=ppt/slides/_rels/slide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975609" y="-373518"/>
            <a:ext cx="7970703" cy="7970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5681472" y="0"/>
            <a:ext cx="6925056" cy="68580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385"/>
          </a:xfrm>
          <a:prstGeom prst="rect">
            <a:avLst/>
          </a:prstGeom>
        </p:spPr>
      </p:pic>
      <p:pic>
        <p:nvPicPr>
          <p:cNvPr id="3" name="Picture 2" descr="ghenh rang tien sa"/>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46563" y="245660"/>
            <a:ext cx="5904931" cy="33215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6" descr="bãi trứng quy nh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3496" y="3422591"/>
            <a:ext cx="4728373" cy="31384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4" descr="ghenh rang tien sa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1909">
            <a:off x="6531728" y="963961"/>
            <a:ext cx="4894690" cy="32631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圆角矩形 53"/>
          <p:cNvSpPr/>
          <p:nvPr/>
        </p:nvSpPr>
        <p:spPr>
          <a:xfrm>
            <a:off x="6866944" y="5109082"/>
            <a:ext cx="5049980" cy="130936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TextBox 3"/>
          <p:cNvSpPr txBox="1"/>
          <p:nvPr/>
        </p:nvSpPr>
        <p:spPr>
          <a:xfrm>
            <a:off x="7218597" y="5218403"/>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Ghềnh Ráng</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374865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5901069" y="2080899"/>
              <a:ext cx="5124893"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Còng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gió</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6104365" y="3056848"/>
              <a:ext cx="4847170" cy="2800767"/>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loài vật sống ở biển, giống cua nhưng nhỏ hơn, chạy rất nhanh.</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2931535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385"/>
          </a:xfrm>
          <a:prstGeom prst="rect">
            <a:avLst/>
          </a:prstGeom>
        </p:spPr>
      </p:pic>
      <p:sp>
        <p:nvSpPr>
          <p:cNvPr id="7" name="圆角矩形 53"/>
          <p:cNvSpPr/>
          <p:nvPr/>
        </p:nvSpPr>
        <p:spPr>
          <a:xfrm>
            <a:off x="6866944" y="5109082"/>
            <a:ext cx="5049980" cy="130936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TextBox 3"/>
          <p:cNvSpPr txBox="1"/>
          <p:nvPr/>
        </p:nvSpPr>
        <p:spPr>
          <a:xfrm>
            <a:off x="7218597" y="5218403"/>
            <a:ext cx="4382452"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Con còng gió</a:t>
            </a:r>
            <a:endParaRPr kumimoji="0" lang="zh-CN" altLang="en-US" sz="4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95276" y="2336004"/>
            <a:ext cx="5375218" cy="4082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5622235" y="339627"/>
            <a:ext cx="5054730" cy="37910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464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8A34285-2B47-DD96-D009-4511111A05E4}"/>
              </a:ext>
            </a:extLst>
          </p:cNvPr>
          <p:cNvGrpSpPr/>
          <p:nvPr/>
        </p:nvGrpSpPr>
        <p:grpSpPr>
          <a:xfrm>
            <a:off x="0" y="-170975"/>
            <a:ext cx="4728752" cy="6624026"/>
            <a:chOff x="318614" y="938439"/>
            <a:chExt cx="3625850" cy="4613275"/>
          </a:xfrm>
        </p:grpSpPr>
        <p:pic>
          <p:nvPicPr>
            <p:cNvPr id="10" name="Picture 3" descr="E:\我图PPT\00001PNG素材\儿童卡通\ergerge.png">
              <a:extLst>
                <a:ext uri="{FF2B5EF4-FFF2-40B4-BE49-F238E27FC236}">
                  <a16:creationId xmlns:a16="http://schemas.microsoft.com/office/drawing/2014/main" id="{F13561B0-8708-E036-7832-363903A5A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614" y="938439"/>
              <a:ext cx="3625850" cy="46132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3775C07-9916-4E8C-A1A5-C377027EEF11}"/>
                </a:ext>
              </a:extLst>
            </p:cNvPr>
            <p:cNvSpPr txBox="1"/>
            <p:nvPr/>
          </p:nvSpPr>
          <p:spPr>
            <a:xfrm>
              <a:off x="855177" y="1699321"/>
              <a:ext cx="2798820" cy="2915343"/>
            </a:xfrm>
            <a:prstGeom prst="rect">
              <a:avLst/>
            </a:prstGeom>
            <a:noFill/>
          </p:spPr>
          <p:txBody>
            <a:bodyPr wrap="square" rtlCol="0">
              <a:spAutoFit/>
              <a:scene3d>
                <a:camera prst="orthographicFront"/>
                <a:lightRig rig="threePt" dir="t"/>
              </a:scene3d>
              <a:sp3d extrusionH="57150">
                <a:bevelT w="50800" h="38100" prst="riblet"/>
              </a:sp3d>
            </a:bodyPr>
            <a:lstStyle/>
            <a:p>
              <a:pPr algn="ctr"/>
              <a:r>
                <a:rPr lang="en-US" sz="6600" b="1" kern="0">
                  <a:ln>
                    <a:solidFill>
                      <a:srgbClr val="FFC000"/>
                    </a:solidFill>
                  </a:ln>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9Slide05 Bodega Script" pitchFamily="2" charset="0"/>
                  <a:sym typeface="Arial"/>
                </a:rPr>
                <a:t>Luyện đọc phân</a:t>
              </a:r>
            </a:p>
            <a:p>
              <a:pPr algn="ctr"/>
              <a:r>
                <a:rPr lang="en-US" sz="6600" b="1" kern="0">
                  <a:ln>
                    <a:solidFill>
                      <a:srgbClr val="FFC000"/>
                    </a:solidFill>
                  </a:ln>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cs typeface="#9Slide05 Bodega Script" pitchFamily="2" charset="0"/>
                  <a:sym typeface="Arial"/>
                </a:rPr>
                <a:t> vai </a:t>
              </a:r>
              <a:endParaRPr lang="en-US" sz="6600">
                <a:solidFill>
                  <a:srgbClr val="FF0066"/>
                </a:solidFill>
                <a:effectLst>
                  <a:outerShdw blurRad="50800" dist="38100" dir="2700000" algn="tl" rotWithShape="0">
                    <a:prstClr val="black">
                      <a:alpha val="40000"/>
                    </a:prstClr>
                  </a:outerShdw>
                </a:effectLst>
                <a:latin typeface="Cambria" panose="02040503050406030204" pitchFamily="18" charset="0"/>
                <a:ea typeface="Cambria" panose="02040503050406030204" pitchFamily="18" charset="0"/>
              </a:endParaRPr>
            </a:p>
          </p:txBody>
        </p:sp>
      </p:grpSp>
      <p:pic>
        <p:nvPicPr>
          <p:cNvPr id="12" name="图片 16">
            <a:extLst>
              <a:ext uri="{FF2B5EF4-FFF2-40B4-BE49-F238E27FC236}">
                <a16:creationId xmlns:a16="http://schemas.microsoft.com/office/drawing/2014/main" id="{7C80263B-0267-52C1-B977-E56BE1DB9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8397">
            <a:off x="4127653" y="2055332"/>
            <a:ext cx="1222256" cy="1043389"/>
          </a:xfrm>
          <a:prstGeom prst="rect">
            <a:avLst/>
          </a:prstGeom>
        </p:spPr>
      </p:pic>
      <p:pic>
        <p:nvPicPr>
          <p:cNvPr id="13" name="图片 9">
            <a:extLst>
              <a:ext uri="{FF2B5EF4-FFF2-40B4-BE49-F238E27FC236}">
                <a16:creationId xmlns:a16="http://schemas.microsoft.com/office/drawing/2014/main" id="{471127FA-82BD-7A83-E2D8-199547767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56022">
            <a:off x="4377800" y="3268048"/>
            <a:ext cx="927933" cy="994690"/>
          </a:xfrm>
          <a:prstGeom prst="rect">
            <a:avLst/>
          </a:prstGeom>
        </p:spPr>
      </p:pic>
      <p:pic>
        <p:nvPicPr>
          <p:cNvPr id="14" name="图片 13">
            <a:extLst>
              <a:ext uri="{FF2B5EF4-FFF2-40B4-BE49-F238E27FC236}">
                <a16:creationId xmlns:a16="http://schemas.microsoft.com/office/drawing/2014/main" id="{2986A490-973D-B072-2CD8-DEA5DE9F0B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377418">
            <a:off x="4320846" y="4490296"/>
            <a:ext cx="823695" cy="1019540"/>
          </a:xfrm>
          <a:prstGeom prst="rect">
            <a:avLst/>
          </a:prstGeom>
        </p:spPr>
      </p:pic>
      <p:grpSp>
        <p:nvGrpSpPr>
          <p:cNvPr id="15" name="Group 14">
            <a:extLst>
              <a:ext uri="{FF2B5EF4-FFF2-40B4-BE49-F238E27FC236}">
                <a16:creationId xmlns:a16="http://schemas.microsoft.com/office/drawing/2014/main" id="{018969A9-A614-BD2C-0572-4022826AD910}"/>
              </a:ext>
            </a:extLst>
          </p:cNvPr>
          <p:cNvGrpSpPr/>
          <p:nvPr/>
        </p:nvGrpSpPr>
        <p:grpSpPr>
          <a:xfrm>
            <a:off x="5264330" y="3342477"/>
            <a:ext cx="5891351" cy="878990"/>
            <a:chOff x="5264330" y="3342477"/>
            <a:chExt cx="5891351" cy="878990"/>
          </a:xfrm>
        </p:grpSpPr>
        <p:sp>
          <p:nvSpPr>
            <p:cNvPr id="16" name="Google Shape;117;p2">
              <a:extLst>
                <a:ext uri="{FF2B5EF4-FFF2-40B4-BE49-F238E27FC236}">
                  <a16:creationId xmlns:a16="http://schemas.microsoft.com/office/drawing/2014/main" id="{DC1480F1-8BE0-2C08-2FBB-87D679391DC1}"/>
                </a:ext>
              </a:extLst>
            </p:cNvPr>
            <p:cNvSpPr/>
            <p:nvPr/>
          </p:nvSpPr>
          <p:spPr>
            <a:xfrm>
              <a:off x="5264330" y="3342477"/>
              <a:ext cx="5891351" cy="87899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TextBox 16">
              <a:extLst>
                <a:ext uri="{FF2B5EF4-FFF2-40B4-BE49-F238E27FC236}">
                  <a16:creationId xmlns:a16="http://schemas.microsoft.com/office/drawing/2014/main" id="{F5040F43-FECD-CDB8-24A0-7422AD918F52}"/>
                </a:ext>
              </a:extLst>
            </p:cNvPr>
            <p:cNvSpPr txBox="1"/>
            <p:nvPr/>
          </p:nvSpPr>
          <p:spPr>
            <a:xfrm>
              <a:off x="5400512" y="3489584"/>
              <a:ext cx="4618699"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Thắng</a:t>
              </a:r>
            </a:p>
          </p:txBody>
        </p:sp>
      </p:grpSp>
      <p:grpSp>
        <p:nvGrpSpPr>
          <p:cNvPr id="18" name="Group 17">
            <a:extLst>
              <a:ext uri="{FF2B5EF4-FFF2-40B4-BE49-F238E27FC236}">
                <a16:creationId xmlns:a16="http://schemas.microsoft.com/office/drawing/2014/main" id="{9DA9148F-6FC7-9881-CB43-4546B0410296}"/>
              </a:ext>
            </a:extLst>
          </p:cNvPr>
          <p:cNvGrpSpPr/>
          <p:nvPr/>
        </p:nvGrpSpPr>
        <p:grpSpPr>
          <a:xfrm>
            <a:off x="5256504" y="4574793"/>
            <a:ext cx="5899177" cy="912662"/>
            <a:chOff x="5256504" y="4574793"/>
            <a:chExt cx="5899177" cy="912662"/>
          </a:xfrm>
        </p:grpSpPr>
        <p:sp>
          <p:nvSpPr>
            <p:cNvPr id="19" name="Google Shape;117;p2">
              <a:extLst>
                <a:ext uri="{FF2B5EF4-FFF2-40B4-BE49-F238E27FC236}">
                  <a16:creationId xmlns:a16="http://schemas.microsoft.com/office/drawing/2014/main" id="{F271D833-DAEF-2E2E-AA49-C7CAA51A8512}"/>
                </a:ext>
              </a:extLst>
            </p:cNvPr>
            <p:cNvSpPr/>
            <p:nvPr/>
          </p:nvSpPr>
          <p:spPr>
            <a:xfrm>
              <a:off x="5256504" y="4574793"/>
              <a:ext cx="5899177" cy="9126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20" name="TextBox 19">
              <a:extLst>
                <a:ext uri="{FF2B5EF4-FFF2-40B4-BE49-F238E27FC236}">
                  <a16:creationId xmlns:a16="http://schemas.microsoft.com/office/drawing/2014/main" id="{2EC76D43-3957-F1BC-A511-933C6509F5FD}"/>
                </a:ext>
              </a:extLst>
            </p:cNvPr>
            <p:cNvSpPr txBox="1"/>
            <p:nvPr/>
          </p:nvSpPr>
          <p:spPr>
            <a:xfrm>
              <a:off x="5400512" y="4754169"/>
              <a:ext cx="3717362"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Hải</a:t>
              </a:r>
            </a:p>
          </p:txBody>
        </p:sp>
      </p:grpSp>
      <p:grpSp>
        <p:nvGrpSpPr>
          <p:cNvPr id="21" name="Group 20">
            <a:extLst>
              <a:ext uri="{FF2B5EF4-FFF2-40B4-BE49-F238E27FC236}">
                <a16:creationId xmlns:a16="http://schemas.microsoft.com/office/drawing/2014/main" id="{87B0E547-DF42-DB1D-A630-22E08E4BC184}"/>
              </a:ext>
            </a:extLst>
          </p:cNvPr>
          <p:cNvGrpSpPr/>
          <p:nvPr/>
        </p:nvGrpSpPr>
        <p:grpSpPr>
          <a:xfrm>
            <a:off x="5264331" y="1929143"/>
            <a:ext cx="5891350" cy="1066116"/>
            <a:chOff x="5264331" y="1929143"/>
            <a:chExt cx="5891350" cy="1066116"/>
          </a:xfrm>
        </p:grpSpPr>
        <p:sp>
          <p:nvSpPr>
            <p:cNvPr id="22" name="Google Shape;117;p2">
              <a:extLst>
                <a:ext uri="{FF2B5EF4-FFF2-40B4-BE49-F238E27FC236}">
                  <a16:creationId xmlns:a16="http://schemas.microsoft.com/office/drawing/2014/main" id="{10D8EBD8-BCD6-5C76-5620-DDB297B626C7}"/>
                </a:ext>
              </a:extLst>
            </p:cNvPr>
            <p:cNvSpPr/>
            <p:nvPr/>
          </p:nvSpPr>
          <p:spPr>
            <a:xfrm>
              <a:off x="5264331" y="1929143"/>
              <a:ext cx="5891350" cy="106611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23" name="TextBox 22">
              <a:extLst>
                <a:ext uri="{FF2B5EF4-FFF2-40B4-BE49-F238E27FC236}">
                  <a16:creationId xmlns:a16="http://schemas.microsoft.com/office/drawing/2014/main" id="{D17B944C-F3E0-8B31-7049-591B08C11530}"/>
                </a:ext>
              </a:extLst>
            </p:cNvPr>
            <p:cNvSpPr txBox="1"/>
            <p:nvPr/>
          </p:nvSpPr>
          <p:spPr>
            <a:xfrm>
              <a:off x="5368517" y="2167881"/>
              <a:ext cx="5251586" cy="584775"/>
            </a:xfrm>
            <a:prstGeom prst="rect">
              <a:avLst/>
            </a:prstGeom>
            <a:noFill/>
          </p:spPr>
          <p:txBody>
            <a:bodyPr wrap="square" rtlCol="0">
              <a:spAutoFit/>
            </a:bodyPr>
            <a:lstStyle/>
            <a:p>
              <a:r>
                <a:rPr lang="en-US" sz="3200" b="1">
                  <a:solidFill>
                    <a:srgbClr val="002060"/>
                  </a:solidFill>
                  <a:latin typeface="Cambria" panose="02040503050406030204" pitchFamily="18" charset="0"/>
                  <a:ea typeface="Cambria" panose="02040503050406030204" pitchFamily="18" charset="0"/>
                </a:rPr>
                <a:t>Vai người dẫn chuyện</a:t>
              </a:r>
            </a:p>
          </p:txBody>
        </p:sp>
      </p:grpSp>
      <p:pic>
        <p:nvPicPr>
          <p:cNvPr id="24" name="Picture 23">
            <a:extLst>
              <a:ext uri="{FF2B5EF4-FFF2-40B4-BE49-F238E27FC236}">
                <a16:creationId xmlns:a16="http://schemas.microsoft.com/office/drawing/2014/main" id="{5610ED4B-4686-AF9C-5112-BCE4744691F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45" b="91267" l="9943" r="89976"/>
                    </a14:imgEffect>
                  </a14:imgLayer>
                </a14:imgProps>
              </a:ext>
              <a:ext uri="{28A0092B-C50C-407E-A947-70E740481C1C}">
                <a14:useLocalDpi xmlns:a14="http://schemas.microsoft.com/office/drawing/2010/main" val="0"/>
              </a:ext>
            </a:extLst>
          </a:blip>
          <a:stretch>
            <a:fillRect/>
          </a:stretch>
        </p:blipFill>
        <p:spPr>
          <a:xfrm flipH="1">
            <a:off x="10351302" y="4221467"/>
            <a:ext cx="1368192" cy="1824256"/>
          </a:xfrm>
          <a:prstGeom prst="rect">
            <a:avLst/>
          </a:prstGeom>
        </p:spPr>
      </p:pic>
      <p:pic>
        <p:nvPicPr>
          <p:cNvPr id="25" name="Picture 24">
            <a:extLst>
              <a:ext uri="{FF2B5EF4-FFF2-40B4-BE49-F238E27FC236}">
                <a16:creationId xmlns:a16="http://schemas.microsoft.com/office/drawing/2014/main" id="{1D2F958D-D529-1F1A-3903-C718CE100F8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216" b="92784" l="9932" r="89917">
                        <a14:foregroundMark x1="37453" y1="43420" x2="62017" y2="47605"/>
                        <a14:foregroundMark x1="35785" y1="44754" x2="40334" y2="54457"/>
                        <a14:foregroundMark x1="48446" y1="45361" x2="45337" y2="53123"/>
                        <a14:foregroundMark x1="37680" y1="77926" x2="30553" y2="88175"/>
                        <a14:foregroundMark x1="52691" y1="77320" x2="62244" y2="87993"/>
                        <a14:foregroundMark x1="52237" y1="84172" x2="54132" y2="87993"/>
                        <a14:foregroundMark x1="34117" y1="80958" x2="26535" y2="87811"/>
                      </a14:backgroundRemoval>
                    </a14:imgEffect>
                  </a14:imgLayer>
                </a14:imgProps>
              </a:ext>
              <a:ext uri="{28A0092B-C50C-407E-A947-70E740481C1C}">
                <a14:useLocalDpi xmlns:a14="http://schemas.microsoft.com/office/drawing/2010/main" val="0"/>
              </a:ext>
            </a:extLst>
          </a:blip>
          <a:stretch>
            <a:fillRect/>
          </a:stretch>
        </p:blipFill>
        <p:spPr>
          <a:xfrm>
            <a:off x="10272957" y="1234934"/>
            <a:ext cx="1524883" cy="1906104"/>
          </a:xfrm>
          <a:prstGeom prst="rect">
            <a:avLst/>
          </a:prstGeom>
        </p:spPr>
      </p:pic>
      <p:pic>
        <p:nvPicPr>
          <p:cNvPr id="26" name="Picture 25">
            <a:extLst>
              <a:ext uri="{FF2B5EF4-FFF2-40B4-BE49-F238E27FC236}">
                <a16:creationId xmlns:a16="http://schemas.microsoft.com/office/drawing/2014/main" id="{A2309F37-0CF4-1123-4EBE-973CEFC5DD4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10563707" y="2923819"/>
            <a:ext cx="1100074" cy="1571456"/>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80">
                                          <p:stCondLst>
                                            <p:cond delay="0"/>
                                          </p:stCondLst>
                                        </p:cTn>
                                        <p:tgtEl>
                                          <p:spTgt spid="13"/>
                                        </p:tgtEl>
                                      </p:cBhvr>
                                    </p:animEffect>
                                    <p:anim calcmode="lin" valueType="num">
                                      <p:cBhvr>
                                        <p:cTn id="3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6" dur="26">
                                          <p:stCondLst>
                                            <p:cond delay="650"/>
                                          </p:stCondLst>
                                        </p:cTn>
                                        <p:tgtEl>
                                          <p:spTgt spid="13"/>
                                        </p:tgtEl>
                                      </p:cBhvr>
                                      <p:to x="100000" y="60000"/>
                                    </p:animScale>
                                    <p:animScale>
                                      <p:cBhvr>
                                        <p:cTn id="37" dur="166" decel="50000">
                                          <p:stCondLst>
                                            <p:cond delay="676"/>
                                          </p:stCondLst>
                                        </p:cTn>
                                        <p:tgtEl>
                                          <p:spTgt spid="13"/>
                                        </p:tgtEl>
                                      </p:cBhvr>
                                      <p:to x="100000" y="100000"/>
                                    </p:animScale>
                                    <p:animScale>
                                      <p:cBhvr>
                                        <p:cTn id="38" dur="26">
                                          <p:stCondLst>
                                            <p:cond delay="1312"/>
                                          </p:stCondLst>
                                        </p:cTn>
                                        <p:tgtEl>
                                          <p:spTgt spid="13"/>
                                        </p:tgtEl>
                                      </p:cBhvr>
                                      <p:to x="100000" y="80000"/>
                                    </p:animScale>
                                    <p:animScale>
                                      <p:cBhvr>
                                        <p:cTn id="39" dur="166" decel="50000">
                                          <p:stCondLst>
                                            <p:cond delay="1338"/>
                                          </p:stCondLst>
                                        </p:cTn>
                                        <p:tgtEl>
                                          <p:spTgt spid="13"/>
                                        </p:tgtEl>
                                      </p:cBhvr>
                                      <p:to x="100000" y="100000"/>
                                    </p:animScale>
                                    <p:animScale>
                                      <p:cBhvr>
                                        <p:cTn id="40" dur="26">
                                          <p:stCondLst>
                                            <p:cond delay="1642"/>
                                          </p:stCondLst>
                                        </p:cTn>
                                        <p:tgtEl>
                                          <p:spTgt spid="13"/>
                                        </p:tgtEl>
                                      </p:cBhvr>
                                      <p:to x="100000" y="90000"/>
                                    </p:animScale>
                                    <p:animScale>
                                      <p:cBhvr>
                                        <p:cTn id="41" dur="166" decel="50000">
                                          <p:stCondLst>
                                            <p:cond delay="1668"/>
                                          </p:stCondLst>
                                        </p:cTn>
                                        <p:tgtEl>
                                          <p:spTgt spid="13"/>
                                        </p:tgtEl>
                                      </p:cBhvr>
                                      <p:to x="100000" y="100000"/>
                                    </p:animScale>
                                    <p:animScale>
                                      <p:cBhvr>
                                        <p:cTn id="42" dur="26">
                                          <p:stCondLst>
                                            <p:cond delay="1808"/>
                                          </p:stCondLst>
                                        </p:cTn>
                                        <p:tgtEl>
                                          <p:spTgt spid="13"/>
                                        </p:tgtEl>
                                      </p:cBhvr>
                                      <p:to x="100000" y="95000"/>
                                    </p:animScale>
                                    <p:animScale>
                                      <p:cBhvr>
                                        <p:cTn id="43" dur="166" decel="50000">
                                          <p:stCondLst>
                                            <p:cond delay="1834"/>
                                          </p:stCondLst>
                                        </p:cTn>
                                        <p:tgtEl>
                                          <p:spTgt spid="13"/>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739C2E0-6172-1132-85C0-D522DE4371B9}"/>
              </a:ext>
            </a:extLst>
          </p:cNvPr>
          <p:cNvGrpSpPr/>
          <p:nvPr/>
        </p:nvGrpSpPr>
        <p:grpSpPr>
          <a:xfrm>
            <a:off x="895736" y="553597"/>
            <a:ext cx="2970190" cy="3130618"/>
            <a:chOff x="256032" y="77725"/>
            <a:chExt cx="2962656" cy="3122676"/>
          </a:xfrm>
        </p:grpSpPr>
        <p:sp>
          <p:nvSpPr>
            <p:cNvPr id="23" name="Freeform 24">
              <a:extLst>
                <a:ext uri="{FF2B5EF4-FFF2-40B4-BE49-F238E27FC236}">
                  <a16:creationId xmlns:a16="http://schemas.microsoft.com/office/drawing/2014/main" id="{AD035ABE-1C0C-96A4-E0E9-125F56919128}"/>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C2D1194-560E-A1A0-A0C3-23B93FC0B727}"/>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306E1BED-8606-946E-E6EE-8029C8CB16F9}"/>
              </a:ext>
            </a:extLst>
          </p:cNvPr>
          <p:cNvGrpSpPr/>
          <p:nvPr/>
        </p:nvGrpSpPr>
        <p:grpSpPr>
          <a:xfrm>
            <a:off x="6598073" y="684523"/>
            <a:ext cx="2881074" cy="1364015"/>
            <a:chOff x="4655463" y="665953"/>
            <a:chExt cx="2881074" cy="1364015"/>
          </a:xfrm>
        </p:grpSpPr>
        <p:sp>
          <p:nvSpPr>
            <p:cNvPr id="26" name="Freeform 14">
              <a:extLst>
                <a:ext uri="{FF2B5EF4-FFF2-40B4-BE49-F238E27FC236}">
                  <a16:creationId xmlns:a16="http://schemas.microsoft.com/office/drawing/2014/main" id="{5D40A5EA-C2BF-AD65-0330-F5BD5F162B50}"/>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B6DEEC2-D9D9-74DB-1E07-FBC6CAC5DE4E}"/>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69D83B00-2550-E511-C2DD-B2B0AEC446DE}"/>
              </a:ext>
            </a:extLst>
          </p:cNvPr>
          <p:cNvGrpSpPr/>
          <p:nvPr/>
        </p:nvGrpSpPr>
        <p:grpSpPr>
          <a:xfrm>
            <a:off x="4432256" y="2403399"/>
            <a:ext cx="7503756" cy="2125815"/>
            <a:chOff x="3566396" y="2307938"/>
            <a:chExt cx="7503756" cy="2125815"/>
          </a:xfrm>
        </p:grpSpPr>
        <p:pic>
          <p:nvPicPr>
            <p:cNvPr id="29" name="Picture 28">
              <a:extLst>
                <a:ext uri="{FF2B5EF4-FFF2-40B4-BE49-F238E27FC236}">
                  <a16:creationId xmlns:a16="http://schemas.microsoft.com/office/drawing/2014/main" id="{74A0785B-3179-AC76-0240-86C9A3712F28}"/>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30" name="Picture 29">
              <a:extLst>
                <a:ext uri="{FF2B5EF4-FFF2-40B4-BE49-F238E27FC236}">
                  <a16:creationId xmlns:a16="http://schemas.microsoft.com/office/drawing/2014/main" id="{FCBFC1C2-C877-B13E-0E71-D8A1EC54D193}"/>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31" name="Picture 30">
              <a:extLst>
                <a:ext uri="{FF2B5EF4-FFF2-40B4-BE49-F238E27FC236}">
                  <a16:creationId xmlns:a16="http://schemas.microsoft.com/office/drawing/2014/main" id="{F9A4727E-5536-0290-AB47-433C6D13CE22}"/>
                </a:ext>
              </a:extLst>
            </p:cNvPr>
            <p:cNvPicPr>
              <a:picLocks noChangeAspect="1"/>
            </p:cNvPicPr>
            <p:nvPr/>
          </p:nvPicPr>
          <p:blipFill>
            <a:blip r:embed="rId6"/>
            <a:stretch>
              <a:fillRect/>
            </a:stretch>
          </p:blipFill>
          <p:spPr>
            <a:xfrm>
              <a:off x="3742900" y="3842027"/>
              <a:ext cx="506012" cy="515157"/>
            </a:xfrm>
            <a:prstGeom prst="rect">
              <a:avLst/>
            </a:prstGeom>
          </p:spPr>
        </p:pic>
        <p:sp>
          <p:nvSpPr>
            <p:cNvPr id="32" name="TextBox 31">
              <a:extLst>
                <a:ext uri="{FF2B5EF4-FFF2-40B4-BE49-F238E27FC236}">
                  <a16:creationId xmlns:a16="http://schemas.microsoft.com/office/drawing/2014/main" id="{BAB0F2BF-B2CC-44E3-0B83-D3B60A9B15F4}"/>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3" name="TextBox 32">
              <a:extLst>
                <a:ext uri="{FF2B5EF4-FFF2-40B4-BE49-F238E27FC236}">
                  <a16:creationId xmlns:a16="http://schemas.microsoft.com/office/drawing/2014/main" id="{F37C7A38-D560-8E21-DFD1-05ACAE218249}"/>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4" name="TextBox 33">
              <a:extLst>
                <a:ext uri="{FF2B5EF4-FFF2-40B4-BE49-F238E27FC236}">
                  <a16:creationId xmlns:a16="http://schemas.microsoft.com/office/drawing/2014/main" id="{270A344B-3A5D-1D10-CAB4-396EDEDC1FC7}"/>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5" name="Picture 34">
              <a:extLst>
                <a:ext uri="{FF2B5EF4-FFF2-40B4-BE49-F238E27FC236}">
                  <a16:creationId xmlns:a16="http://schemas.microsoft.com/office/drawing/2014/main" id="{14C0A95F-01AD-3914-18FD-9D0F760C974B}"/>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6" name="Picture 35">
              <a:extLst>
                <a:ext uri="{FF2B5EF4-FFF2-40B4-BE49-F238E27FC236}">
                  <a16:creationId xmlns:a16="http://schemas.microsoft.com/office/drawing/2014/main" id="{158409EF-D80B-EC39-AF59-367944CB1CE7}"/>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7" name="Picture 36">
              <a:extLst>
                <a:ext uri="{FF2B5EF4-FFF2-40B4-BE49-F238E27FC236}">
                  <a16:creationId xmlns:a16="http://schemas.microsoft.com/office/drawing/2014/main" id="{ACD60629-7116-2094-DF5A-50CD783946D2}"/>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8" name="Picture 37">
              <a:extLst>
                <a:ext uri="{FF2B5EF4-FFF2-40B4-BE49-F238E27FC236}">
                  <a16:creationId xmlns:a16="http://schemas.microsoft.com/office/drawing/2014/main" id="{9199226E-2EB6-3C92-1948-0CBD63791314}"/>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9" name="Picture 38">
              <a:extLst>
                <a:ext uri="{FF2B5EF4-FFF2-40B4-BE49-F238E27FC236}">
                  <a16:creationId xmlns:a16="http://schemas.microsoft.com/office/drawing/2014/main" id="{0F588AB1-9DFC-5359-7F13-40CCCCB43DED}"/>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40" name="Picture 39">
              <a:extLst>
                <a:ext uri="{FF2B5EF4-FFF2-40B4-BE49-F238E27FC236}">
                  <a16:creationId xmlns:a16="http://schemas.microsoft.com/office/drawing/2014/main" id="{390B87DB-A884-868C-D90F-13121500D5F8}"/>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41" name="Freeform 3">
            <a:extLst>
              <a:ext uri="{FF2B5EF4-FFF2-40B4-BE49-F238E27FC236}">
                <a16:creationId xmlns:a16="http://schemas.microsoft.com/office/drawing/2014/main" id="{1CEEC279-8FEA-10F5-1E77-EF445356526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924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157331" y="2254102"/>
            <a:ext cx="7468210" cy="349030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icture7">
            <a:extLst>
              <a:ext uri="{FF2B5EF4-FFF2-40B4-BE49-F238E27FC236}">
                <a16:creationId xmlns:a16="http://schemas.microsoft.com/office/drawing/2014/main" id="{5EA0F44E-ED99-54AB-5F99-F9CE611169BA}"/>
              </a:ext>
            </a:extLst>
          </p:cNvPr>
          <p:cNvPicPr>
            <a:picLocks noChangeAspect="1"/>
          </p:cNvPicPr>
          <p:nvPr/>
        </p:nvPicPr>
        <p:blipFill>
          <a:blip r:embed="rId4"/>
          <a:stretch>
            <a:fillRect/>
          </a:stretch>
        </p:blipFill>
        <p:spPr>
          <a:xfrm>
            <a:off x="3470145" y="3221665"/>
            <a:ext cx="8826202" cy="2383114"/>
          </a:xfrm>
          <a:prstGeom prst="rect">
            <a:avLst/>
          </a:prstGeom>
        </p:spPr>
      </p:pic>
    </p:spTree>
    <p:extLst>
      <p:ext uri="{BB962C8B-B14F-4D97-AF65-F5344CB8AC3E}">
        <p14:creationId xmlns:p14="http://schemas.microsoft.com/office/powerpoint/2010/main" val="69642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Tìm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câu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thể</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hiện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cảm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xúc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của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khi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lần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đầu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tiên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thấy</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biển</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Cambria" panose="02040503050406030204" pitchFamily="18" charset="0"/>
                <a:ea typeface="Cambria" panose="02040503050406030204" pitchFamily="18"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đã</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chú</a:t>
            </a:r>
            <a:r>
              <a:rPr lang="en-US" sz="2800" b="1" dirty="0">
                <a:latin typeface="Cambria" panose="02040503050406030204" pitchFamily="18" charset="0"/>
                <a:ea typeface="Cambria" panose="02040503050406030204" pitchFamily="18" charset="0"/>
                <a:cs typeface="Arial-Rounded" panose="020B0500000000000000" pitchFamily="34" charset="0"/>
              </a:rPr>
              <a:t> ý </a:t>
            </a:r>
            <a:r>
              <a:rPr lang="en-US" sz="2800" b="1" dirty="0" err="1">
                <a:latin typeface="Cambria" panose="02040503050406030204" pitchFamily="18" charset="0"/>
                <a:ea typeface="Cambria" panose="02040503050406030204" pitchFamily="18" charset="0"/>
                <a:cs typeface="Arial-Rounded" panose="020B0500000000000000" pitchFamily="34" charset="0"/>
              </a:rPr>
              <a:t>đến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con </a:t>
            </a:r>
            <a:r>
              <a:rPr lang="en-US" sz="2800" b="1" dirty="0" err="1">
                <a:latin typeface="Cambria" panose="02040503050406030204" pitchFamily="18" charset="0"/>
                <a:ea typeface="Cambria" panose="02040503050406030204" pitchFamily="18" charset="0"/>
                <a:cs typeface="Arial-Rounded" panose="020B0500000000000000" pitchFamily="34" charset="0"/>
              </a:rPr>
              <a:t>vật</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trên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biển</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Cambria" panose="02040503050406030204" pitchFamily="18" charset="0"/>
                <a:ea typeface="Cambria" panose="02040503050406030204" pitchFamily="18" charset="0"/>
                <a:cs typeface="Arial-Rounded" panose="020B0500000000000000" pitchFamily="34" charset="0"/>
              </a:rPr>
              <a:t>Đóng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vai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giới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thiệu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về</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Hải</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Cambria" panose="02040503050406030204" pitchFamily="18" charset="0"/>
                <a:ea typeface="Cambria" panose="02040503050406030204" pitchFamily="18" charset="0"/>
                <a:cs typeface="Arial-Rounded" panose="020B0500000000000000" pitchFamily="34" charset="0"/>
              </a:rPr>
              <a:t>Theo </a:t>
            </a:r>
            <a:r>
              <a:rPr lang="en-US" sz="2400" b="1" dirty="0" err="1">
                <a:latin typeface="Cambria" panose="02040503050406030204" pitchFamily="18" charset="0"/>
                <a:ea typeface="Cambria" panose="02040503050406030204" pitchFamily="18" charset="0"/>
                <a:cs typeface="Arial-Rounded" panose="020B0500000000000000" pitchFamily="34" charset="0"/>
              </a:rPr>
              <a:t>em</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cuộc</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gặp</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gỡ</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giữa</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Thắng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và</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Hải</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hứa</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hẹn</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những</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điều</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gì</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thú</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vị</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tiếp</a:t>
            </a:r>
            <a:r>
              <a:rPr lang="en-US" sz="2400" b="1" dirty="0">
                <a:latin typeface="Cambria" panose="02040503050406030204" pitchFamily="18" charset="0"/>
                <a:ea typeface="Cambria" panose="02040503050406030204" pitchFamily="18" charset="0"/>
                <a:cs typeface="Arial-Rounded" panose="020B0500000000000000" pitchFamily="34" charset="0"/>
              </a:rPr>
              <a:t> </a:t>
            </a:r>
            <a:r>
              <a:rPr lang="en-US" sz="2400" b="1" dirty="0" err="1">
                <a:latin typeface="Cambria" panose="02040503050406030204" pitchFamily="18" charset="0"/>
                <a:ea typeface="Cambria" panose="02040503050406030204" pitchFamily="18" charset="0"/>
                <a:cs typeface="Arial-Rounded" panose="020B0500000000000000" pitchFamily="34" charset="0"/>
              </a:rPr>
              <a:t>theo</a:t>
            </a:r>
            <a:r>
              <a:rPr lang="en-US" sz="2400" b="1" dirty="0">
                <a:latin typeface="Cambria" panose="02040503050406030204" pitchFamily="18" charset="0"/>
                <a:ea typeface="Cambria" panose="02040503050406030204" pitchFamily="18"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15DCF9-D593-4D4A-8782-E8644DB014D4}"/>
              </a:ext>
            </a:extLst>
          </p:cNvPr>
          <p:cNvPicPr>
            <a:picLocks noChangeAspect="1"/>
          </p:cNvPicPr>
          <p:nvPr/>
        </p:nvPicPr>
        <p:blipFill rotWithShape="1">
          <a:blip r:embed="rId4"/>
          <a:srcRect l="1653" r="6059"/>
          <a:stretch/>
        </p:blipFill>
        <p:spPr>
          <a:xfrm>
            <a:off x="0" y="0"/>
            <a:ext cx="12192000" cy="6876938"/>
          </a:xfrm>
          <a:prstGeom prst="rect">
            <a:avLst/>
          </a:prstGeom>
        </p:spPr>
      </p:pic>
      <p:pic>
        <p:nvPicPr>
          <p:cNvPr id="14" name="Picture 13">
            <a:extLst>
              <a:ext uri="{FF2B5EF4-FFF2-40B4-BE49-F238E27FC236}">
                <a16:creationId xmlns:a16="http://schemas.microsoft.com/office/drawing/2014/main" id="{5149BF91-5D08-4DF5-9371-C3A2E40B52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233" y="-208328"/>
            <a:ext cx="7308463" cy="4933212"/>
          </a:xfrm>
          <a:prstGeom prst="rect">
            <a:avLst/>
          </a:prstGeom>
        </p:spPr>
      </p:pic>
      <p:pic>
        <p:nvPicPr>
          <p:cNvPr id="9" name="Picture 8">
            <a:extLst>
              <a:ext uri="{FF2B5EF4-FFF2-40B4-BE49-F238E27FC236}">
                <a16:creationId xmlns:a16="http://schemas.microsoft.com/office/drawing/2014/main" id="{014DD958-3A52-4D39-9781-A49A909754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1406" y="388088"/>
            <a:ext cx="4067175" cy="3050381"/>
          </a:xfrm>
          <a:prstGeom prst="rect">
            <a:avLst/>
          </a:prstGeom>
        </p:spPr>
      </p:pic>
      <p:pic>
        <p:nvPicPr>
          <p:cNvPr id="3" name="Picture 2">
            <a:extLst>
              <a:ext uri="{FF2B5EF4-FFF2-40B4-BE49-F238E27FC236}">
                <a16:creationId xmlns:a16="http://schemas.microsoft.com/office/drawing/2014/main" id="{83D14492-DE41-4E71-9015-3574CC254BD4}"/>
              </a:ext>
            </a:extLst>
          </p:cNvPr>
          <p:cNvPicPr>
            <a:picLocks noChangeAspect="1"/>
          </p:cNvPicPr>
          <p:nvPr/>
        </p:nvPicPr>
        <p:blipFill rotWithShape="1">
          <a:blip r:embed="rId7">
            <a:extLst>
              <a:ext uri="{28A0092B-C50C-407E-A947-70E740481C1C}">
                <a14:useLocalDpi xmlns:a14="http://schemas.microsoft.com/office/drawing/2010/main" val="0"/>
              </a:ext>
            </a:extLst>
          </a:blip>
          <a:srcRect l="1667" t="28333" r="4074" b="24935"/>
          <a:stretch/>
        </p:blipFill>
        <p:spPr>
          <a:xfrm>
            <a:off x="2031999" y="1326944"/>
            <a:ext cx="7826077" cy="3880055"/>
          </a:xfrm>
          <a:prstGeom prst="rect">
            <a:avLst/>
          </a:prstGeom>
        </p:spPr>
      </p:pic>
      <p:pic>
        <p:nvPicPr>
          <p:cNvPr id="8" name="Picture 7">
            <a:extLst>
              <a:ext uri="{FF2B5EF4-FFF2-40B4-BE49-F238E27FC236}">
                <a16:creationId xmlns:a16="http://schemas.microsoft.com/office/drawing/2014/main" id="{DF17EB2E-2A42-4D91-BAE6-B2D028A30D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9063506" y="3194046"/>
            <a:ext cx="2192990" cy="2219332"/>
          </a:xfrm>
          <a:custGeom>
            <a:avLst/>
            <a:gdLst>
              <a:gd name="connsiteX0" fmla="*/ 0 w 6343650"/>
              <a:gd name="connsiteY0" fmla="*/ 0 h 6419850"/>
              <a:gd name="connsiteX1" fmla="*/ 6343650 w 6343650"/>
              <a:gd name="connsiteY1" fmla="*/ 0 h 6419850"/>
              <a:gd name="connsiteX2" fmla="*/ 6343650 w 6343650"/>
              <a:gd name="connsiteY2" fmla="*/ 5601676 h 6419850"/>
              <a:gd name="connsiteX3" fmla="*/ 6331585 w 6343650"/>
              <a:gd name="connsiteY3" fmla="*/ 5592445 h 6419850"/>
              <a:gd name="connsiteX4" fmla="*/ 5915025 w 6343650"/>
              <a:gd name="connsiteY4" fmla="*/ 5582285 h 6419850"/>
              <a:gd name="connsiteX5" fmla="*/ 5884545 w 6343650"/>
              <a:gd name="connsiteY5" fmla="*/ 5572125 h 6419850"/>
              <a:gd name="connsiteX6" fmla="*/ 5843905 w 6343650"/>
              <a:gd name="connsiteY6" fmla="*/ 5561965 h 6419850"/>
              <a:gd name="connsiteX7" fmla="*/ 5478145 w 6343650"/>
              <a:gd name="connsiteY7" fmla="*/ 5541645 h 6419850"/>
              <a:gd name="connsiteX8" fmla="*/ 5356225 w 6343650"/>
              <a:gd name="connsiteY8" fmla="*/ 5531485 h 6419850"/>
              <a:gd name="connsiteX9" fmla="*/ 5305425 w 6343650"/>
              <a:gd name="connsiteY9" fmla="*/ 5521325 h 6419850"/>
              <a:gd name="connsiteX10" fmla="*/ 5264785 w 6343650"/>
              <a:gd name="connsiteY10" fmla="*/ 5511165 h 6419850"/>
              <a:gd name="connsiteX11" fmla="*/ 5163185 w 6343650"/>
              <a:gd name="connsiteY11" fmla="*/ 5521325 h 6419850"/>
              <a:gd name="connsiteX12" fmla="*/ 5132705 w 6343650"/>
              <a:gd name="connsiteY12" fmla="*/ 5511165 h 6419850"/>
              <a:gd name="connsiteX13" fmla="*/ 5071745 w 6343650"/>
              <a:gd name="connsiteY13" fmla="*/ 5490845 h 6419850"/>
              <a:gd name="connsiteX14" fmla="*/ 4970145 w 6343650"/>
              <a:gd name="connsiteY14" fmla="*/ 5470525 h 6419850"/>
              <a:gd name="connsiteX15" fmla="*/ 4909185 w 6343650"/>
              <a:gd name="connsiteY15" fmla="*/ 5450205 h 6419850"/>
              <a:gd name="connsiteX16" fmla="*/ 4848225 w 6343650"/>
              <a:gd name="connsiteY16" fmla="*/ 5399405 h 6419850"/>
              <a:gd name="connsiteX17" fmla="*/ 4817745 w 6343650"/>
              <a:gd name="connsiteY17" fmla="*/ 5379085 h 6419850"/>
              <a:gd name="connsiteX18" fmla="*/ 4787265 w 6343650"/>
              <a:gd name="connsiteY18" fmla="*/ 5368925 h 6419850"/>
              <a:gd name="connsiteX19" fmla="*/ 4634865 w 6343650"/>
              <a:gd name="connsiteY19" fmla="*/ 5338445 h 6419850"/>
              <a:gd name="connsiteX20" fmla="*/ 4604385 w 6343650"/>
              <a:gd name="connsiteY20" fmla="*/ 5348605 h 6419850"/>
              <a:gd name="connsiteX21" fmla="*/ 4573905 w 6343650"/>
              <a:gd name="connsiteY21" fmla="*/ 5358765 h 6419850"/>
              <a:gd name="connsiteX22" fmla="*/ 4482465 w 6343650"/>
              <a:gd name="connsiteY22" fmla="*/ 5389245 h 6419850"/>
              <a:gd name="connsiteX23" fmla="*/ 4462145 w 6343650"/>
              <a:gd name="connsiteY23" fmla="*/ 5419725 h 6419850"/>
              <a:gd name="connsiteX24" fmla="*/ 4431665 w 6343650"/>
              <a:gd name="connsiteY24" fmla="*/ 5440045 h 6419850"/>
              <a:gd name="connsiteX25" fmla="*/ 4401185 w 6343650"/>
              <a:gd name="connsiteY25" fmla="*/ 5643245 h 6419850"/>
              <a:gd name="connsiteX26" fmla="*/ 4380865 w 6343650"/>
              <a:gd name="connsiteY26" fmla="*/ 5714365 h 6419850"/>
              <a:gd name="connsiteX27" fmla="*/ 4370705 w 6343650"/>
              <a:gd name="connsiteY27" fmla="*/ 5744845 h 6419850"/>
              <a:gd name="connsiteX28" fmla="*/ 4340225 w 6343650"/>
              <a:gd name="connsiteY28" fmla="*/ 5836285 h 6419850"/>
              <a:gd name="connsiteX29" fmla="*/ 4319905 w 6343650"/>
              <a:gd name="connsiteY29" fmla="*/ 5866765 h 6419850"/>
              <a:gd name="connsiteX30" fmla="*/ 4279265 w 6343650"/>
              <a:gd name="connsiteY30" fmla="*/ 5927725 h 6419850"/>
              <a:gd name="connsiteX31" fmla="*/ 4269105 w 6343650"/>
              <a:gd name="connsiteY31" fmla="*/ 5958205 h 6419850"/>
              <a:gd name="connsiteX32" fmla="*/ 4248785 w 6343650"/>
              <a:gd name="connsiteY32" fmla="*/ 6019165 h 6419850"/>
              <a:gd name="connsiteX33" fmla="*/ 4228465 w 6343650"/>
              <a:gd name="connsiteY33" fmla="*/ 6120765 h 6419850"/>
              <a:gd name="connsiteX34" fmla="*/ 4218305 w 6343650"/>
              <a:gd name="connsiteY34" fmla="*/ 6232525 h 6419850"/>
              <a:gd name="connsiteX35" fmla="*/ 4197985 w 6343650"/>
              <a:gd name="connsiteY35" fmla="*/ 6384925 h 6419850"/>
              <a:gd name="connsiteX36" fmla="*/ 4195802 w 6343650"/>
              <a:gd name="connsiteY36" fmla="*/ 6419850 h 6419850"/>
              <a:gd name="connsiteX37" fmla="*/ 0 w 6343650"/>
              <a:gd name="connsiteY37" fmla="*/ 6419850 h 64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43650" h="6419850">
                <a:moveTo>
                  <a:pt x="0" y="0"/>
                </a:moveTo>
                <a:lnTo>
                  <a:pt x="6343650" y="0"/>
                </a:lnTo>
                <a:lnTo>
                  <a:pt x="6343650" y="5601676"/>
                </a:lnTo>
                <a:lnTo>
                  <a:pt x="6331585" y="5592445"/>
                </a:lnTo>
                <a:cubicBezTo>
                  <a:pt x="6192732" y="5589058"/>
                  <a:pt x="6053776" y="5588592"/>
                  <a:pt x="5915025" y="5582285"/>
                </a:cubicBezTo>
                <a:cubicBezTo>
                  <a:pt x="5904326" y="5581799"/>
                  <a:pt x="5894843" y="5575067"/>
                  <a:pt x="5884545" y="5572125"/>
                </a:cubicBezTo>
                <a:cubicBezTo>
                  <a:pt x="5871119" y="5568289"/>
                  <a:pt x="5857452" y="5565352"/>
                  <a:pt x="5843905" y="5561965"/>
                </a:cubicBezTo>
                <a:cubicBezTo>
                  <a:pt x="5667185" y="5553550"/>
                  <a:pt x="5639024" y="5553562"/>
                  <a:pt x="5478145" y="5541645"/>
                </a:cubicBezTo>
                <a:cubicBezTo>
                  <a:pt x="5437476" y="5538632"/>
                  <a:pt x="5396727" y="5536250"/>
                  <a:pt x="5356225" y="5531485"/>
                </a:cubicBezTo>
                <a:cubicBezTo>
                  <a:pt x="5339075" y="5529467"/>
                  <a:pt x="5322282" y="5525071"/>
                  <a:pt x="5305425" y="5521325"/>
                </a:cubicBezTo>
                <a:cubicBezTo>
                  <a:pt x="5291794" y="5518296"/>
                  <a:pt x="5278749" y="5511165"/>
                  <a:pt x="5264785" y="5511165"/>
                </a:cubicBezTo>
                <a:cubicBezTo>
                  <a:pt x="5230749" y="5511165"/>
                  <a:pt x="5197052" y="5517938"/>
                  <a:pt x="5163185" y="5521325"/>
                </a:cubicBezTo>
                <a:lnTo>
                  <a:pt x="5132705" y="5511165"/>
                </a:lnTo>
                <a:lnTo>
                  <a:pt x="5071745" y="5490845"/>
                </a:lnTo>
                <a:cubicBezTo>
                  <a:pt x="5038980" y="5479923"/>
                  <a:pt x="5004012" y="5477298"/>
                  <a:pt x="4970145" y="5470525"/>
                </a:cubicBezTo>
                <a:cubicBezTo>
                  <a:pt x="4949142" y="5466324"/>
                  <a:pt x="4928758" y="5458904"/>
                  <a:pt x="4909185" y="5450205"/>
                </a:cubicBezTo>
                <a:cubicBezTo>
                  <a:pt x="4876752" y="5435791"/>
                  <a:pt x="4875569" y="5422192"/>
                  <a:pt x="4848225" y="5399405"/>
                </a:cubicBezTo>
                <a:cubicBezTo>
                  <a:pt x="4838844" y="5391588"/>
                  <a:pt x="4827905" y="5385858"/>
                  <a:pt x="4817745" y="5379085"/>
                </a:cubicBezTo>
                <a:cubicBezTo>
                  <a:pt x="4808834" y="5373144"/>
                  <a:pt x="4797425" y="5372312"/>
                  <a:pt x="4787265" y="5368925"/>
                </a:cubicBezTo>
                <a:cubicBezTo>
                  <a:pt x="4697211" y="5338907"/>
                  <a:pt x="4747593" y="5350970"/>
                  <a:pt x="4634865" y="5338445"/>
                </a:cubicBezTo>
                <a:lnTo>
                  <a:pt x="4604385" y="5348605"/>
                </a:lnTo>
                <a:lnTo>
                  <a:pt x="4573905" y="5358765"/>
                </a:lnTo>
                <a:lnTo>
                  <a:pt x="4482465" y="5389245"/>
                </a:lnTo>
                <a:cubicBezTo>
                  <a:pt x="4472110" y="5395717"/>
                  <a:pt x="4468918" y="5409565"/>
                  <a:pt x="4462145" y="5419725"/>
                </a:cubicBezTo>
                <a:cubicBezTo>
                  <a:pt x="4451985" y="5426498"/>
                  <a:pt x="4440299" y="5431411"/>
                  <a:pt x="4431665" y="5440045"/>
                </a:cubicBezTo>
                <a:cubicBezTo>
                  <a:pt x="4380989" y="5490721"/>
                  <a:pt x="4404341" y="5589592"/>
                  <a:pt x="4401185" y="5643245"/>
                </a:cubicBezTo>
                <a:cubicBezTo>
                  <a:pt x="4386609" y="5686972"/>
                  <a:pt x="4393622" y="5663335"/>
                  <a:pt x="4380865" y="5714365"/>
                </a:cubicBezTo>
                <a:cubicBezTo>
                  <a:pt x="4378268" y="5724755"/>
                  <a:pt x="4374092" y="5734685"/>
                  <a:pt x="4370705" y="5744845"/>
                </a:cubicBezTo>
                <a:lnTo>
                  <a:pt x="4340225" y="5836285"/>
                </a:lnTo>
                <a:cubicBezTo>
                  <a:pt x="4336364" y="5847869"/>
                  <a:pt x="4326678" y="5856605"/>
                  <a:pt x="4319905" y="5866765"/>
                </a:cubicBezTo>
                <a:lnTo>
                  <a:pt x="4279265" y="5927725"/>
                </a:lnTo>
                <a:cubicBezTo>
                  <a:pt x="4273324" y="5936636"/>
                  <a:pt x="4272492" y="5948045"/>
                  <a:pt x="4269105" y="5958205"/>
                </a:cubicBezTo>
                <a:cubicBezTo>
                  <a:pt x="4262332" y="5978525"/>
                  <a:pt x="4254940" y="5998649"/>
                  <a:pt x="4248785" y="6019165"/>
                </a:cubicBezTo>
                <a:cubicBezTo>
                  <a:pt x="4239670" y="6049550"/>
                  <a:pt x="4232009" y="6090645"/>
                  <a:pt x="4228465" y="6120765"/>
                </a:cubicBezTo>
                <a:cubicBezTo>
                  <a:pt x="4224094" y="6157916"/>
                  <a:pt x="4222436" y="6195347"/>
                  <a:pt x="4218305" y="6232525"/>
                </a:cubicBezTo>
                <a:cubicBezTo>
                  <a:pt x="4210291" y="6304653"/>
                  <a:pt x="4204266" y="6309551"/>
                  <a:pt x="4197985" y="6384925"/>
                </a:cubicBezTo>
                <a:lnTo>
                  <a:pt x="4195802" y="6419850"/>
                </a:lnTo>
                <a:lnTo>
                  <a:pt x="0" y="6419850"/>
                </a:lnTo>
                <a:close/>
              </a:path>
            </a:pathLst>
          </a:custGeom>
        </p:spPr>
      </p:pic>
      <p:pic>
        <p:nvPicPr>
          <p:cNvPr id="13" name="Picture 12">
            <a:extLst>
              <a:ext uri="{FF2B5EF4-FFF2-40B4-BE49-F238E27FC236}">
                <a16:creationId xmlns:a16="http://schemas.microsoft.com/office/drawing/2014/main" id="{C2B754B6-EE48-4DBE-8D4D-6E06794C7F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800" y="3599228"/>
            <a:ext cx="3120811" cy="3120811"/>
          </a:xfrm>
          <a:prstGeom prst="rect">
            <a:avLst/>
          </a:prstGeom>
        </p:spPr>
      </p:pic>
      <p:pic>
        <p:nvPicPr>
          <p:cNvPr id="15" name="Picture 14">
            <a:extLst>
              <a:ext uri="{FF2B5EF4-FFF2-40B4-BE49-F238E27FC236}">
                <a16:creationId xmlns:a16="http://schemas.microsoft.com/office/drawing/2014/main" id="{65B58528-3579-43BF-BE08-B04D4109ED88}"/>
              </a:ext>
            </a:extLst>
          </p:cNvPr>
          <p:cNvPicPr>
            <a:picLocks noChangeAspect="1"/>
          </p:cNvPicPr>
          <p:nvPr/>
        </p:nvPicPr>
        <p:blipFill rotWithShape="1">
          <a:blip r:embed="rId10">
            <a:extLst>
              <a:ext uri="{28A0092B-C50C-407E-A947-70E740481C1C}">
                <a14:useLocalDpi xmlns:a14="http://schemas.microsoft.com/office/drawing/2010/main" val="0"/>
              </a:ext>
            </a:extLst>
          </a:blip>
          <a:srcRect l="8611" t="21805" r="10139" b="23194"/>
          <a:stretch/>
        </p:blipFill>
        <p:spPr>
          <a:xfrm>
            <a:off x="4807067" y="5301239"/>
            <a:ext cx="2296882" cy="1554813"/>
          </a:xfrm>
          <a:prstGeom prst="rect">
            <a:avLst/>
          </a:prstGeom>
        </p:spPr>
      </p:pic>
      <p:sp>
        <p:nvSpPr>
          <p:cNvPr id="17" name="TextBox 16">
            <a:extLst>
              <a:ext uri="{FF2B5EF4-FFF2-40B4-BE49-F238E27FC236}">
                <a16:creationId xmlns:a16="http://schemas.microsoft.com/office/drawing/2014/main" id="{1E1779BA-E4F5-4448-86B9-A3DFA3BE95A6}"/>
              </a:ext>
            </a:extLst>
          </p:cNvPr>
          <p:cNvSpPr txBox="1"/>
          <p:nvPr/>
        </p:nvSpPr>
        <p:spPr>
          <a:xfrm>
            <a:off x="2126719" y="2843417"/>
            <a:ext cx="777187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UTM Showcard" panose="02040603050506020204" pitchFamily="18" charset="0"/>
                <a:ea typeface="+mn-ea"/>
                <a:cs typeface="+mn-cs"/>
              </a:rPr>
              <a:t>BÍ MẬT BIỂN XANH</a:t>
            </a:r>
          </a:p>
        </p:txBody>
      </p:sp>
      <p:pic>
        <p:nvPicPr>
          <p:cNvPr id="2" name="okCartoon Music (25)">
            <a:hlinkClick r:id="" action="ppaction://media"/>
            <a:extLst>
              <a:ext uri="{FF2B5EF4-FFF2-40B4-BE49-F238E27FC236}">
                <a16:creationId xmlns:a16="http://schemas.microsoft.com/office/drawing/2014/main" id="{C5A2A6EF-8E51-4285-8DFC-F876A0F8A8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25525" y="-995243"/>
            <a:ext cx="609600" cy="609600"/>
          </a:xfrm>
          <a:prstGeom prst="rect">
            <a:avLst/>
          </a:prstGeom>
        </p:spPr>
      </p:pic>
    </p:spTree>
    <p:extLst>
      <p:ext uri="{BB962C8B-B14F-4D97-AF65-F5344CB8AC3E}">
        <p14:creationId xmlns:p14="http://schemas.microsoft.com/office/powerpoint/2010/main" val="3532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fltVal val="0"/>
                                          </p:val>
                                        </p:tav>
                                        <p:tav tm="100000">
                                          <p:val>
                                            <p:strVal val="#ppt_w"/>
                                          </p:val>
                                        </p:tav>
                                      </p:tavLst>
                                    </p:anim>
                                    <p:anim calcmode="lin" valueType="num">
                                      <p:cBhvr>
                                        <p:cTn id="10" dur="500" fill="hold"/>
                                        <p:tgtEl>
                                          <p:spTgt spid="17"/>
                                        </p:tgtEl>
                                        <p:attrNameLst>
                                          <p:attrName>ppt_h</p:attrName>
                                        </p:attrNameLst>
                                      </p:cBhvr>
                                      <p:tavLst>
                                        <p:tav tm="0">
                                          <p:val>
                                            <p:fltVal val="0"/>
                                          </p:val>
                                        </p:tav>
                                        <p:tav tm="100000">
                                          <p:val>
                                            <p:strVal val="#ppt_h"/>
                                          </p:val>
                                        </p:tav>
                                      </p:tavLst>
                                    </p:anim>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F62F0-1BFD-4970-AC5A-3A0EC28FADCE}"/>
              </a:ext>
            </a:extLst>
          </p:cNvPr>
          <p:cNvPicPr>
            <a:picLocks noChangeAspect="1"/>
          </p:cNvPicPr>
          <p:nvPr/>
        </p:nvPicPr>
        <p:blipFill rotWithShape="1">
          <a:blip r:embed="rId3"/>
          <a:srcRect l="1653" r="6059"/>
          <a:stretch/>
        </p:blipFill>
        <p:spPr>
          <a:xfrm>
            <a:off x="0" y="0"/>
            <a:ext cx="12192000" cy="6876938"/>
          </a:xfrm>
          <a:prstGeom prst="rect">
            <a:avLst/>
          </a:prstGeom>
        </p:spPr>
      </p:pic>
      <p:pic>
        <p:nvPicPr>
          <p:cNvPr id="6" name="Picture 5">
            <a:extLst>
              <a:ext uri="{FF2B5EF4-FFF2-40B4-BE49-F238E27FC236}">
                <a16:creationId xmlns:a16="http://schemas.microsoft.com/office/drawing/2014/main" id="{879B92A1-388A-4D11-ABBF-DE1C814561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869" y="1338982"/>
            <a:ext cx="3651553" cy="2464798"/>
          </a:xfrm>
          <a:prstGeom prst="rect">
            <a:avLst/>
          </a:prstGeom>
        </p:spPr>
      </p:pic>
      <p:pic>
        <p:nvPicPr>
          <p:cNvPr id="7" name="Picture 6">
            <a:extLst>
              <a:ext uri="{FF2B5EF4-FFF2-40B4-BE49-F238E27FC236}">
                <a16:creationId xmlns:a16="http://schemas.microsoft.com/office/drawing/2014/main" id="{C3922F60-D650-4FD0-A0C5-DCB8B19B7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802" y="4169091"/>
            <a:ext cx="2688909" cy="2688909"/>
          </a:xfrm>
          <a:prstGeom prst="rect">
            <a:avLst/>
          </a:prstGeom>
        </p:spPr>
      </p:pic>
      <p:pic>
        <p:nvPicPr>
          <p:cNvPr id="9" name="Picture 8">
            <a:extLst>
              <a:ext uri="{FF2B5EF4-FFF2-40B4-BE49-F238E27FC236}">
                <a16:creationId xmlns:a16="http://schemas.microsoft.com/office/drawing/2014/main" id="{02F9541B-F90A-4E52-9C22-4FD6F27DAAD4}"/>
              </a:ext>
            </a:extLst>
          </p:cNvPr>
          <p:cNvPicPr>
            <a:picLocks noChangeAspect="1"/>
          </p:cNvPicPr>
          <p:nvPr/>
        </p:nvPicPr>
        <p:blipFill rotWithShape="1">
          <a:blip r:embed="rId6">
            <a:extLst>
              <a:ext uri="{28A0092B-C50C-407E-A947-70E740481C1C}">
                <a14:useLocalDpi xmlns:a14="http://schemas.microsoft.com/office/drawing/2010/main" val="0"/>
              </a:ext>
            </a:extLst>
          </a:blip>
          <a:srcRect l="8611" t="21805" r="10139" b="23194"/>
          <a:stretch/>
        </p:blipFill>
        <p:spPr>
          <a:xfrm>
            <a:off x="8381452" y="5229618"/>
            <a:ext cx="2296882" cy="1554813"/>
          </a:xfrm>
          <a:prstGeom prst="rect">
            <a:avLst/>
          </a:prstGeom>
        </p:spPr>
      </p:pic>
      <p:pic>
        <p:nvPicPr>
          <p:cNvPr id="10" name="Picture 9">
            <a:extLst>
              <a:ext uri="{FF2B5EF4-FFF2-40B4-BE49-F238E27FC236}">
                <a16:creationId xmlns:a16="http://schemas.microsoft.com/office/drawing/2014/main" id="{DDD2442E-770A-4CAF-99D2-A67B243DFC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771291" y="3010286"/>
            <a:ext cx="2192990" cy="2219332"/>
          </a:xfrm>
          <a:custGeom>
            <a:avLst/>
            <a:gdLst>
              <a:gd name="connsiteX0" fmla="*/ 0 w 6343650"/>
              <a:gd name="connsiteY0" fmla="*/ 0 h 6419850"/>
              <a:gd name="connsiteX1" fmla="*/ 6343650 w 6343650"/>
              <a:gd name="connsiteY1" fmla="*/ 0 h 6419850"/>
              <a:gd name="connsiteX2" fmla="*/ 6343650 w 6343650"/>
              <a:gd name="connsiteY2" fmla="*/ 5601676 h 6419850"/>
              <a:gd name="connsiteX3" fmla="*/ 6331585 w 6343650"/>
              <a:gd name="connsiteY3" fmla="*/ 5592445 h 6419850"/>
              <a:gd name="connsiteX4" fmla="*/ 5915025 w 6343650"/>
              <a:gd name="connsiteY4" fmla="*/ 5582285 h 6419850"/>
              <a:gd name="connsiteX5" fmla="*/ 5884545 w 6343650"/>
              <a:gd name="connsiteY5" fmla="*/ 5572125 h 6419850"/>
              <a:gd name="connsiteX6" fmla="*/ 5843905 w 6343650"/>
              <a:gd name="connsiteY6" fmla="*/ 5561965 h 6419850"/>
              <a:gd name="connsiteX7" fmla="*/ 5478145 w 6343650"/>
              <a:gd name="connsiteY7" fmla="*/ 5541645 h 6419850"/>
              <a:gd name="connsiteX8" fmla="*/ 5356225 w 6343650"/>
              <a:gd name="connsiteY8" fmla="*/ 5531485 h 6419850"/>
              <a:gd name="connsiteX9" fmla="*/ 5305425 w 6343650"/>
              <a:gd name="connsiteY9" fmla="*/ 5521325 h 6419850"/>
              <a:gd name="connsiteX10" fmla="*/ 5264785 w 6343650"/>
              <a:gd name="connsiteY10" fmla="*/ 5511165 h 6419850"/>
              <a:gd name="connsiteX11" fmla="*/ 5163185 w 6343650"/>
              <a:gd name="connsiteY11" fmla="*/ 5521325 h 6419850"/>
              <a:gd name="connsiteX12" fmla="*/ 5132705 w 6343650"/>
              <a:gd name="connsiteY12" fmla="*/ 5511165 h 6419850"/>
              <a:gd name="connsiteX13" fmla="*/ 5071745 w 6343650"/>
              <a:gd name="connsiteY13" fmla="*/ 5490845 h 6419850"/>
              <a:gd name="connsiteX14" fmla="*/ 4970145 w 6343650"/>
              <a:gd name="connsiteY14" fmla="*/ 5470525 h 6419850"/>
              <a:gd name="connsiteX15" fmla="*/ 4909185 w 6343650"/>
              <a:gd name="connsiteY15" fmla="*/ 5450205 h 6419850"/>
              <a:gd name="connsiteX16" fmla="*/ 4848225 w 6343650"/>
              <a:gd name="connsiteY16" fmla="*/ 5399405 h 6419850"/>
              <a:gd name="connsiteX17" fmla="*/ 4817745 w 6343650"/>
              <a:gd name="connsiteY17" fmla="*/ 5379085 h 6419850"/>
              <a:gd name="connsiteX18" fmla="*/ 4787265 w 6343650"/>
              <a:gd name="connsiteY18" fmla="*/ 5368925 h 6419850"/>
              <a:gd name="connsiteX19" fmla="*/ 4634865 w 6343650"/>
              <a:gd name="connsiteY19" fmla="*/ 5338445 h 6419850"/>
              <a:gd name="connsiteX20" fmla="*/ 4604385 w 6343650"/>
              <a:gd name="connsiteY20" fmla="*/ 5348605 h 6419850"/>
              <a:gd name="connsiteX21" fmla="*/ 4573905 w 6343650"/>
              <a:gd name="connsiteY21" fmla="*/ 5358765 h 6419850"/>
              <a:gd name="connsiteX22" fmla="*/ 4482465 w 6343650"/>
              <a:gd name="connsiteY22" fmla="*/ 5389245 h 6419850"/>
              <a:gd name="connsiteX23" fmla="*/ 4462145 w 6343650"/>
              <a:gd name="connsiteY23" fmla="*/ 5419725 h 6419850"/>
              <a:gd name="connsiteX24" fmla="*/ 4431665 w 6343650"/>
              <a:gd name="connsiteY24" fmla="*/ 5440045 h 6419850"/>
              <a:gd name="connsiteX25" fmla="*/ 4401185 w 6343650"/>
              <a:gd name="connsiteY25" fmla="*/ 5643245 h 6419850"/>
              <a:gd name="connsiteX26" fmla="*/ 4380865 w 6343650"/>
              <a:gd name="connsiteY26" fmla="*/ 5714365 h 6419850"/>
              <a:gd name="connsiteX27" fmla="*/ 4370705 w 6343650"/>
              <a:gd name="connsiteY27" fmla="*/ 5744845 h 6419850"/>
              <a:gd name="connsiteX28" fmla="*/ 4340225 w 6343650"/>
              <a:gd name="connsiteY28" fmla="*/ 5836285 h 6419850"/>
              <a:gd name="connsiteX29" fmla="*/ 4319905 w 6343650"/>
              <a:gd name="connsiteY29" fmla="*/ 5866765 h 6419850"/>
              <a:gd name="connsiteX30" fmla="*/ 4279265 w 6343650"/>
              <a:gd name="connsiteY30" fmla="*/ 5927725 h 6419850"/>
              <a:gd name="connsiteX31" fmla="*/ 4269105 w 6343650"/>
              <a:gd name="connsiteY31" fmla="*/ 5958205 h 6419850"/>
              <a:gd name="connsiteX32" fmla="*/ 4248785 w 6343650"/>
              <a:gd name="connsiteY32" fmla="*/ 6019165 h 6419850"/>
              <a:gd name="connsiteX33" fmla="*/ 4228465 w 6343650"/>
              <a:gd name="connsiteY33" fmla="*/ 6120765 h 6419850"/>
              <a:gd name="connsiteX34" fmla="*/ 4218305 w 6343650"/>
              <a:gd name="connsiteY34" fmla="*/ 6232525 h 6419850"/>
              <a:gd name="connsiteX35" fmla="*/ 4197985 w 6343650"/>
              <a:gd name="connsiteY35" fmla="*/ 6384925 h 6419850"/>
              <a:gd name="connsiteX36" fmla="*/ 4195802 w 6343650"/>
              <a:gd name="connsiteY36" fmla="*/ 6419850 h 6419850"/>
              <a:gd name="connsiteX37" fmla="*/ 0 w 6343650"/>
              <a:gd name="connsiteY37" fmla="*/ 6419850 h 64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43650" h="6419850">
                <a:moveTo>
                  <a:pt x="0" y="0"/>
                </a:moveTo>
                <a:lnTo>
                  <a:pt x="6343650" y="0"/>
                </a:lnTo>
                <a:lnTo>
                  <a:pt x="6343650" y="5601676"/>
                </a:lnTo>
                <a:lnTo>
                  <a:pt x="6331585" y="5592445"/>
                </a:lnTo>
                <a:cubicBezTo>
                  <a:pt x="6192732" y="5589058"/>
                  <a:pt x="6053776" y="5588592"/>
                  <a:pt x="5915025" y="5582285"/>
                </a:cubicBezTo>
                <a:cubicBezTo>
                  <a:pt x="5904326" y="5581799"/>
                  <a:pt x="5894843" y="5575067"/>
                  <a:pt x="5884545" y="5572125"/>
                </a:cubicBezTo>
                <a:cubicBezTo>
                  <a:pt x="5871119" y="5568289"/>
                  <a:pt x="5857452" y="5565352"/>
                  <a:pt x="5843905" y="5561965"/>
                </a:cubicBezTo>
                <a:cubicBezTo>
                  <a:pt x="5667185" y="5553550"/>
                  <a:pt x="5639024" y="5553562"/>
                  <a:pt x="5478145" y="5541645"/>
                </a:cubicBezTo>
                <a:cubicBezTo>
                  <a:pt x="5437476" y="5538632"/>
                  <a:pt x="5396727" y="5536250"/>
                  <a:pt x="5356225" y="5531485"/>
                </a:cubicBezTo>
                <a:cubicBezTo>
                  <a:pt x="5339075" y="5529467"/>
                  <a:pt x="5322282" y="5525071"/>
                  <a:pt x="5305425" y="5521325"/>
                </a:cubicBezTo>
                <a:cubicBezTo>
                  <a:pt x="5291794" y="5518296"/>
                  <a:pt x="5278749" y="5511165"/>
                  <a:pt x="5264785" y="5511165"/>
                </a:cubicBezTo>
                <a:cubicBezTo>
                  <a:pt x="5230749" y="5511165"/>
                  <a:pt x="5197052" y="5517938"/>
                  <a:pt x="5163185" y="5521325"/>
                </a:cubicBezTo>
                <a:lnTo>
                  <a:pt x="5132705" y="5511165"/>
                </a:lnTo>
                <a:lnTo>
                  <a:pt x="5071745" y="5490845"/>
                </a:lnTo>
                <a:cubicBezTo>
                  <a:pt x="5038980" y="5479923"/>
                  <a:pt x="5004012" y="5477298"/>
                  <a:pt x="4970145" y="5470525"/>
                </a:cubicBezTo>
                <a:cubicBezTo>
                  <a:pt x="4949142" y="5466324"/>
                  <a:pt x="4928758" y="5458904"/>
                  <a:pt x="4909185" y="5450205"/>
                </a:cubicBezTo>
                <a:cubicBezTo>
                  <a:pt x="4876752" y="5435791"/>
                  <a:pt x="4875569" y="5422192"/>
                  <a:pt x="4848225" y="5399405"/>
                </a:cubicBezTo>
                <a:cubicBezTo>
                  <a:pt x="4838844" y="5391588"/>
                  <a:pt x="4827905" y="5385858"/>
                  <a:pt x="4817745" y="5379085"/>
                </a:cubicBezTo>
                <a:cubicBezTo>
                  <a:pt x="4808834" y="5373144"/>
                  <a:pt x="4797425" y="5372312"/>
                  <a:pt x="4787265" y="5368925"/>
                </a:cubicBezTo>
                <a:cubicBezTo>
                  <a:pt x="4697211" y="5338907"/>
                  <a:pt x="4747593" y="5350970"/>
                  <a:pt x="4634865" y="5338445"/>
                </a:cubicBezTo>
                <a:lnTo>
                  <a:pt x="4604385" y="5348605"/>
                </a:lnTo>
                <a:lnTo>
                  <a:pt x="4573905" y="5358765"/>
                </a:lnTo>
                <a:lnTo>
                  <a:pt x="4482465" y="5389245"/>
                </a:lnTo>
                <a:cubicBezTo>
                  <a:pt x="4472110" y="5395717"/>
                  <a:pt x="4468918" y="5409565"/>
                  <a:pt x="4462145" y="5419725"/>
                </a:cubicBezTo>
                <a:cubicBezTo>
                  <a:pt x="4451985" y="5426498"/>
                  <a:pt x="4440299" y="5431411"/>
                  <a:pt x="4431665" y="5440045"/>
                </a:cubicBezTo>
                <a:cubicBezTo>
                  <a:pt x="4380989" y="5490721"/>
                  <a:pt x="4404341" y="5589592"/>
                  <a:pt x="4401185" y="5643245"/>
                </a:cubicBezTo>
                <a:cubicBezTo>
                  <a:pt x="4386609" y="5686972"/>
                  <a:pt x="4393622" y="5663335"/>
                  <a:pt x="4380865" y="5714365"/>
                </a:cubicBezTo>
                <a:cubicBezTo>
                  <a:pt x="4378268" y="5724755"/>
                  <a:pt x="4374092" y="5734685"/>
                  <a:pt x="4370705" y="5744845"/>
                </a:cubicBezTo>
                <a:lnTo>
                  <a:pt x="4340225" y="5836285"/>
                </a:lnTo>
                <a:cubicBezTo>
                  <a:pt x="4336364" y="5847869"/>
                  <a:pt x="4326678" y="5856605"/>
                  <a:pt x="4319905" y="5866765"/>
                </a:cubicBezTo>
                <a:lnTo>
                  <a:pt x="4279265" y="5927725"/>
                </a:lnTo>
                <a:cubicBezTo>
                  <a:pt x="4273324" y="5936636"/>
                  <a:pt x="4272492" y="5948045"/>
                  <a:pt x="4269105" y="5958205"/>
                </a:cubicBezTo>
                <a:cubicBezTo>
                  <a:pt x="4262332" y="5978525"/>
                  <a:pt x="4254940" y="5998649"/>
                  <a:pt x="4248785" y="6019165"/>
                </a:cubicBezTo>
                <a:cubicBezTo>
                  <a:pt x="4239670" y="6049550"/>
                  <a:pt x="4232009" y="6090645"/>
                  <a:pt x="4228465" y="6120765"/>
                </a:cubicBezTo>
                <a:cubicBezTo>
                  <a:pt x="4224094" y="6157916"/>
                  <a:pt x="4222436" y="6195347"/>
                  <a:pt x="4218305" y="6232525"/>
                </a:cubicBezTo>
                <a:cubicBezTo>
                  <a:pt x="4210291" y="6304653"/>
                  <a:pt x="4204266" y="6309551"/>
                  <a:pt x="4197985" y="6384925"/>
                </a:cubicBezTo>
                <a:lnTo>
                  <a:pt x="4195802" y="6419850"/>
                </a:lnTo>
                <a:lnTo>
                  <a:pt x="0" y="6419850"/>
                </a:lnTo>
                <a:close/>
              </a:path>
            </a:pathLst>
          </a:custGeom>
        </p:spPr>
      </p:pic>
      <p:pic>
        <p:nvPicPr>
          <p:cNvPr id="11" name="Picture 10">
            <a:extLst>
              <a:ext uri="{FF2B5EF4-FFF2-40B4-BE49-F238E27FC236}">
                <a16:creationId xmlns:a16="http://schemas.microsoft.com/office/drawing/2014/main" id="{FD69AA53-2E74-47A4-9672-BBF66F10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350044"/>
            <a:ext cx="4067175" cy="3050381"/>
          </a:xfrm>
          <a:prstGeom prst="rect">
            <a:avLst/>
          </a:prstGeom>
        </p:spPr>
      </p:pic>
      <p:pic>
        <p:nvPicPr>
          <p:cNvPr id="13" name="Picture 12">
            <a:extLst>
              <a:ext uri="{FF2B5EF4-FFF2-40B4-BE49-F238E27FC236}">
                <a16:creationId xmlns:a16="http://schemas.microsoft.com/office/drawing/2014/main" id="{B1EF2F87-BAE7-4431-838F-637CA8562D8F}"/>
              </a:ext>
            </a:extLst>
          </p:cNvPr>
          <p:cNvPicPr>
            <a:picLocks noChangeAspect="1"/>
          </p:cNvPicPr>
          <p:nvPr/>
        </p:nvPicPr>
        <p:blipFill rotWithShape="1">
          <a:blip r:embed="rId9">
            <a:extLst>
              <a:ext uri="{28A0092B-C50C-407E-A947-70E740481C1C}">
                <a14:useLocalDpi xmlns:a14="http://schemas.microsoft.com/office/drawing/2010/main" val="0"/>
              </a:ext>
            </a:extLst>
          </a:blip>
          <a:srcRect t="60517" r="16675" b="14692"/>
          <a:stretch/>
        </p:blipFill>
        <p:spPr>
          <a:xfrm>
            <a:off x="1854633" y="4981750"/>
            <a:ext cx="4501211" cy="1915579"/>
          </a:xfrm>
          <a:prstGeom prst="rect">
            <a:avLst/>
          </a:prstGeom>
        </p:spPr>
      </p:pic>
      <p:pic>
        <p:nvPicPr>
          <p:cNvPr id="8" name="Picture 7">
            <a:hlinkClick r:id="rId10" action="ppaction://hlinksldjump"/>
            <a:extLst>
              <a:ext uri="{FF2B5EF4-FFF2-40B4-BE49-F238E27FC236}">
                <a16:creationId xmlns:a16="http://schemas.microsoft.com/office/drawing/2014/main" id="{5B2B088A-5EEC-480D-B6DF-2A7B8ACCD69F}"/>
              </a:ext>
            </a:extLst>
          </p:cNvPr>
          <p:cNvPicPr>
            <a:picLocks noChangeAspect="1"/>
          </p:cNvPicPr>
          <p:nvPr/>
        </p:nvPicPr>
        <p:blipFill rotWithShape="1">
          <a:blip r:embed="rId11">
            <a:extLst>
              <a:ext uri="{28A0092B-C50C-407E-A947-70E740481C1C}">
                <a14:useLocalDpi xmlns:a14="http://schemas.microsoft.com/office/drawing/2010/main" val="0"/>
              </a:ext>
            </a:extLst>
          </a:blip>
          <a:srcRect l="27781" t="29721" r="25555" b="29584"/>
          <a:stretch/>
        </p:blipFill>
        <p:spPr>
          <a:xfrm>
            <a:off x="5449753" y="3112860"/>
            <a:ext cx="2346956" cy="2063854"/>
          </a:xfrm>
          <a:prstGeom prst="rect">
            <a:avLst/>
          </a:prstGeom>
        </p:spPr>
      </p:pic>
      <p:sp>
        <p:nvSpPr>
          <p:cNvPr id="18" name="Oval 17">
            <a:hlinkClick r:id="rId10" action="ppaction://hlinksldjump"/>
            <a:extLst>
              <a:ext uri="{FF2B5EF4-FFF2-40B4-BE49-F238E27FC236}">
                <a16:creationId xmlns:a16="http://schemas.microsoft.com/office/drawing/2014/main" id="{D0549992-BC71-4E64-A750-D7E477262FF6}"/>
              </a:ext>
            </a:extLst>
          </p:cNvPr>
          <p:cNvSpPr/>
          <p:nvPr/>
        </p:nvSpPr>
        <p:spPr>
          <a:xfrm>
            <a:off x="6238686" y="4197101"/>
            <a:ext cx="633466" cy="638764"/>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pic>
        <p:nvPicPr>
          <p:cNvPr id="19" name="Picture 18">
            <a:hlinkClick r:id="rId12" action="ppaction://hlinksldjump"/>
            <a:extLst>
              <a:ext uri="{FF2B5EF4-FFF2-40B4-BE49-F238E27FC236}">
                <a16:creationId xmlns:a16="http://schemas.microsoft.com/office/drawing/2014/main" id="{3A27C904-9D88-49AC-9493-7375521D4B33}"/>
              </a:ext>
            </a:extLst>
          </p:cNvPr>
          <p:cNvPicPr>
            <a:picLocks noChangeAspect="1"/>
          </p:cNvPicPr>
          <p:nvPr/>
        </p:nvPicPr>
        <p:blipFill rotWithShape="1">
          <a:blip r:embed="rId11">
            <a:extLst>
              <a:ext uri="{28A0092B-C50C-407E-A947-70E740481C1C}">
                <a14:useLocalDpi xmlns:a14="http://schemas.microsoft.com/office/drawing/2010/main" val="0"/>
              </a:ext>
            </a:extLst>
          </a:blip>
          <a:srcRect l="27781" t="29721" r="25555" b="29584"/>
          <a:stretch/>
        </p:blipFill>
        <p:spPr>
          <a:xfrm>
            <a:off x="8251533" y="4480128"/>
            <a:ext cx="2688908" cy="2304303"/>
          </a:xfrm>
          <a:prstGeom prst="rect">
            <a:avLst/>
          </a:prstGeom>
        </p:spPr>
      </p:pic>
      <p:sp>
        <p:nvSpPr>
          <p:cNvPr id="20" name="Oval 19">
            <a:hlinkClick r:id="rId12" action="ppaction://hlinksldjump"/>
            <a:extLst>
              <a:ext uri="{FF2B5EF4-FFF2-40B4-BE49-F238E27FC236}">
                <a16:creationId xmlns:a16="http://schemas.microsoft.com/office/drawing/2014/main" id="{74709CE0-FE56-4235-870A-C85B99432478}"/>
              </a:ext>
            </a:extLst>
          </p:cNvPr>
          <p:cNvSpPr/>
          <p:nvPr/>
        </p:nvSpPr>
        <p:spPr>
          <a:xfrm>
            <a:off x="9167011" y="5697288"/>
            <a:ext cx="725763" cy="713183"/>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pic>
        <p:nvPicPr>
          <p:cNvPr id="21" name="Picture 20">
            <a:hlinkClick r:id="rId13" action="ppaction://hlinksldjump"/>
            <a:extLst>
              <a:ext uri="{FF2B5EF4-FFF2-40B4-BE49-F238E27FC236}">
                <a16:creationId xmlns:a16="http://schemas.microsoft.com/office/drawing/2014/main" id="{0F778C72-6703-411A-BF49-C6EB70EB3579}"/>
              </a:ext>
            </a:extLst>
          </p:cNvPr>
          <p:cNvPicPr>
            <a:picLocks noChangeAspect="1"/>
          </p:cNvPicPr>
          <p:nvPr/>
        </p:nvPicPr>
        <p:blipFill rotWithShape="1">
          <a:blip r:embed="rId11">
            <a:extLst>
              <a:ext uri="{28A0092B-C50C-407E-A947-70E740481C1C}">
                <a14:useLocalDpi xmlns:a14="http://schemas.microsoft.com/office/drawing/2010/main" val="0"/>
              </a:ext>
            </a:extLst>
          </a:blip>
          <a:srcRect l="27781" t="29721" r="25555" b="29584"/>
          <a:stretch/>
        </p:blipFill>
        <p:spPr>
          <a:xfrm>
            <a:off x="257432" y="4198059"/>
            <a:ext cx="2430714" cy="2135235"/>
          </a:xfrm>
          <a:prstGeom prst="rect">
            <a:avLst/>
          </a:prstGeom>
        </p:spPr>
      </p:pic>
      <p:sp>
        <p:nvSpPr>
          <p:cNvPr id="22" name="Oval 21">
            <a:hlinkClick r:id="rId13" action="ppaction://hlinksldjump"/>
            <a:extLst>
              <a:ext uri="{FF2B5EF4-FFF2-40B4-BE49-F238E27FC236}">
                <a16:creationId xmlns:a16="http://schemas.microsoft.com/office/drawing/2014/main" id="{08CDF487-9E5F-4CD3-B074-1FF2BAEF3A75}"/>
              </a:ext>
            </a:extLst>
          </p:cNvPr>
          <p:cNvSpPr/>
          <p:nvPr/>
        </p:nvSpPr>
        <p:spPr>
          <a:xfrm>
            <a:off x="1082085" y="5327532"/>
            <a:ext cx="656073" cy="660856"/>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pic>
        <p:nvPicPr>
          <p:cNvPr id="23" name="Picture 22">
            <a:hlinkClick r:id="rId14" action="ppaction://hlinksldjump"/>
            <a:extLst>
              <a:ext uri="{FF2B5EF4-FFF2-40B4-BE49-F238E27FC236}">
                <a16:creationId xmlns:a16="http://schemas.microsoft.com/office/drawing/2014/main" id="{D0F06044-0364-44D7-A58A-AC1671C25929}"/>
              </a:ext>
            </a:extLst>
          </p:cNvPr>
          <p:cNvPicPr>
            <a:picLocks noChangeAspect="1"/>
          </p:cNvPicPr>
          <p:nvPr/>
        </p:nvPicPr>
        <p:blipFill rotWithShape="1">
          <a:blip r:embed="rId11">
            <a:extLst>
              <a:ext uri="{28A0092B-C50C-407E-A947-70E740481C1C}">
                <a14:useLocalDpi xmlns:a14="http://schemas.microsoft.com/office/drawing/2010/main" val="0"/>
              </a:ext>
            </a:extLst>
          </a:blip>
          <a:srcRect l="27781" t="29721" r="25555" b="29584"/>
          <a:stretch/>
        </p:blipFill>
        <p:spPr>
          <a:xfrm>
            <a:off x="1854628" y="1392262"/>
            <a:ext cx="2488625" cy="2157898"/>
          </a:xfrm>
          <a:prstGeom prst="rect">
            <a:avLst/>
          </a:prstGeom>
        </p:spPr>
      </p:pic>
      <p:sp>
        <p:nvSpPr>
          <p:cNvPr id="24" name="Oval 23">
            <a:hlinkClick r:id="rId14" action="ppaction://hlinksldjump"/>
            <a:extLst>
              <a:ext uri="{FF2B5EF4-FFF2-40B4-BE49-F238E27FC236}">
                <a16:creationId xmlns:a16="http://schemas.microsoft.com/office/drawing/2014/main" id="{4BB7540B-F6A8-467A-8F52-22BD9959107A}"/>
              </a:ext>
            </a:extLst>
          </p:cNvPr>
          <p:cNvSpPr/>
          <p:nvPr/>
        </p:nvSpPr>
        <p:spPr>
          <a:xfrm>
            <a:off x="2701313" y="2527094"/>
            <a:ext cx="671704" cy="667870"/>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pic>
        <p:nvPicPr>
          <p:cNvPr id="27" name="Picture 26">
            <a:hlinkClick r:id="rId15" action="ppaction://hlinksldjump"/>
            <a:extLst>
              <a:ext uri="{FF2B5EF4-FFF2-40B4-BE49-F238E27FC236}">
                <a16:creationId xmlns:a16="http://schemas.microsoft.com/office/drawing/2014/main" id="{E70F3E2E-3C12-4B1D-84A3-C60CBBF5E725}"/>
              </a:ext>
            </a:extLst>
          </p:cNvPr>
          <p:cNvPicPr>
            <a:picLocks noChangeAspect="1"/>
          </p:cNvPicPr>
          <p:nvPr/>
        </p:nvPicPr>
        <p:blipFill rotWithShape="1">
          <a:blip r:embed="rId11">
            <a:extLst>
              <a:ext uri="{28A0092B-C50C-407E-A947-70E740481C1C}">
                <a14:useLocalDpi xmlns:a14="http://schemas.microsoft.com/office/drawing/2010/main" val="0"/>
              </a:ext>
            </a:extLst>
          </a:blip>
          <a:srcRect l="27781" t="29721" r="25555" b="29584"/>
          <a:stretch/>
        </p:blipFill>
        <p:spPr>
          <a:xfrm>
            <a:off x="6355844" y="545561"/>
            <a:ext cx="2413199" cy="2202533"/>
          </a:xfrm>
          <a:prstGeom prst="rect">
            <a:avLst/>
          </a:prstGeom>
        </p:spPr>
      </p:pic>
      <p:sp>
        <p:nvSpPr>
          <p:cNvPr id="28" name="Oval 27">
            <a:hlinkClick r:id="rId15" action="ppaction://hlinksldjump"/>
            <a:extLst>
              <a:ext uri="{FF2B5EF4-FFF2-40B4-BE49-F238E27FC236}">
                <a16:creationId xmlns:a16="http://schemas.microsoft.com/office/drawing/2014/main" id="{01485624-37B9-4D74-A6D3-3D0ECC4A65D3}"/>
              </a:ext>
            </a:extLst>
          </p:cNvPr>
          <p:cNvSpPr/>
          <p:nvPr/>
        </p:nvSpPr>
        <p:spPr>
          <a:xfrm>
            <a:off x="7143590" y="1710308"/>
            <a:ext cx="651346" cy="681685"/>
          </a:xfrm>
          <a:prstGeom prst="ellipse">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2" name="Arrow: Left 1">
            <a:hlinkClick r:id="rId16" action="ppaction://hlinksldjump"/>
            <a:extLst>
              <a:ext uri="{FF2B5EF4-FFF2-40B4-BE49-F238E27FC236}">
                <a16:creationId xmlns:a16="http://schemas.microsoft.com/office/drawing/2014/main" id="{AD0F792A-323E-2917-AD05-4FE26AFD2CB9}"/>
              </a:ext>
            </a:extLst>
          </p:cNvPr>
          <p:cNvSpPr/>
          <p:nvPr/>
        </p:nvSpPr>
        <p:spPr>
          <a:xfrm>
            <a:off x="10249787" y="138224"/>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
        <p:nvSpPr>
          <p:cNvPr id="3" name="Rectangle: Rounded Corners 2">
            <a:extLst>
              <a:ext uri="{FF2B5EF4-FFF2-40B4-BE49-F238E27FC236}">
                <a16:creationId xmlns:a16="http://schemas.microsoft.com/office/drawing/2014/main" id="{F2E8A313-51AC-D7DA-C4A4-A2918C9E52F6}"/>
              </a:ext>
            </a:extLst>
          </p:cNvPr>
          <p:cNvSpPr/>
          <p:nvPr/>
        </p:nvSpPr>
        <p:spPr>
          <a:xfrm>
            <a:off x="4486939" y="6326372"/>
            <a:ext cx="2626241" cy="3615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BẤM VÀO TỪNG CON SAO BIỂN</a:t>
            </a:r>
          </a:p>
        </p:txBody>
      </p:sp>
    </p:spTree>
    <p:extLst>
      <p:ext uri="{BB962C8B-B14F-4D97-AF65-F5344CB8AC3E}">
        <p14:creationId xmlns:p14="http://schemas.microsoft.com/office/powerpoint/2010/main" val="41600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grpId="1" nodeType="withEffect">
                                  <p:stCondLst>
                                    <p:cond delay="0"/>
                                  </p:stCondLst>
                                  <p:childTnLst>
                                    <p:animRot by="120000">
                                      <p:cBhvr>
                                        <p:cTn id="18" dur="100" fill="hold">
                                          <p:stCondLst>
                                            <p:cond delay="0"/>
                                          </p:stCondLst>
                                        </p:cTn>
                                        <p:tgtEl>
                                          <p:spTgt spid="24"/>
                                        </p:tgtEl>
                                        <p:attrNameLst>
                                          <p:attrName>r</p:attrName>
                                        </p:attrNameLst>
                                      </p:cBhvr>
                                    </p:animRot>
                                    <p:animRot by="-240000">
                                      <p:cBhvr>
                                        <p:cTn id="19" dur="200" fill="hold">
                                          <p:stCondLst>
                                            <p:cond delay="200"/>
                                          </p:stCondLst>
                                        </p:cTn>
                                        <p:tgtEl>
                                          <p:spTgt spid="24"/>
                                        </p:tgtEl>
                                        <p:attrNameLst>
                                          <p:attrName>r</p:attrName>
                                        </p:attrNameLst>
                                      </p:cBhvr>
                                    </p:animRot>
                                    <p:animRot by="240000">
                                      <p:cBhvr>
                                        <p:cTn id="20" dur="200" fill="hold">
                                          <p:stCondLst>
                                            <p:cond delay="400"/>
                                          </p:stCondLst>
                                        </p:cTn>
                                        <p:tgtEl>
                                          <p:spTgt spid="24"/>
                                        </p:tgtEl>
                                        <p:attrNameLst>
                                          <p:attrName>r</p:attrName>
                                        </p:attrNameLst>
                                      </p:cBhvr>
                                    </p:animRot>
                                    <p:animRot by="-240000">
                                      <p:cBhvr>
                                        <p:cTn id="21" dur="200" fill="hold">
                                          <p:stCondLst>
                                            <p:cond delay="600"/>
                                          </p:stCondLst>
                                        </p:cTn>
                                        <p:tgtEl>
                                          <p:spTgt spid="24"/>
                                        </p:tgtEl>
                                        <p:attrNameLst>
                                          <p:attrName>r</p:attrName>
                                        </p:attrNameLst>
                                      </p:cBhvr>
                                    </p:animRot>
                                    <p:animRot by="120000">
                                      <p:cBhvr>
                                        <p:cTn id="22" dur="200" fill="hold">
                                          <p:stCondLst>
                                            <p:cond delay="800"/>
                                          </p:stCondLst>
                                        </p:cTn>
                                        <p:tgtEl>
                                          <p:spTgt spid="2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7"/>
                                        </p:tgtEl>
                                        <p:attrNameLst>
                                          <p:attrName>r</p:attrName>
                                        </p:attrNameLst>
                                      </p:cBhvr>
                                    </p:animRot>
                                    <p:animRot by="-240000">
                                      <p:cBhvr>
                                        <p:cTn id="25" dur="200" fill="hold">
                                          <p:stCondLst>
                                            <p:cond delay="200"/>
                                          </p:stCondLst>
                                        </p:cTn>
                                        <p:tgtEl>
                                          <p:spTgt spid="27"/>
                                        </p:tgtEl>
                                        <p:attrNameLst>
                                          <p:attrName>r</p:attrName>
                                        </p:attrNameLst>
                                      </p:cBhvr>
                                    </p:animRot>
                                    <p:animRot by="240000">
                                      <p:cBhvr>
                                        <p:cTn id="26" dur="200" fill="hold">
                                          <p:stCondLst>
                                            <p:cond delay="400"/>
                                          </p:stCondLst>
                                        </p:cTn>
                                        <p:tgtEl>
                                          <p:spTgt spid="27"/>
                                        </p:tgtEl>
                                        <p:attrNameLst>
                                          <p:attrName>r</p:attrName>
                                        </p:attrNameLst>
                                      </p:cBhvr>
                                    </p:animRot>
                                    <p:animRot by="-240000">
                                      <p:cBhvr>
                                        <p:cTn id="27" dur="200" fill="hold">
                                          <p:stCondLst>
                                            <p:cond delay="600"/>
                                          </p:stCondLst>
                                        </p:cTn>
                                        <p:tgtEl>
                                          <p:spTgt spid="27"/>
                                        </p:tgtEl>
                                        <p:attrNameLst>
                                          <p:attrName>r</p:attrName>
                                        </p:attrNameLst>
                                      </p:cBhvr>
                                    </p:animRot>
                                    <p:animRot by="120000">
                                      <p:cBhvr>
                                        <p:cTn id="28" dur="200" fill="hold">
                                          <p:stCondLst>
                                            <p:cond delay="800"/>
                                          </p:stCondLst>
                                        </p:cTn>
                                        <p:tgtEl>
                                          <p:spTgt spid="27"/>
                                        </p:tgtEl>
                                        <p:attrNameLst>
                                          <p:attrName>r</p:attrName>
                                        </p:attrNameLst>
                                      </p:cBhvr>
                                    </p:animRot>
                                  </p:childTnLst>
                                </p:cTn>
                              </p:par>
                              <p:par>
                                <p:cTn id="29" presetID="32" presetClass="emph" presetSubtype="0" repeatCount="indefinite" fill="hold" grpId="1"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1"/>
                                        </p:tgtEl>
                                        <p:attrNameLst>
                                          <p:attrName>r</p:attrName>
                                        </p:attrNameLst>
                                      </p:cBhvr>
                                    </p:animRot>
                                    <p:animRot by="-240000">
                                      <p:cBhvr>
                                        <p:cTn id="37" dur="200" fill="hold">
                                          <p:stCondLst>
                                            <p:cond delay="200"/>
                                          </p:stCondLst>
                                        </p:cTn>
                                        <p:tgtEl>
                                          <p:spTgt spid="21"/>
                                        </p:tgtEl>
                                        <p:attrNameLst>
                                          <p:attrName>r</p:attrName>
                                        </p:attrNameLst>
                                      </p:cBhvr>
                                    </p:animRot>
                                    <p:animRot by="240000">
                                      <p:cBhvr>
                                        <p:cTn id="38" dur="200" fill="hold">
                                          <p:stCondLst>
                                            <p:cond delay="400"/>
                                          </p:stCondLst>
                                        </p:cTn>
                                        <p:tgtEl>
                                          <p:spTgt spid="21"/>
                                        </p:tgtEl>
                                        <p:attrNameLst>
                                          <p:attrName>r</p:attrName>
                                        </p:attrNameLst>
                                      </p:cBhvr>
                                    </p:animRot>
                                    <p:animRot by="-240000">
                                      <p:cBhvr>
                                        <p:cTn id="39" dur="200" fill="hold">
                                          <p:stCondLst>
                                            <p:cond delay="600"/>
                                          </p:stCondLst>
                                        </p:cTn>
                                        <p:tgtEl>
                                          <p:spTgt spid="21"/>
                                        </p:tgtEl>
                                        <p:attrNameLst>
                                          <p:attrName>r</p:attrName>
                                        </p:attrNameLst>
                                      </p:cBhvr>
                                    </p:animRot>
                                    <p:animRot by="120000">
                                      <p:cBhvr>
                                        <p:cTn id="40" dur="200" fill="hold">
                                          <p:stCondLst>
                                            <p:cond delay="800"/>
                                          </p:stCondLst>
                                        </p:cTn>
                                        <p:tgtEl>
                                          <p:spTgt spid="21"/>
                                        </p:tgtEl>
                                        <p:attrNameLst>
                                          <p:attrName>r</p:attrName>
                                        </p:attrNameLst>
                                      </p:cBhvr>
                                    </p:animRo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8"/>
                                        </p:tgtEl>
                                        <p:attrNameLst>
                                          <p:attrName>r</p:attrName>
                                        </p:attrNameLst>
                                      </p:cBhvr>
                                    </p:animRot>
                                    <p:animRot by="-240000">
                                      <p:cBhvr>
                                        <p:cTn id="49" dur="200" fill="hold">
                                          <p:stCondLst>
                                            <p:cond delay="200"/>
                                          </p:stCondLst>
                                        </p:cTn>
                                        <p:tgtEl>
                                          <p:spTgt spid="8"/>
                                        </p:tgtEl>
                                        <p:attrNameLst>
                                          <p:attrName>r</p:attrName>
                                        </p:attrNameLst>
                                      </p:cBhvr>
                                    </p:animRot>
                                    <p:animRot by="240000">
                                      <p:cBhvr>
                                        <p:cTn id="50" dur="200" fill="hold">
                                          <p:stCondLst>
                                            <p:cond delay="400"/>
                                          </p:stCondLst>
                                        </p:cTn>
                                        <p:tgtEl>
                                          <p:spTgt spid="8"/>
                                        </p:tgtEl>
                                        <p:attrNameLst>
                                          <p:attrName>r</p:attrName>
                                        </p:attrNameLst>
                                      </p:cBhvr>
                                    </p:animRot>
                                    <p:animRot by="-240000">
                                      <p:cBhvr>
                                        <p:cTn id="51" dur="200" fill="hold">
                                          <p:stCondLst>
                                            <p:cond delay="600"/>
                                          </p:stCondLst>
                                        </p:cTn>
                                        <p:tgtEl>
                                          <p:spTgt spid="8"/>
                                        </p:tgtEl>
                                        <p:attrNameLst>
                                          <p:attrName>r</p:attrName>
                                        </p:attrNameLst>
                                      </p:cBhvr>
                                    </p:animRot>
                                    <p:animRot by="120000">
                                      <p:cBhvr>
                                        <p:cTn id="52" dur="200" fill="hold">
                                          <p:stCondLst>
                                            <p:cond delay="800"/>
                                          </p:stCondLst>
                                        </p:cTn>
                                        <p:tgtEl>
                                          <p:spTgt spid="8"/>
                                        </p:tgtEl>
                                        <p:attrNameLst>
                                          <p:attrName>r</p:attrName>
                                        </p:attrNameLst>
                                      </p:cBhvr>
                                    </p:animRo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8"/>
                                        </p:tgtEl>
                                        <p:attrNameLst>
                                          <p:attrName>r</p:attrName>
                                        </p:attrNameLst>
                                      </p:cBhvr>
                                    </p:animRot>
                                    <p:animRot by="-240000">
                                      <p:cBhvr>
                                        <p:cTn id="55" dur="200" fill="hold">
                                          <p:stCondLst>
                                            <p:cond delay="200"/>
                                          </p:stCondLst>
                                        </p:cTn>
                                        <p:tgtEl>
                                          <p:spTgt spid="18"/>
                                        </p:tgtEl>
                                        <p:attrNameLst>
                                          <p:attrName>r</p:attrName>
                                        </p:attrNameLst>
                                      </p:cBhvr>
                                    </p:animRot>
                                    <p:animRot by="240000">
                                      <p:cBhvr>
                                        <p:cTn id="56" dur="200" fill="hold">
                                          <p:stCondLst>
                                            <p:cond delay="400"/>
                                          </p:stCondLst>
                                        </p:cTn>
                                        <p:tgtEl>
                                          <p:spTgt spid="18"/>
                                        </p:tgtEl>
                                        <p:attrNameLst>
                                          <p:attrName>r</p:attrName>
                                        </p:attrNameLst>
                                      </p:cBhvr>
                                    </p:animRot>
                                    <p:animRot by="-240000">
                                      <p:cBhvr>
                                        <p:cTn id="57" dur="200" fill="hold">
                                          <p:stCondLst>
                                            <p:cond delay="600"/>
                                          </p:stCondLst>
                                        </p:cTn>
                                        <p:tgtEl>
                                          <p:spTgt spid="18"/>
                                        </p:tgtEl>
                                        <p:attrNameLst>
                                          <p:attrName>r</p:attrName>
                                        </p:attrNameLst>
                                      </p:cBhvr>
                                    </p:animRot>
                                    <p:animRot by="120000">
                                      <p:cBhvr>
                                        <p:cTn id="58" dur="200" fill="hold">
                                          <p:stCondLst>
                                            <p:cond delay="800"/>
                                          </p:stCondLst>
                                        </p:cTn>
                                        <p:tgtEl>
                                          <p:spTgt spid="18"/>
                                        </p:tgtEl>
                                        <p:attrNameLst>
                                          <p:attrName>r</p:attrName>
                                        </p:attrNameLst>
                                      </p:cBhvr>
                                    </p:animRot>
                                  </p:childTnLst>
                                </p:cTn>
                              </p:par>
                              <p:par>
                                <p:cTn id="59" presetID="32" presetClass="emph" presetSubtype="0" repeatCount="indefinite" fill="hold" grpId="1" nodeType="withEffect">
                                  <p:stCondLst>
                                    <p:cond delay="0"/>
                                  </p:stCondLst>
                                  <p:childTnLst>
                                    <p:animRot by="120000">
                                      <p:cBhvr>
                                        <p:cTn id="60" dur="100" fill="hold">
                                          <p:stCondLst>
                                            <p:cond delay="0"/>
                                          </p:stCondLst>
                                        </p:cTn>
                                        <p:tgtEl>
                                          <p:spTgt spid="20"/>
                                        </p:tgtEl>
                                        <p:attrNameLst>
                                          <p:attrName>r</p:attrName>
                                        </p:attrNameLst>
                                      </p:cBhvr>
                                    </p:animRot>
                                    <p:animRot by="-240000">
                                      <p:cBhvr>
                                        <p:cTn id="61" dur="200" fill="hold">
                                          <p:stCondLst>
                                            <p:cond delay="200"/>
                                          </p:stCondLst>
                                        </p:cTn>
                                        <p:tgtEl>
                                          <p:spTgt spid="20"/>
                                        </p:tgtEl>
                                        <p:attrNameLst>
                                          <p:attrName>r</p:attrName>
                                        </p:attrNameLst>
                                      </p:cBhvr>
                                    </p:animRot>
                                    <p:animRot by="240000">
                                      <p:cBhvr>
                                        <p:cTn id="62" dur="200" fill="hold">
                                          <p:stCondLst>
                                            <p:cond delay="400"/>
                                          </p:stCondLst>
                                        </p:cTn>
                                        <p:tgtEl>
                                          <p:spTgt spid="20"/>
                                        </p:tgtEl>
                                        <p:attrNameLst>
                                          <p:attrName>r</p:attrName>
                                        </p:attrNameLst>
                                      </p:cBhvr>
                                    </p:animRot>
                                    <p:animRot by="-240000">
                                      <p:cBhvr>
                                        <p:cTn id="63" dur="200" fill="hold">
                                          <p:stCondLst>
                                            <p:cond delay="600"/>
                                          </p:stCondLst>
                                        </p:cTn>
                                        <p:tgtEl>
                                          <p:spTgt spid="20"/>
                                        </p:tgtEl>
                                        <p:attrNameLst>
                                          <p:attrName>r</p:attrName>
                                        </p:attrNameLst>
                                      </p:cBhvr>
                                    </p:animRot>
                                    <p:animRot by="120000">
                                      <p:cBhvr>
                                        <p:cTn id="64"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500"/>
                                        <p:tgtEl>
                                          <p:spTgt spid="28"/>
                                        </p:tgtEl>
                                      </p:cBhvr>
                                    </p:animEffect>
                                    <p:set>
                                      <p:cBhvr>
                                        <p:cTn id="73" dur="1" fill="hold">
                                          <p:stCondLst>
                                            <p:cond delay="499"/>
                                          </p:stCondLst>
                                        </p:cTn>
                                        <p:tgtEl>
                                          <p:spTgt spid="28"/>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subTnLst>
                                    <p:audio>
                                      <p:cMediaNode>
                                        <p:cTn display="0" masterRel="sameClick">
                                          <p:stCondLst>
                                            <p:cond evt="begin" delay="0">
                                              <p:tn val="7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7"/>
                  </p:tgtEl>
                </p:cond>
              </p:nextCondLst>
            </p:seq>
            <p:seq concurrent="1" nextAc="seek">
              <p:cTn id="78" restart="whenNotActive" fill="hold" evtFilter="cancelBubble" nodeType="interactiveSeq">
                <p:stCondLst>
                  <p:cond evt="onClick" delay="0">
                    <p:tgtEl>
                      <p:spTgt spid="21"/>
                    </p:tgtEl>
                  </p:cond>
                </p:stCondLst>
                <p:endSync evt="end" delay="0">
                  <p:rtn val="all"/>
                </p:endSync>
                <p:childTnLst>
                  <p:par>
                    <p:cTn id="79" fill="hold">
                      <p:stCondLst>
                        <p:cond delay="0"/>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2"/>
                                        </p:tgtEl>
                                      </p:cBhvr>
                                    </p:animEffect>
                                    <p:set>
                                      <p:cBhvr>
                                        <p:cTn id="86" dur="1" fill="hold">
                                          <p:stCondLst>
                                            <p:cond delay="499"/>
                                          </p:stCondLst>
                                        </p:cTn>
                                        <p:tgtEl>
                                          <p:spTgt spid="22"/>
                                        </p:tgtEl>
                                        <p:attrNameLst>
                                          <p:attrName>style.visibility</p:attrName>
                                        </p:attrNameLst>
                                      </p:cBhvr>
                                      <p:to>
                                        <p:strVal val="hidden"/>
                                      </p:to>
                                    </p:set>
                                  </p:childTnLst>
                                </p:cTn>
                              </p:par>
                            </p:childTnLst>
                          </p:cTn>
                        </p:par>
                        <p:par>
                          <p:cTn id="87" fill="hold">
                            <p:stCondLst>
                              <p:cond delay="500"/>
                            </p:stCondLst>
                            <p:childTnLst>
                              <p:par>
                                <p:cTn id="88" presetID="10" presetClass="entr" presetSubtype="0"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subTnLst>
                                    <p:audio>
                                      <p:cMediaNode>
                                        <p:cTn display="0" masterRel="sameClick">
                                          <p:stCondLst>
                                            <p:cond evt="begin" delay="0">
                                              <p:tn val="8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18"/>
                                        </p:tgtEl>
                                      </p:cBhvr>
                                    </p:animEffect>
                                    <p:set>
                                      <p:cBhvr>
                                        <p:cTn id="99" dur="1" fill="hold">
                                          <p:stCondLst>
                                            <p:cond delay="499"/>
                                          </p:stCondLst>
                                        </p:cTn>
                                        <p:tgtEl>
                                          <p:spTgt spid="18"/>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nodeType="after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fade">
                                      <p:cBhvr>
                                        <p:cTn id="103" dur="500"/>
                                        <p:tgtEl>
                                          <p:spTgt spid="10"/>
                                        </p:tgtEl>
                                      </p:cBhvr>
                                    </p:animEffect>
                                  </p:childTnLst>
                                  <p:subTnLst>
                                    <p:audio>
                                      <p:cMediaNode>
                                        <p:cTn display="0" masterRel="sameClick">
                                          <p:stCondLst>
                                            <p:cond evt="begin" delay="0">
                                              <p:tn val="101"/>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8"/>
                  </p:tgtEl>
                </p:cond>
              </p:nextCondLst>
            </p:seq>
            <p:seq concurrent="1" nextAc="seek">
              <p:cTn id="104" restart="whenNotActive" fill="hold" evtFilter="cancelBubble" nodeType="interactiveSeq">
                <p:stCondLst>
                  <p:cond evt="onClick" delay="0">
                    <p:tgtEl>
                      <p:spTgt spid="19"/>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500"/>
                                        <p:tgtEl>
                                          <p:spTgt spid="20"/>
                                        </p:tgtEl>
                                      </p:cBhvr>
                                    </p:animEffect>
                                    <p:set>
                                      <p:cBhvr>
                                        <p:cTn id="112" dur="1" fill="hold">
                                          <p:stCondLst>
                                            <p:cond delay="499"/>
                                          </p:stCondLst>
                                        </p:cTn>
                                        <p:tgtEl>
                                          <p:spTgt spid="20"/>
                                        </p:tgtEl>
                                        <p:attrNameLst>
                                          <p:attrName>style.visibility</p:attrName>
                                        </p:attrNameLst>
                                      </p:cBhvr>
                                      <p:to>
                                        <p:strVal val="hidden"/>
                                      </p:to>
                                    </p:set>
                                  </p:childTnLst>
                                </p:cTn>
                              </p:par>
                            </p:childTnLst>
                          </p:cTn>
                        </p:par>
                        <p:par>
                          <p:cTn id="113" fill="hold">
                            <p:stCondLst>
                              <p:cond delay="500"/>
                            </p:stCondLst>
                            <p:childTnLst>
                              <p:par>
                                <p:cTn id="114" presetID="10" presetClass="entr" presetSubtype="0" fill="hold" nodeType="after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fade">
                                      <p:cBhvr>
                                        <p:cTn id="116" dur="500"/>
                                        <p:tgtEl>
                                          <p:spTgt spid="9"/>
                                        </p:tgtEl>
                                      </p:cBhvr>
                                    </p:animEffect>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117" restart="whenNotActive" fill="hold" evtFilter="cancelBubble" nodeType="interactiveSeq">
                <p:stCondLst>
                  <p:cond evt="onClick" delay="0">
                    <p:tgtEl>
                      <p:spTgt spid="23"/>
                    </p:tgtEl>
                  </p:cond>
                </p:stCondLst>
                <p:endSync evt="end" delay="0">
                  <p:rtn val="all"/>
                </p:endSync>
                <p:childTnLst>
                  <p:par>
                    <p:cTn id="118" fill="hold">
                      <p:stCondLst>
                        <p:cond delay="0"/>
                      </p:stCondLst>
                      <p:childTnLst>
                        <p:par>
                          <p:cTn id="119" fill="hold">
                            <p:stCondLst>
                              <p:cond delay="0"/>
                            </p:stCondLst>
                            <p:childTnLst>
                              <p:par>
                                <p:cTn id="120" presetID="10" presetClass="exit" presetSubtype="0" fill="hold" nodeType="withEffect">
                                  <p:stCondLst>
                                    <p:cond delay="0"/>
                                  </p:stCondLst>
                                  <p:childTnLst>
                                    <p:animEffect transition="out" filter="fade">
                                      <p:cBhvr>
                                        <p:cTn id="121" dur="500"/>
                                        <p:tgtEl>
                                          <p:spTgt spid="23"/>
                                        </p:tgtEl>
                                      </p:cBhvr>
                                    </p:animEffect>
                                    <p:set>
                                      <p:cBhvr>
                                        <p:cTn id="122" dur="1" fill="hold">
                                          <p:stCondLst>
                                            <p:cond delay="499"/>
                                          </p:stCondLst>
                                        </p:cTn>
                                        <p:tgtEl>
                                          <p:spTgt spid="23"/>
                                        </p:tgtEl>
                                        <p:attrNameLst>
                                          <p:attrName>style.visibility</p:attrName>
                                        </p:attrNameLst>
                                      </p:cBhvr>
                                      <p:to>
                                        <p:strVal val="hidden"/>
                                      </p:to>
                                    </p:set>
                                  </p:childTnLst>
                                </p:cTn>
                              </p:par>
                              <p:par>
                                <p:cTn id="123" presetID="10" presetClass="exit" presetSubtype="0" fill="hold" grpId="0" nodeType="withEffect">
                                  <p:stCondLst>
                                    <p:cond delay="0"/>
                                  </p:stCondLst>
                                  <p:childTnLst>
                                    <p:animEffect transition="out" filter="fade">
                                      <p:cBhvr>
                                        <p:cTn id="124" dur="500"/>
                                        <p:tgtEl>
                                          <p:spTgt spid="24"/>
                                        </p:tgtEl>
                                      </p:cBhvr>
                                    </p:animEffect>
                                    <p:set>
                                      <p:cBhvr>
                                        <p:cTn id="125" dur="1" fill="hold">
                                          <p:stCondLst>
                                            <p:cond delay="499"/>
                                          </p:stCondLst>
                                        </p:cTn>
                                        <p:tgtEl>
                                          <p:spTgt spid="24"/>
                                        </p:tgtEl>
                                        <p:attrNameLst>
                                          <p:attrName>style.visibility</p:attrName>
                                        </p:attrNameLst>
                                      </p:cBhvr>
                                      <p:to>
                                        <p:strVal val="hidden"/>
                                      </p:to>
                                    </p:set>
                                  </p:childTnLst>
                                </p:cTn>
                              </p:par>
                            </p:childTnLst>
                          </p:cTn>
                        </p:par>
                        <p:par>
                          <p:cTn id="126" fill="hold">
                            <p:stCondLst>
                              <p:cond delay="500"/>
                            </p:stCondLst>
                            <p:childTnLst>
                              <p:par>
                                <p:cTn id="127" presetID="10" presetClass="entr" presetSubtype="0" fill="hold" nodeType="afterEffect">
                                  <p:stCondLst>
                                    <p:cond delay="0"/>
                                  </p:stCondLst>
                                  <p:childTnLst>
                                    <p:set>
                                      <p:cBhvr>
                                        <p:cTn id="128" dur="1" fill="hold">
                                          <p:stCondLst>
                                            <p:cond delay="0"/>
                                          </p:stCondLst>
                                        </p:cTn>
                                        <p:tgtEl>
                                          <p:spTgt spid="6"/>
                                        </p:tgtEl>
                                        <p:attrNameLst>
                                          <p:attrName>style.visibility</p:attrName>
                                        </p:attrNameLst>
                                      </p:cBhvr>
                                      <p:to>
                                        <p:strVal val="visible"/>
                                      </p:to>
                                    </p:set>
                                    <p:animEffect transition="in" filter="fade">
                                      <p:cBhvr>
                                        <p:cTn id="129" dur="500"/>
                                        <p:tgtEl>
                                          <p:spTgt spid="6"/>
                                        </p:tgtEl>
                                      </p:cBhvr>
                                    </p:animEffect>
                                  </p:childTnLst>
                                  <p:subTnLst>
                                    <p:audio>
                                      <p:cMediaNode>
                                        <p:cTn display="0" masterRel="sameClick">
                                          <p:stCondLst>
                                            <p:cond evt="begin" delay="0">
                                              <p:tn val="12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18" grpId="0" animBg="1"/>
      <p:bldP spid="18" grpId="1" animBg="1"/>
      <p:bldP spid="20" grpId="0" animBg="1"/>
      <p:bldP spid="20" grpId="1" animBg="1"/>
      <p:bldP spid="22" grpId="0" animBg="1"/>
      <p:bldP spid="22" grpId="1" animBg="1"/>
      <p:bldP spid="24" grpId="0" animBg="1"/>
      <p:bldP spid="24" grpId="1" animBg="1"/>
      <p:bldP spid="28" grpId="0" animBg="1"/>
      <p:bldP spid="2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Cambria" panose="02040503050406030204" pitchFamily="18" charset="0"/>
                <a:ea typeface="Cambria" panose="02040503050406030204" pitchFamily="18"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 Biển! Biển đây rồi. Thích quá!</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Arrow: Left 10">
            <a:hlinkClick r:id="rId7" action="ppaction://hlinksldjump"/>
            <a:extLst>
              <a:ext uri="{FF2B5EF4-FFF2-40B4-BE49-F238E27FC236}">
                <a16:creationId xmlns:a16="http://schemas.microsoft.com/office/drawing/2014/main" id="{395B2F80-D345-D213-6D97-E22B9031FD8F}"/>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654677F6-8016-5C66-B166-9AFBEC5430CB}"/>
              </a:ext>
            </a:extLst>
          </p:cNvPr>
          <p:cNvPicPr>
            <a:picLocks noChangeAspect="1"/>
          </p:cNvPicPr>
          <p:nvPr/>
        </p:nvPicPr>
        <p:blipFill>
          <a:blip r:embed="rId6"/>
          <a:stretch>
            <a:fillRect/>
          </a:stretch>
        </p:blipFill>
        <p:spPr>
          <a:xfrm>
            <a:off x="3984643" y="480475"/>
            <a:ext cx="3584759" cy="1048603"/>
          </a:xfrm>
          <a:prstGeom prst="rect">
            <a:avLst/>
          </a:prstGeom>
        </p:spPr>
      </p:pic>
      <p:pic>
        <p:nvPicPr>
          <p:cNvPr id="9" name="Picture 8">
            <a:extLst>
              <a:ext uri="{FF2B5EF4-FFF2-40B4-BE49-F238E27FC236}">
                <a16:creationId xmlns:a16="http://schemas.microsoft.com/office/drawing/2014/main" id="{63727797-0069-21E9-589E-D2D0AB3F62D4}"/>
              </a:ext>
            </a:extLst>
          </p:cNvPr>
          <p:cNvPicPr>
            <a:picLocks noChangeAspect="1"/>
          </p:cNvPicPr>
          <p:nvPr/>
        </p:nvPicPr>
        <p:blipFill>
          <a:blip r:embed="rId7"/>
          <a:stretch>
            <a:fillRect/>
          </a:stretch>
        </p:blipFill>
        <p:spPr>
          <a:xfrm>
            <a:off x="953862" y="1507151"/>
            <a:ext cx="2097206" cy="1121761"/>
          </a:xfrm>
          <a:prstGeom prst="rect">
            <a:avLst/>
          </a:prstGeom>
        </p:spPr>
      </p:pic>
      <p:pic>
        <p:nvPicPr>
          <p:cNvPr id="11" name="Picture 10">
            <a:extLst>
              <a:ext uri="{FF2B5EF4-FFF2-40B4-BE49-F238E27FC236}">
                <a16:creationId xmlns:a16="http://schemas.microsoft.com/office/drawing/2014/main" id="{97C68A0F-B1E2-3FEF-818F-481078D3F5CC}"/>
              </a:ext>
            </a:extLst>
          </p:cNvPr>
          <p:cNvPicPr>
            <a:picLocks noChangeAspect="1"/>
          </p:cNvPicPr>
          <p:nvPr/>
        </p:nvPicPr>
        <p:blipFill>
          <a:blip r:embed="rId8"/>
          <a:stretch>
            <a:fillRect/>
          </a:stretch>
        </p:blipFill>
        <p:spPr>
          <a:xfrm>
            <a:off x="1152833" y="2857666"/>
            <a:ext cx="11906520" cy="190821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BCB733A-B56F-14A3-B650-B9A6CF5C92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8800" y="0"/>
            <a:ext cx="1708290" cy="1708290"/>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446029" y="284784"/>
            <a:ext cx="9940128"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477385" y="471304"/>
            <a:ext cx="9271591" cy="646331"/>
          </a:xfrm>
          <a:prstGeom prst="rect">
            <a:avLst/>
          </a:prstGeom>
          <a:noFill/>
        </p:spPr>
        <p:txBody>
          <a:bodyPr wrap="square" rtlCol="0">
            <a:spAutoFit/>
          </a:bodyPr>
          <a:lstStyle/>
          <a:p>
            <a:pPr lvl="0"/>
            <a:r>
              <a:rPr lang="vi-VN" sz="3600" b="1" dirty="0">
                <a:latin typeface="Cambria" panose="02040503050406030204" pitchFamily="18" charset="0"/>
                <a:ea typeface="Cambria" panose="02040503050406030204" pitchFamily="18" charset="0"/>
                <a:cs typeface="Arial-Rounded" panose="020B0500000000000000" pitchFamily="34" charset="0"/>
              </a:rPr>
              <a:t>Biển hiện ra như thế nào trước mắt Thắng?</a:t>
            </a:r>
            <a:endParaRPr lang="en-US" sz="36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Arrow: Left 11">
            <a:hlinkClick r:id="rId7" action="ppaction://hlinksldjump"/>
            <a:extLst>
              <a:ext uri="{FF2B5EF4-FFF2-40B4-BE49-F238E27FC236}">
                <a16:creationId xmlns:a16="http://schemas.microsoft.com/office/drawing/2014/main" id="{9C9A0ED8-4428-285F-C10A-129A7216F0D7}"/>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Thắng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đã</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chú</a:t>
            </a:r>
            <a:r>
              <a:rPr lang="en-US" sz="3200" b="1" dirty="0">
                <a:latin typeface="Cambria" panose="02040503050406030204" pitchFamily="18" charset="0"/>
                <a:ea typeface="Cambria" panose="02040503050406030204" pitchFamily="18" charset="0"/>
                <a:cs typeface="Arial-Rounded" panose="020B0500000000000000" pitchFamily="34" charset="0"/>
              </a:rPr>
              <a:t> ý </a:t>
            </a:r>
            <a:r>
              <a:rPr lang="en-US" sz="3200" b="1" dirty="0" err="1">
                <a:latin typeface="Cambria" panose="02040503050406030204" pitchFamily="18" charset="0"/>
                <a:ea typeface="Cambria" panose="02040503050406030204" pitchFamily="18" charset="0"/>
                <a:cs typeface="Arial-Rounded" panose="020B0500000000000000" pitchFamily="34" charset="0"/>
              </a:rPr>
              <a:t>đến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những</a:t>
            </a:r>
            <a:r>
              <a:rPr lang="en-US" sz="3200" b="1" dirty="0">
                <a:latin typeface="Cambria" panose="02040503050406030204" pitchFamily="18" charset="0"/>
                <a:ea typeface="Cambria" panose="02040503050406030204" pitchFamily="18" charset="0"/>
                <a:cs typeface="Arial-Rounded" panose="020B0500000000000000" pitchFamily="34" charset="0"/>
              </a:rPr>
              <a:t> con </a:t>
            </a:r>
            <a:r>
              <a:rPr lang="en-US" sz="3200" b="1" dirty="0" err="1">
                <a:latin typeface="Cambria" panose="02040503050406030204" pitchFamily="18" charset="0"/>
                <a:ea typeface="Cambria" panose="02040503050406030204" pitchFamily="18" charset="0"/>
                <a:cs typeface="Arial-Rounded" panose="020B0500000000000000" pitchFamily="34" charset="0"/>
              </a:rPr>
              <a:t>vật</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gì</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trên</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bãi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biển</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Thắng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chú</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ý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đến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con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còng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gió</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trên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biển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đọc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đoạn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văn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hai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cuộc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nói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chuyện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giữa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Thắng</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Arrow: Left 7">
            <a:hlinkClick r:id="rId8" action="ppaction://hlinksldjump"/>
            <a:extLst>
              <a:ext uri="{FF2B5EF4-FFF2-40B4-BE49-F238E27FC236}">
                <a16:creationId xmlns:a16="http://schemas.microsoft.com/office/drawing/2014/main" id="{2896C52E-26A4-5C25-8279-605A8256CCCE}"/>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cs typeface="Arial-Rounded" panose="020B0500000000000000" pitchFamily="34" charset="0"/>
              </a:rPr>
              <a:t>Đóng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vai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Thắng</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giới</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thiệu</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về</a:t>
            </a:r>
            <a:r>
              <a:rPr lang="en-US" sz="3200" b="1" dirty="0">
                <a:latin typeface="Cambria" panose="02040503050406030204" pitchFamily="18" charset="0"/>
                <a:ea typeface="Cambria" panose="02040503050406030204" pitchFamily="18" charset="0"/>
                <a:cs typeface="Arial-Rounded" panose="020B0500000000000000" pitchFamily="34" charset="0"/>
              </a:rPr>
              <a:t> </a:t>
            </a:r>
            <a:r>
              <a:rPr lang="en-US" sz="3200" b="1" dirty="0" err="1">
                <a:latin typeface="Cambria" panose="02040503050406030204" pitchFamily="18" charset="0"/>
                <a:ea typeface="Cambria" panose="02040503050406030204" pitchFamily="18" charset="0"/>
                <a:cs typeface="Arial-Rounded" panose="020B0500000000000000" pitchFamily="34" charset="0"/>
              </a:rPr>
              <a:t>Hải</a:t>
            </a:r>
            <a:r>
              <a:rPr lang="en-US" sz="3200" b="1" dirty="0">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id="{19C74E90-648C-57E4-B875-0EF45819376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45" b="91267" l="9943" r="89976"/>
                    </a14:imgEffect>
                  </a14:imgLayer>
                </a14:imgProps>
              </a:ext>
              <a:ext uri="{28A0092B-C50C-407E-A947-70E740481C1C}">
                <a14:useLocalDpi xmlns:a14="http://schemas.microsoft.com/office/drawing/2010/main" val="0"/>
              </a:ext>
            </a:extLst>
          </a:blip>
          <a:stretch>
            <a:fillRect/>
          </a:stretch>
        </p:blipFill>
        <p:spPr>
          <a:xfrm flipH="1">
            <a:off x="7790980" y="2599813"/>
            <a:ext cx="3508391" cy="4677854"/>
          </a:xfrm>
          <a:prstGeom prst="rect">
            <a:avLst/>
          </a:prstGeom>
        </p:spPr>
      </p:pic>
      <p:pic>
        <p:nvPicPr>
          <p:cNvPr id="9" name="Picture 8">
            <a:extLst>
              <a:ext uri="{FF2B5EF4-FFF2-40B4-BE49-F238E27FC236}">
                <a16:creationId xmlns:a16="http://schemas.microsoft.com/office/drawing/2014/main" id="{00B0EB64-4D50-D457-39E0-F0D338FE12C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727375" y="2474180"/>
            <a:ext cx="3335174" cy="4764298"/>
          </a:xfrm>
          <a:prstGeom prst="rect">
            <a:avLst/>
          </a:prstGeom>
        </p:spPr>
      </p:pic>
      <p:grpSp>
        <p:nvGrpSpPr>
          <p:cNvPr id="15" name="Group 14">
            <a:extLst>
              <a:ext uri="{FF2B5EF4-FFF2-40B4-BE49-F238E27FC236}">
                <a16:creationId xmlns:a16="http://schemas.microsoft.com/office/drawing/2014/main" id="{54DE8AF3-F078-E4F2-021E-278AED022122}"/>
              </a:ext>
            </a:extLst>
          </p:cNvPr>
          <p:cNvGrpSpPr/>
          <p:nvPr/>
        </p:nvGrpSpPr>
        <p:grpSpPr>
          <a:xfrm>
            <a:off x="1183765" y="-80634"/>
            <a:ext cx="9719918" cy="3754172"/>
            <a:chOff x="1864457" y="0"/>
            <a:chExt cx="6639463" cy="2958088"/>
          </a:xfrm>
        </p:grpSpPr>
        <p:grpSp>
          <p:nvGrpSpPr>
            <p:cNvPr id="16" name="Group 15">
              <a:extLst>
                <a:ext uri="{FF2B5EF4-FFF2-40B4-BE49-F238E27FC236}">
                  <a16:creationId xmlns:a16="http://schemas.microsoft.com/office/drawing/2014/main" id="{2D7A5C5E-E09C-11B2-143E-64C6ADF61201}"/>
                </a:ext>
              </a:extLst>
            </p:cNvPr>
            <p:cNvGrpSpPr/>
            <p:nvPr/>
          </p:nvGrpSpPr>
          <p:grpSpPr>
            <a:xfrm flipH="1">
              <a:off x="1864457" y="0"/>
              <a:ext cx="6639463" cy="2958088"/>
              <a:chOff x="2677480" y="252064"/>
              <a:chExt cx="6575934" cy="4824537"/>
            </a:xfrm>
          </p:grpSpPr>
          <p:sp>
            <p:nvSpPr>
              <p:cNvPr id="18" name="Freeform: Shape 4">
                <a:extLst>
                  <a:ext uri="{FF2B5EF4-FFF2-40B4-BE49-F238E27FC236}">
                    <a16:creationId xmlns:a16="http://schemas.microsoft.com/office/drawing/2014/main" id="{00000590-46E3-0C66-6C4E-B34E007D8C76}"/>
                  </a:ext>
                </a:extLst>
              </p:cNvPr>
              <p:cNvSpPr/>
              <p:nvPr/>
            </p:nvSpPr>
            <p:spPr>
              <a:xfrm>
                <a:off x="2833475" y="596656"/>
                <a:ext cx="6174137" cy="3691646"/>
              </a:xfrm>
              <a:custGeom>
                <a:avLst/>
                <a:gdLst>
                  <a:gd name="connsiteX0" fmla="*/ 913025 w 6174137"/>
                  <a:gd name="connsiteY0" fmla="*/ 165344 h 3691646"/>
                  <a:gd name="connsiteX1" fmla="*/ 201825 w 6174137"/>
                  <a:gd name="connsiteY1" fmla="*/ 292344 h 3691646"/>
                  <a:gd name="connsiteX2" fmla="*/ 11325 w 6174137"/>
                  <a:gd name="connsiteY2" fmla="*/ 965444 h 3691646"/>
                  <a:gd name="connsiteX3" fmla="*/ 62125 w 6174137"/>
                  <a:gd name="connsiteY3" fmla="*/ 2959344 h 3691646"/>
                  <a:gd name="connsiteX4" fmla="*/ 392325 w 6174137"/>
                  <a:gd name="connsiteY4" fmla="*/ 3594344 h 3691646"/>
                  <a:gd name="connsiteX5" fmla="*/ 2170325 w 6174137"/>
                  <a:gd name="connsiteY5" fmla="*/ 3670544 h 3691646"/>
                  <a:gd name="connsiteX6" fmla="*/ 5408825 w 6174137"/>
                  <a:gd name="connsiteY6" fmla="*/ 3403844 h 3691646"/>
                  <a:gd name="connsiteX7" fmla="*/ 6043825 w 6174137"/>
                  <a:gd name="connsiteY7" fmla="*/ 3251444 h 3691646"/>
                  <a:gd name="connsiteX8" fmla="*/ 6170825 w 6174137"/>
                  <a:gd name="connsiteY8" fmla="*/ 1790944 h 3691646"/>
                  <a:gd name="connsiteX9" fmla="*/ 6094625 w 6174137"/>
                  <a:gd name="connsiteY9" fmla="*/ 279644 h 3691646"/>
                  <a:gd name="connsiteX10" fmla="*/ 5675525 w 6174137"/>
                  <a:gd name="connsiteY10" fmla="*/ 244 h 3691646"/>
                  <a:gd name="connsiteX11" fmla="*/ 913025 w 6174137"/>
                  <a:gd name="connsiteY11" fmla="*/ 165344 h 36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74137" h="3691646">
                    <a:moveTo>
                      <a:pt x="913025" y="165344"/>
                    </a:moveTo>
                    <a:cubicBezTo>
                      <a:pt x="632566" y="162169"/>
                      <a:pt x="352108" y="158994"/>
                      <a:pt x="201825" y="292344"/>
                    </a:cubicBezTo>
                    <a:cubicBezTo>
                      <a:pt x="51542" y="425694"/>
                      <a:pt x="34608" y="520944"/>
                      <a:pt x="11325" y="965444"/>
                    </a:cubicBezTo>
                    <a:cubicBezTo>
                      <a:pt x="-11958" y="1409944"/>
                      <a:pt x="-1375" y="2521194"/>
                      <a:pt x="62125" y="2959344"/>
                    </a:cubicBezTo>
                    <a:cubicBezTo>
                      <a:pt x="125625" y="3397494"/>
                      <a:pt x="40958" y="3475811"/>
                      <a:pt x="392325" y="3594344"/>
                    </a:cubicBezTo>
                    <a:cubicBezTo>
                      <a:pt x="743692" y="3712877"/>
                      <a:pt x="1334242" y="3702294"/>
                      <a:pt x="2170325" y="3670544"/>
                    </a:cubicBezTo>
                    <a:cubicBezTo>
                      <a:pt x="3006408" y="3638794"/>
                      <a:pt x="4763242" y="3473694"/>
                      <a:pt x="5408825" y="3403844"/>
                    </a:cubicBezTo>
                    <a:cubicBezTo>
                      <a:pt x="6054408" y="3333994"/>
                      <a:pt x="5916825" y="3520261"/>
                      <a:pt x="6043825" y="3251444"/>
                    </a:cubicBezTo>
                    <a:cubicBezTo>
                      <a:pt x="6170825" y="2982627"/>
                      <a:pt x="6162358" y="2286244"/>
                      <a:pt x="6170825" y="1790944"/>
                    </a:cubicBezTo>
                    <a:cubicBezTo>
                      <a:pt x="6179292" y="1295644"/>
                      <a:pt x="6177175" y="578094"/>
                      <a:pt x="6094625" y="279644"/>
                    </a:cubicBezTo>
                    <a:cubicBezTo>
                      <a:pt x="6012075" y="-18806"/>
                      <a:pt x="5675525" y="244"/>
                      <a:pt x="5675525" y="244"/>
                    </a:cubicBezTo>
                    <a:lnTo>
                      <a:pt x="913025" y="165344"/>
                    </a:lnTo>
                    <a:close/>
                  </a:path>
                </a:pathLst>
              </a:cu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636F81E4-0AD6-B5DC-D2F0-21171B891901}"/>
                  </a:ext>
                </a:extLst>
              </p:cNvPr>
              <p:cNvPicPr>
                <a:picLocks noChangeAspect="1"/>
              </p:cNvPicPr>
              <p:nvPr/>
            </p:nvPicPr>
            <p:blipFill rotWithShape="1">
              <a:blip r:embed="rId8">
                <a:extLst>
                  <a:ext uri="{28A0092B-C50C-407E-A947-70E740481C1C}">
                    <a14:useLocalDpi xmlns:a14="http://schemas.microsoft.com/office/drawing/2010/main" val="0"/>
                  </a:ext>
                </a:extLst>
              </a:blip>
              <a:srcRect l="13924" t="21613" r="9831" b="22448"/>
              <a:stretch/>
            </p:blipFill>
            <p:spPr>
              <a:xfrm>
                <a:off x="2677480" y="252064"/>
                <a:ext cx="6575934" cy="4824537"/>
              </a:xfrm>
              <a:prstGeom prst="rect">
                <a:avLst/>
              </a:prstGeom>
            </p:spPr>
          </p:pic>
        </p:grpSp>
        <p:sp>
          <p:nvSpPr>
            <p:cNvPr id="17" name="TextBox 16">
              <a:extLst>
                <a:ext uri="{FF2B5EF4-FFF2-40B4-BE49-F238E27FC236}">
                  <a16:creationId xmlns:a16="http://schemas.microsoft.com/office/drawing/2014/main" id="{46271B19-7503-43A7-BBB6-C90A6C14A3A3}"/>
                </a:ext>
              </a:extLst>
            </p:cNvPr>
            <p:cNvSpPr txBox="1"/>
            <p:nvPr/>
          </p:nvSpPr>
          <p:spPr>
            <a:xfrm>
              <a:off x="2295729" y="310689"/>
              <a:ext cx="5907746" cy="2012846"/>
            </a:xfrm>
            <a:prstGeom prst="rect">
              <a:avLst/>
            </a:prstGeom>
            <a:noFill/>
          </p:spPr>
          <p:txBody>
            <a:bodyPr wrap="square" rtlCol="0">
              <a:spAutoFit/>
            </a:bodyPr>
            <a:lstStyle/>
            <a:p>
              <a:pPr algn="just"/>
              <a:r>
                <a:rPr lang="en-US" sz="3200" dirty="0">
                  <a:solidFill>
                    <a:srgbClr val="0070C0"/>
                  </a:solidFill>
                </a:rPr>
                <a:t>    </a:t>
              </a:r>
              <a:r>
                <a:rPr lang="vi-VN" sz="3200" dirty="0">
                  <a:solidFill>
                    <a:srgbClr val="0070C0"/>
                  </a:solidFill>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r>
                <a:rPr lang="en-US" sz="3200" dirty="0">
                  <a:solidFill>
                    <a:srgbClr val="0070C0"/>
                  </a:solidFill>
                </a:rPr>
                <a:t>.</a:t>
              </a:r>
              <a:endParaRPr lang="en-US" sz="8000" dirty="0">
                <a:solidFill>
                  <a:srgbClr val="0070C0"/>
                </a:solidFill>
              </a:endParaRPr>
            </a:p>
          </p:txBody>
        </p:sp>
      </p:grpSp>
      <p:pic>
        <p:nvPicPr>
          <p:cNvPr id="21" name="Picture 20" descr="A white underwear on a black background&#10;&#10;AI-generated content may be incorrect.">
            <a:extLst>
              <a:ext uri="{FF2B5EF4-FFF2-40B4-BE49-F238E27FC236}">
                <a16:creationId xmlns:a16="http://schemas.microsoft.com/office/drawing/2014/main" id="{893DA384-0040-D83F-8412-71997B5A28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3472" y="4507651"/>
            <a:ext cx="445627" cy="170675"/>
          </a:xfrm>
          <a:prstGeom prst="rect">
            <a:avLst/>
          </a:prstGeom>
        </p:spPr>
      </p:pic>
      <p:pic>
        <p:nvPicPr>
          <p:cNvPr id="22" name="0">
            <a:hlinkClick r:id="" action="ppaction://media"/>
            <a:extLst>
              <a:ext uri="{FF2B5EF4-FFF2-40B4-BE49-F238E27FC236}">
                <a16:creationId xmlns:a16="http://schemas.microsoft.com/office/drawing/2014/main" id="{8299ADC4-D6D1-B311-1A42-5E23BF199AB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8121" y="557028"/>
            <a:ext cx="406400" cy="406400"/>
          </a:xfrm>
          <a:prstGeom prst="rect">
            <a:avLst/>
          </a:prstGeom>
        </p:spPr>
      </p:pic>
      <p:sp>
        <p:nvSpPr>
          <p:cNvPr id="8" name="Arrow: Left 7">
            <a:hlinkClick r:id="rId11" action="ppaction://hlinksldjump"/>
            <a:extLst>
              <a:ext uri="{FF2B5EF4-FFF2-40B4-BE49-F238E27FC236}">
                <a16:creationId xmlns:a16="http://schemas.microsoft.com/office/drawing/2014/main" id="{2E016677-786B-84B7-397A-794FDBC9A3B1}"/>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500" fill="hold"/>
                                        <p:tgtEl>
                                          <p:spTgt spid="9"/>
                                        </p:tgtEl>
                                        <p:attrNameLst>
                                          <p:attrName>ppt_x</p:attrName>
                                        </p:attrNameLst>
                                      </p:cBhvr>
                                      <p:tavLst>
                                        <p:tav tm="0">
                                          <p:val>
                                            <p:strVal val="0-#ppt_w/2"/>
                                          </p:val>
                                        </p:tav>
                                        <p:tav tm="100000">
                                          <p:val>
                                            <p:strVal val="#ppt_x"/>
                                          </p:val>
                                        </p:tav>
                                      </p:tavLst>
                                    </p:anim>
                                    <p:anim calcmode="lin" valueType="num">
                                      <p:cBhvr additive="base">
                                        <p:cTn id="14" dur="1500" fill="hold"/>
                                        <p:tgtEl>
                                          <p:spTgt spid="9"/>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1+#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 presetClass="mediacall" presetSubtype="0" fill="hold" nodeType="withEffect">
                                  <p:stCondLst>
                                    <p:cond delay="0"/>
                                  </p:stCondLst>
                                  <p:childTnLst>
                                    <p:cmd type="call" cmd="playFrom(0.0)">
                                      <p:cBhvr>
                                        <p:cTn id="27" dur="12770" fill="hold"/>
                                        <p:tgtEl>
                                          <p:spTgt spid="22"/>
                                        </p:tgtEl>
                                      </p:cBhvr>
                                    </p:cmd>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Cambria" panose="02040503050406030204" pitchFamily="18" charset="0"/>
                <a:ea typeface="字魂59号-创粗黑" panose="00000500000000000000" charset="-122"/>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Cambria" panose="02040503050406030204" pitchFamily="18" charset="0"/>
                <a:ea typeface="Cambria" panose="02040503050406030204" pitchFamily="18" charset="0"/>
                <a:cs typeface="Arial-Rounded" panose="020B0500000000000000" pitchFamily="34" charset="0"/>
              </a:rPr>
              <a:t>Theo </a:t>
            </a:r>
            <a:r>
              <a:rPr lang="en-US" sz="2800" b="1" dirty="0" err="1">
                <a:latin typeface="Cambria" panose="02040503050406030204" pitchFamily="18" charset="0"/>
                <a:ea typeface="Cambria" panose="02040503050406030204" pitchFamily="18" charset="0"/>
                <a:cs typeface="Arial-Rounded" panose="020B0500000000000000" pitchFamily="34" charset="0"/>
              </a:rPr>
              <a:t>em</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cuộc</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gặp</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gỡ</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giữa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và</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Hải</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hứa</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hẹn</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những</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điều</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gì</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thú</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vị</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tiếp</a:t>
            </a:r>
            <a:r>
              <a:rPr lang="en-US" sz="2800" b="1" dirty="0">
                <a:latin typeface="Cambria" panose="02040503050406030204" pitchFamily="18" charset="0"/>
                <a:ea typeface="Cambria" panose="02040503050406030204" pitchFamily="18" charset="0"/>
                <a:cs typeface="Arial-Rounded" panose="020B0500000000000000" pitchFamily="34" charset="0"/>
              </a:rPr>
              <a:t> </a:t>
            </a:r>
            <a:r>
              <a:rPr lang="en-US" sz="2800" b="1" dirty="0" err="1">
                <a:latin typeface="Cambria" panose="02040503050406030204" pitchFamily="18" charset="0"/>
                <a:ea typeface="Cambria" panose="02040503050406030204" pitchFamily="18" charset="0"/>
                <a:cs typeface="Arial-Rounded" panose="020B0500000000000000" pitchFamily="34" charset="0"/>
              </a:rPr>
              <a:t>theo</a:t>
            </a:r>
            <a:r>
              <a:rPr lang="en-US" sz="2800" b="1" dirty="0">
                <a:latin typeface="Cambria" panose="02040503050406030204" pitchFamily="18" charset="0"/>
                <a:ea typeface="Cambria" panose="02040503050406030204" pitchFamily="18" charset="0"/>
                <a:cs typeface="Arial-Rounded" panose="020B0500000000000000" pitchFamily="34" charset="0"/>
              </a:rPr>
              <a:t>?</a:t>
            </a:r>
            <a:endParaRPr lang="en-US" sz="2800" b="1"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dựa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vào</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đoạn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văn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cuối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cùng</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của</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bài</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đọc</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và</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suy</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nghĩ</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xem</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điều</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gì</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sẽ</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400" b="1"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diễn</a:t>
                </a:r>
                <a:r>
                  <a:rPr lang="en-US" sz="24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Cambria" panose="02040503050406030204" pitchFamily="18" charset="0"/>
                <a:ea typeface="Cambria" panose="02040503050406030204" pitchFamily="18"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Arrow: Left 5">
            <a:hlinkClick r:id="rId6" action="ppaction://hlinksldjump"/>
            <a:extLst>
              <a:ext uri="{FF2B5EF4-FFF2-40B4-BE49-F238E27FC236}">
                <a16:creationId xmlns:a16="http://schemas.microsoft.com/office/drawing/2014/main" id="{B022F1C2-46A1-7BE9-C4E4-22D7DE4B2DF3}"/>
              </a:ext>
            </a:extLst>
          </p:cNvPr>
          <p:cNvSpPr/>
          <p:nvPr/>
        </p:nvSpPr>
        <p:spPr>
          <a:xfrm>
            <a:off x="10451805" y="6188149"/>
            <a:ext cx="1371600" cy="54226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Quay </a:t>
            </a:r>
            <a:r>
              <a:rPr lang="en-US" dirty="0" err="1"/>
              <a:t>lại</a:t>
            </a:r>
            <a:endParaRPr lang="en-US" dirty="0"/>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2800767"/>
          </a:xfrm>
          <a:custGeom>
            <a:avLst/>
            <a:gdLst>
              <a:gd name="connsiteX0" fmla="*/ 0 w 11087099"/>
              <a:gd name="connsiteY0" fmla="*/ 0 h 2800767"/>
              <a:gd name="connsiteX1" fmla="*/ 694403 w 11087099"/>
              <a:gd name="connsiteY1" fmla="*/ 0 h 2800767"/>
              <a:gd name="connsiteX2" fmla="*/ 1388805 w 11087099"/>
              <a:gd name="connsiteY2" fmla="*/ 0 h 2800767"/>
              <a:gd name="connsiteX3" fmla="*/ 2194079 w 11087099"/>
              <a:gd name="connsiteY3" fmla="*/ 0 h 2800767"/>
              <a:gd name="connsiteX4" fmla="*/ 2555868 w 11087099"/>
              <a:gd name="connsiteY4" fmla="*/ 0 h 2800767"/>
              <a:gd name="connsiteX5" fmla="*/ 3028529 w 11087099"/>
              <a:gd name="connsiteY5" fmla="*/ 0 h 2800767"/>
              <a:gd name="connsiteX6" fmla="*/ 3722931 w 11087099"/>
              <a:gd name="connsiteY6" fmla="*/ 0 h 2800767"/>
              <a:gd name="connsiteX7" fmla="*/ 4417334 w 11087099"/>
              <a:gd name="connsiteY7" fmla="*/ 0 h 2800767"/>
              <a:gd name="connsiteX8" fmla="*/ 4889994 w 11087099"/>
              <a:gd name="connsiteY8" fmla="*/ 0 h 2800767"/>
              <a:gd name="connsiteX9" fmla="*/ 5251784 w 11087099"/>
              <a:gd name="connsiteY9" fmla="*/ 0 h 2800767"/>
              <a:gd name="connsiteX10" fmla="*/ 6057057 w 11087099"/>
              <a:gd name="connsiteY10" fmla="*/ 0 h 2800767"/>
              <a:gd name="connsiteX11" fmla="*/ 6307976 w 11087099"/>
              <a:gd name="connsiteY11" fmla="*/ 0 h 2800767"/>
              <a:gd name="connsiteX12" fmla="*/ 6669765 w 11087099"/>
              <a:gd name="connsiteY12" fmla="*/ 0 h 2800767"/>
              <a:gd name="connsiteX13" fmla="*/ 7031555 w 11087099"/>
              <a:gd name="connsiteY13" fmla="*/ 0 h 2800767"/>
              <a:gd name="connsiteX14" fmla="*/ 7615086 w 11087099"/>
              <a:gd name="connsiteY14" fmla="*/ 0 h 2800767"/>
              <a:gd name="connsiteX15" fmla="*/ 7866005 w 11087099"/>
              <a:gd name="connsiteY15" fmla="*/ 0 h 2800767"/>
              <a:gd name="connsiteX16" fmla="*/ 8449537 w 11087099"/>
              <a:gd name="connsiteY16" fmla="*/ 0 h 2800767"/>
              <a:gd name="connsiteX17" fmla="*/ 9254810 w 11087099"/>
              <a:gd name="connsiteY17" fmla="*/ 0 h 2800767"/>
              <a:gd name="connsiteX18" fmla="*/ 9616600 w 11087099"/>
              <a:gd name="connsiteY18" fmla="*/ 0 h 2800767"/>
              <a:gd name="connsiteX19" fmla="*/ 10200131 w 11087099"/>
              <a:gd name="connsiteY19" fmla="*/ 0 h 2800767"/>
              <a:gd name="connsiteX20" fmla="*/ 11087099 w 11087099"/>
              <a:gd name="connsiteY20" fmla="*/ 0 h 2800767"/>
              <a:gd name="connsiteX21" fmla="*/ 11087099 w 11087099"/>
              <a:gd name="connsiteY21" fmla="*/ 476130 h 2800767"/>
              <a:gd name="connsiteX22" fmla="*/ 11087099 w 11087099"/>
              <a:gd name="connsiteY22" fmla="*/ 1008276 h 2800767"/>
              <a:gd name="connsiteX23" fmla="*/ 11087099 w 11087099"/>
              <a:gd name="connsiteY23" fmla="*/ 1596437 h 2800767"/>
              <a:gd name="connsiteX24" fmla="*/ 11087099 w 11087099"/>
              <a:gd name="connsiteY24" fmla="*/ 2072568 h 2800767"/>
              <a:gd name="connsiteX25" fmla="*/ 11087099 w 11087099"/>
              <a:gd name="connsiteY25" fmla="*/ 2800767 h 2800767"/>
              <a:gd name="connsiteX26" fmla="*/ 10725309 w 11087099"/>
              <a:gd name="connsiteY26" fmla="*/ 2800767 h 2800767"/>
              <a:gd name="connsiteX27" fmla="*/ 10474391 w 11087099"/>
              <a:gd name="connsiteY27" fmla="*/ 2800767 h 2800767"/>
              <a:gd name="connsiteX28" fmla="*/ 10001730 w 11087099"/>
              <a:gd name="connsiteY28" fmla="*/ 2800767 h 2800767"/>
              <a:gd name="connsiteX29" fmla="*/ 9529070 w 11087099"/>
              <a:gd name="connsiteY29" fmla="*/ 2800767 h 2800767"/>
              <a:gd name="connsiteX30" fmla="*/ 8834667 w 11087099"/>
              <a:gd name="connsiteY30" fmla="*/ 2800767 h 2800767"/>
              <a:gd name="connsiteX31" fmla="*/ 8029394 w 11087099"/>
              <a:gd name="connsiteY31" fmla="*/ 2800767 h 2800767"/>
              <a:gd name="connsiteX32" fmla="*/ 7556733 w 11087099"/>
              <a:gd name="connsiteY32" fmla="*/ 2800767 h 2800767"/>
              <a:gd name="connsiteX33" fmla="*/ 7194944 w 11087099"/>
              <a:gd name="connsiteY33" fmla="*/ 2800767 h 2800767"/>
              <a:gd name="connsiteX34" fmla="*/ 6722283 w 11087099"/>
              <a:gd name="connsiteY34" fmla="*/ 2800767 h 2800767"/>
              <a:gd name="connsiteX35" fmla="*/ 6027881 w 11087099"/>
              <a:gd name="connsiteY35" fmla="*/ 2800767 h 2800767"/>
              <a:gd name="connsiteX36" fmla="*/ 5555220 w 11087099"/>
              <a:gd name="connsiteY36" fmla="*/ 2800767 h 2800767"/>
              <a:gd name="connsiteX37" fmla="*/ 4749947 w 11087099"/>
              <a:gd name="connsiteY37" fmla="*/ 2800767 h 2800767"/>
              <a:gd name="connsiteX38" fmla="*/ 4055544 w 11087099"/>
              <a:gd name="connsiteY38" fmla="*/ 2800767 h 2800767"/>
              <a:gd name="connsiteX39" fmla="*/ 3472013 w 11087099"/>
              <a:gd name="connsiteY39" fmla="*/ 2800767 h 2800767"/>
              <a:gd name="connsiteX40" fmla="*/ 3221094 w 11087099"/>
              <a:gd name="connsiteY40" fmla="*/ 2800767 h 2800767"/>
              <a:gd name="connsiteX41" fmla="*/ 2526692 w 11087099"/>
              <a:gd name="connsiteY41" fmla="*/ 2800767 h 2800767"/>
              <a:gd name="connsiteX42" fmla="*/ 2054031 w 11087099"/>
              <a:gd name="connsiteY42" fmla="*/ 2800767 h 2800767"/>
              <a:gd name="connsiteX43" fmla="*/ 1248757 w 11087099"/>
              <a:gd name="connsiteY43" fmla="*/ 2800767 h 2800767"/>
              <a:gd name="connsiteX44" fmla="*/ 554355 w 11087099"/>
              <a:gd name="connsiteY44" fmla="*/ 2800767 h 2800767"/>
              <a:gd name="connsiteX45" fmla="*/ 0 w 11087099"/>
              <a:gd name="connsiteY45" fmla="*/ 2800767 h 2800767"/>
              <a:gd name="connsiteX46" fmla="*/ 0 w 11087099"/>
              <a:gd name="connsiteY46" fmla="*/ 2268621 h 2800767"/>
              <a:gd name="connsiteX47" fmla="*/ 0 w 11087099"/>
              <a:gd name="connsiteY47" fmla="*/ 1764483 h 2800767"/>
              <a:gd name="connsiteX48" fmla="*/ 0 w 11087099"/>
              <a:gd name="connsiteY48" fmla="*/ 1260345 h 2800767"/>
              <a:gd name="connsiteX49" fmla="*/ 0 w 11087099"/>
              <a:gd name="connsiteY49" fmla="*/ 728199 h 2800767"/>
              <a:gd name="connsiteX50" fmla="*/ 0 w 11087099"/>
              <a:gd name="connsiteY50"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2800767"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21576" y="100543"/>
                  <a:pt x="11080081" y="249017"/>
                  <a:pt x="11087099" y="476130"/>
                </a:cubicBezTo>
                <a:cubicBezTo>
                  <a:pt x="11094117" y="703243"/>
                  <a:pt x="11031963" y="874451"/>
                  <a:pt x="11087099" y="1008276"/>
                </a:cubicBezTo>
                <a:cubicBezTo>
                  <a:pt x="11142235" y="1142101"/>
                  <a:pt x="11051205" y="1368997"/>
                  <a:pt x="11087099" y="1596437"/>
                </a:cubicBezTo>
                <a:cubicBezTo>
                  <a:pt x="11122993" y="1823877"/>
                  <a:pt x="11049480" y="1950154"/>
                  <a:pt x="11087099" y="2072568"/>
                </a:cubicBezTo>
                <a:cubicBezTo>
                  <a:pt x="11124718" y="2194982"/>
                  <a:pt x="11075903" y="2501604"/>
                  <a:pt x="11087099" y="2800767"/>
                </a:cubicBezTo>
                <a:cubicBezTo>
                  <a:pt x="10978405" y="2816478"/>
                  <a:pt x="10856042" y="2798501"/>
                  <a:pt x="10725309" y="2800767"/>
                </a:cubicBezTo>
                <a:cubicBezTo>
                  <a:pt x="10594576" y="2803033"/>
                  <a:pt x="10568386" y="2779339"/>
                  <a:pt x="10474391" y="2800767"/>
                </a:cubicBezTo>
                <a:cubicBezTo>
                  <a:pt x="10380396" y="2822195"/>
                  <a:pt x="10191808" y="2792990"/>
                  <a:pt x="10001730" y="2800767"/>
                </a:cubicBezTo>
                <a:cubicBezTo>
                  <a:pt x="9811652" y="2808544"/>
                  <a:pt x="9714241" y="2762008"/>
                  <a:pt x="9529070" y="2800767"/>
                </a:cubicBezTo>
                <a:cubicBezTo>
                  <a:pt x="9343899" y="2839526"/>
                  <a:pt x="8992671" y="2723813"/>
                  <a:pt x="8834667" y="2800767"/>
                </a:cubicBezTo>
                <a:cubicBezTo>
                  <a:pt x="8676663" y="2877721"/>
                  <a:pt x="8279740" y="2710548"/>
                  <a:pt x="8029394" y="2800767"/>
                </a:cubicBezTo>
                <a:cubicBezTo>
                  <a:pt x="7779048" y="2890986"/>
                  <a:pt x="7697394" y="2754245"/>
                  <a:pt x="7556733" y="2800767"/>
                </a:cubicBezTo>
                <a:cubicBezTo>
                  <a:pt x="7416072" y="2847289"/>
                  <a:pt x="7373516" y="2766095"/>
                  <a:pt x="7194944" y="2800767"/>
                </a:cubicBezTo>
                <a:cubicBezTo>
                  <a:pt x="7016372" y="2835439"/>
                  <a:pt x="6868480" y="2765949"/>
                  <a:pt x="6722283" y="2800767"/>
                </a:cubicBezTo>
                <a:cubicBezTo>
                  <a:pt x="6576086" y="2835585"/>
                  <a:pt x="6299259" y="2743780"/>
                  <a:pt x="6027881" y="2800767"/>
                </a:cubicBezTo>
                <a:cubicBezTo>
                  <a:pt x="5756503" y="2857754"/>
                  <a:pt x="5740400" y="2780903"/>
                  <a:pt x="5555220" y="2800767"/>
                </a:cubicBezTo>
                <a:cubicBezTo>
                  <a:pt x="5370040" y="2820631"/>
                  <a:pt x="5121609" y="2743640"/>
                  <a:pt x="4749947" y="2800767"/>
                </a:cubicBezTo>
                <a:cubicBezTo>
                  <a:pt x="4378285" y="2857894"/>
                  <a:pt x="4319805" y="2758357"/>
                  <a:pt x="4055544" y="2800767"/>
                </a:cubicBezTo>
                <a:cubicBezTo>
                  <a:pt x="3791283" y="2843177"/>
                  <a:pt x="3635744" y="2744806"/>
                  <a:pt x="3472013" y="2800767"/>
                </a:cubicBezTo>
                <a:cubicBezTo>
                  <a:pt x="3308282" y="2856728"/>
                  <a:pt x="3277065" y="2795236"/>
                  <a:pt x="3221094" y="2800767"/>
                </a:cubicBezTo>
                <a:cubicBezTo>
                  <a:pt x="3165123" y="2806298"/>
                  <a:pt x="2757366" y="2718564"/>
                  <a:pt x="2526692" y="2800767"/>
                </a:cubicBezTo>
                <a:cubicBezTo>
                  <a:pt x="2296018" y="2882970"/>
                  <a:pt x="2282966" y="2785940"/>
                  <a:pt x="2054031" y="2800767"/>
                </a:cubicBezTo>
                <a:cubicBezTo>
                  <a:pt x="1825096" y="2815594"/>
                  <a:pt x="1620519" y="2761034"/>
                  <a:pt x="1248757" y="2800767"/>
                </a:cubicBezTo>
                <a:cubicBezTo>
                  <a:pt x="876995" y="2840500"/>
                  <a:pt x="820905" y="2770677"/>
                  <a:pt x="554355" y="2800767"/>
                </a:cubicBezTo>
                <a:cubicBezTo>
                  <a:pt x="287805" y="2830857"/>
                  <a:pt x="242549" y="2760056"/>
                  <a:pt x="0" y="2800767"/>
                </a:cubicBezTo>
                <a:cubicBezTo>
                  <a:pt x="-17416" y="2652229"/>
                  <a:pt x="53939" y="2507805"/>
                  <a:pt x="0" y="2268621"/>
                </a:cubicBezTo>
                <a:cubicBezTo>
                  <a:pt x="-53939" y="2029437"/>
                  <a:pt x="46399" y="1936439"/>
                  <a:pt x="0" y="1764483"/>
                </a:cubicBezTo>
                <a:cubicBezTo>
                  <a:pt x="-46399" y="1592527"/>
                  <a:pt x="24558" y="1412849"/>
                  <a:pt x="0" y="1260345"/>
                </a:cubicBezTo>
                <a:cubicBezTo>
                  <a:pt x="-24558" y="1107841"/>
                  <a:pt x="4796" y="860008"/>
                  <a:pt x="0" y="728199"/>
                </a:cubicBezTo>
                <a:cubicBezTo>
                  <a:pt x="-4796" y="596390"/>
                  <a:pt x="13401" y="23049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t>
            </a:r>
            <a:r>
              <a:rPr kumimoji="0" lang="vi-VN" sz="4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iêu tả</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cảm</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xúc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lần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đầu</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tiên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ra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biển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chơi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tiếp</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xúc</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giúp</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có</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thêm</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hiểu</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biết</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về</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thiên</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nhiên</a:t>
            </a:r>
            <a:r>
              <a:rPr lang="en-US" sz="4400" b="1" kern="0" dirty="0">
                <a:solidFill>
                  <a:srgbClr val="000000"/>
                </a:solidFill>
                <a:latin typeface="Cambria" panose="02040503050406030204" pitchFamily="18" charset="0"/>
                <a:ea typeface="Cambria" panose="02040503050406030204" pitchFamily="18" charset="0"/>
                <a:cs typeface="Arial-Rounded" panose="020B0500000000000000" pitchFamily="34" charset="0"/>
              </a:rPr>
              <a:t>, con </a:t>
            </a:r>
            <a:r>
              <a:rPr lang="en-US" sz="4400" b="1" kern="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người</a:t>
            </a:r>
            <a:r>
              <a:rPr kumimoji="0" lang="en-US" sz="44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6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图片 4">
            <a:extLst>
              <a:ext uri="{FF2B5EF4-FFF2-40B4-BE49-F238E27FC236}">
                <a16:creationId xmlns:a16="http://schemas.microsoft.com/office/drawing/2014/main" id="{90375375-2EB0-75D7-110B-947EB746884C}"/>
              </a:ext>
            </a:extLst>
          </p:cNvPr>
          <p:cNvPicPr>
            <a:picLocks noChangeAspect="1"/>
          </p:cNvPicPr>
          <p:nvPr/>
        </p:nvPicPr>
        <p:blipFill>
          <a:blip r:embed="rId4"/>
          <a:stretch>
            <a:fillRect/>
          </a:stretch>
        </p:blipFill>
        <p:spPr>
          <a:xfrm>
            <a:off x="10114613" y="4550735"/>
            <a:ext cx="1861309" cy="2206018"/>
          </a:xfrm>
          <a:prstGeom prst="rect">
            <a:avLst/>
          </a:prstGeom>
        </p:spPr>
      </p:pic>
      <p:pic>
        <p:nvPicPr>
          <p:cNvPr id="7" name="Picture 6">
            <a:extLst>
              <a:ext uri="{FF2B5EF4-FFF2-40B4-BE49-F238E27FC236}">
                <a16:creationId xmlns:a16="http://schemas.microsoft.com/office/drawing/2014/main" id="{73867404-E5D5-F1D2-6399-6A04F453BCA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6788" b="92848" l="9957" r="89957">
                        <a14:foregroundMark x1="35931" y1="35818" x2="64675" y2="35333"/>
                        <a14:foregroundMark x1="39654" y1="80242" x2="34286" y2="87939"/>
                        <a14:foregroundMark x1="59048" y1="81152" x2="67013" y2="88182"/>
                        <a14:foregroundMark x1="42338" y1="81636" x2="40346" y2="85636"/>
                        <a14:foregroundMark x1="31948" y1="87697" x2="36970" y2="87697"/>
                      </a14:backgroundRemoval>
                    </a14:imgEffect>
                  </a14:imgLayer>
                </a14:imgProps>
              </a:ext>
              <a:ext uri="{28A0092B-C50C-407E-A947-70E740481C1C}">
                <a14:useLocalDpi xmlns:a14="http://schemas.microsoft.com/office/drawing/2010/main" val="0"/>
              </a:ext>
            </a:extLst>
          </a:blip>
          <a:stretch>
            <a:fillRect/>
          </a:stretch>
        </p:blipFill>
        <p:spPr>
          <a:xfrm>
            <a:off x="578519" y="4104167"/>
            <a:ext cx="2171797" cy="3102413"/>
          </a:xfrm>
          <a:prstGeom prst="rect">
            <a:avLst/>
          </a:prstGeom>
        </p:spPr>
      </p:pic>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1500" fill="hold"/>
                                        <p:tgtEl>
                                          <p:spTgt spid="7"/>
                                        </p:tgtEl>
                                        <p:attrNameLst>
                                          <p:attrName>ppt_x</p:attrName>
                                        </p:attrNameLst>
                                      </p:cBhvr>
                                      <p:tavLst>
                                        <p:tav tm="0">
                                          <p:val>
                                            <p:strVal val="0-#ppt_w/2"/>
                                          </p:val>
                                        </p:tav>
                                        <p:tav tm="100000">
                                          <p:val>
                                            <p:strVal val="#ppt_x"/>
                                          </p:val>
                                        </p:tav>
                                      </p:tavLst>
                                    </p:anim>
                                    <p:anim calcmode="lin" valueType="num">
                                      <p:cBhvr additive="base">
                                        <p:cTn id="22" dur="1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iên</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hệ</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bản</a:t>
              </a:r>
              <a:r>
                <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thân</a:t>
              </a:r>
              <a:endParaRPr kumimoji="0" lang="en-US" sz="6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Yêu quý thiên nhiên, </a:t>
            </a:r>
            <a:r>
              <a:rPr kumimoji="0" lang="en-US" sz="6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cảnh</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vật</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tươi</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đẹp</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xung</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60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quanh</a:t>
            </a:r>
            <a:r>
              <a:rPr kumimoji="0" lang="en-US" sz="60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ta.</a:t>
            </a:r>
            <a:endParaRPr kumimoji="0" lang="en-US" sz="6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B8985C-498A-BD89-BCDA-45C90A1C023B}"/>
              </a:ext>
            </a:extLst>
          </p:cNvPr>
          <p:cNvSpPr txBox="1"/>
          <p:nvPr/>
        </p:nvSpPr>
        <p:spPr>
          <a:xfrm>
            <a:off x="478465" y="780854"/>
            <a:ext cx="11521316"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Thích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reo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toáng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vượt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Thái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thuở</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quá</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chẳng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kia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đâu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xuống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mép</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Ồ!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bé</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tẹo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rón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rén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vụt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giật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cũng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quen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chạy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Con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tên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cậu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hè</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Quy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thăm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tớ</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Ở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cười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Hà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Gươm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thôi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Hồ</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lắm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nhưng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không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rộng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Hải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dẫn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dọc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cho</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Mũi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Én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Ghềnh</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Ráng</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Lúc</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tạm</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biệt</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đứa</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hẹn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mai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Văn Chung)</a:t>
            </a:r>
          </a:p>
        </p:txBody>
      </p:sp>
      <p:pic>
        <p:nvPicPr>
          <p:cNvPr id="12" name="Picture 11">
            <a:extLst>
              <a:ext uri="{FF2B5EF4-FFF2-40B4-BE49-F238E27FC236}">
                <a16:creationId xmlns:a16="http://schemas.microsoft.com/office/drawing/2014/main" id="{0B878681-4586-2BC5-E2F8-49301EEC974C}"/>
              </a:ext>
            </a:extLst>
          </p:cNvPr>
          <p:cNvPicPr>
            <a:picLocks noChangeAspect="1"/>
          </p:cNvPicPr>
          <p:nvPr/>
        </p:nvPicPr>
        <p:blipFill>
          <a:blip r:embed="rId2"/>
          <a:stretch>
            <a:fillRect/>
          </a:stretch>
        </p:blipFill>
        <p:spPr>
          <a:xfrm>
            <a:off x="3968093" y="113089"/>
            <a:ext cx="4383404" cy="932769"/>
          </a:xfrm>
          <a:prstGeom prst="rect">
            <a:avLst/>
          </a:prstGeom>
        </p:spPr>
      </p:pic>
    </p:spTree>
    <p:extLst>
      <p:ext uri="{BB962C8B-B14F-4D97-AF65-F5344CB8AC3E}">
        <p14:creationId xmlns:p14="http://schemas.microsoft.com/office/powerpoint/2010/main" val="11508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17BF91-106F-CD86-1445-D0A9B0EB31A8}"/>
              </a:ext>
            </a:extLst>
          </p:cNvPr>
          <p:cNvSpPr/>
          <p:nvPr/>
        </p:nvSpPr>
        <p:spPr>
          <a:xfrm>
            <a:off x="4157331" y="2254102"/>
            <a:ext cx="7468210" cy="349030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074" name="Picture 2" descr="Minh Họa Cá Heo | Công cụ đồ họa PSD Tải xuống miễn phí - Pikbest">
            <a:extLst>
              <a:ext uri="{FF2B5EF4-FFF2-40B4-BE49-F238E27FC236}">
                <a16:creationId xmlns:a16="http://schemas.microsoft.com/office/drawing/2014/main" id="{0913EFC9-1C95-E00D-B8BB-27BB5B3FAD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60" y="380121"/>
            <a:ext cx="5211210" cy="52112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cture6">
            <a:extLst>
              <a:ext uri="{FF2B5EF4-FFF2-40B4-BE49-F238E27FC236}">
                <a16:creationId xmlns:a16="http://schemas.microsoft.com/office/drawing/2014/main" id="{9632ABCF-3F00-8668-32A6-608A405D65A9}"/>
              </a:ext>
            </a:extLst>
          </p:cNvPr>
          <p:cNvPicPr>
            <a:picLocks noChangeAspect="1"/>
          </p:cNvPicPr>
          <p:nvPr/>
        </p:nvPicPr>
        <p:blipFill>
          <a:blip r:embed="rId4"/>
          <a:stretch>
            <a:fillRect/>
          </a:stretch>
        </p:blipFill>
        <p:spPr>
          <a:xfrm>
            <a:off x="3616141" y="2802340"/>
            <a:ext cx="8353107" cy="3481501"/>
          </a:xfrm>
          <a:prstGeom prst="rect">
            <a:avLst/>
          </a:prstGeom>
        </p:spPr>
      </p:pic>
    </p:spTree>
    <p:extLst>
      <p:ext uri="{BB962C8B-B14F-4D97-AF65-F5344CB8AC3E}">
        <p14:creationId xmlns:p14="http://schemas.microsoft.com/office/powerpoint/2010/main" val="5436504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3B8985C-498A-BD89-BCDA-45C90A1C023B}"/>
              </a:ext>
            </a:extLst>
          </p:cNvPr>
          <p:cNvSpPr txBox="1"/>
          <p:nvPr/>
        </p:nvSpPr>
        <p:spPr>
          <a:xfrm>
            <a:off x="478465" y="780854"/>
            <a:ext cx="11521316" cy="5940088"/>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  - A!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rồi</a:t>
            </a:r>
            <a:r>
              <a:rPr lang="en-US" sz="2000" dirty="0">
                <a:latin typeface="Cambria" panose="02040503050406030204" pitchFamily="18" charset="0"/>
                <a:ea typeface="Cambria" panose="02040503050406030204" pitchFamily="18" charset="0"/>
              </a:rPr>
              <a:t>. Thích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vượt</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bố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anh</a:t>
            </a:r>
            <a:r>
              <a:rPr lang="en-US" sz="2000" dirty="0">
                <a:latin typeface="Cambria" panose="02040503050406030204" pitchFamily="18" charset="0"/>
                <a:ea typeface="Cambria" panose="02040503050406030204" pitchFamily="18" charset="0"/>
              </a:rPr>
              <a:t> Thái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thuở</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bao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bên</a:t>
            </a:r>
            <a:r>
              <a:rPr lang="en-US" sz="2000" dirty="0">
                <a:latin typeface="Cambria" panose="02040503050406030204" pitchFamily="18" charset="0"/>
                <a:ea typeface="Cambria" panose="02040503050406030204" pitchFamily="18" charset="0"/>
              </a:rPr>
              <a:t> kia </a:t>
            </a:r>
            <a:r>
              <a:rPr lang="en-US" sz="2000" dirty="0" err="1">
                <a:latin typeface="Cambria" panose="02040503050406030204" pitchFamily="18" charset="0"/>
                <a:ea typeface="Cambria" panose="02040503050406030204" pitchFamily="18" charset="0"/>
              </a:rPr>
              <a:t>đâu</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xuống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mép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nước</a:t>
            </a:r>
            <a:r>
              <a:rPr lang="en-US" sz="2000" dirty="0">
                <a:latin typeface="Cambria" panose="02040503050406030204" pitchFamily="18" charset="0"/>
                <a:ea typeface="Cambria" panose="02040503050406030204" pitchFamily="18" charset="0"/>
              </a:rPr>
              <a:t>. Ồ!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bé</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tẹo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rón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ngay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hang.</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nhìn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cũng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quen</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Con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chạy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nhỉ</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Con </a:t>
            </a:r>
            <a:r>
              <a:rPr lang="en-US" sz="2000" dirty="0" err="1">
                <a:latin typeface="Cambria" panose="02040503050406030204" pitchFamily="18" charset="0"/>
                <a:ea typeface="Cambria" panose="02040503050406030204" pitchFamily="18" charset="0"/>
              </a:rPr>
              <a:t>còng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mới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gì</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Còn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cậu</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ở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hè</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Quy </a:t>
            </a:r>
            <a:r>
              <a:rPr lang="en-US" sz="2000" dirty="0" err="1">
                <a:latin typeface="Cambria" panose="02040503050406030204" pitchFamily="18" charset="0"/>
                <a:ea typeface="Cambria" panose="02040503050406030204" pitchFamily="18" charset="0"/>
              </a:rPr>
              <a:t>Nhơn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tớ</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Ở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à?</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cười</a:t>
            </a:r>
            <a:r>
              <a:rPr lang="en-US"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 Hà </a:t>
            </a:r>
            <a:r>
              <a:rPr lang="en-US" sz="2000" dirty="0" err="1">
                <a:latin typeface="Cambria" panose="02040503050406030204" pitchFamily="18" charset="0"/>
                <a:ea typeface="Cambria" panose="02040503050406030204" pitchFamily="18" charset="0"/>
              </a:rPr>
              <a:t>Nội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Gươm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Hồ</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lắm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rộng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thế</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này</a:t>
            </a:r>
            <a:r>
              <a:rPr lang="en-US" sz="2000" dirty="0">
                <a:latin typeface="Cambria" panose="02040503050406030204" pitchFamily="18" charset="0"/>
                <a:ea typeface="Cambria" panose="02040503050406030204" pitchFamily="18" charset="0"/>
              </a:rPr>
              <a:t>. </a:t>
            </a:r>
          </a:p>
          <a:p>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Hải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dẫn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Thắng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chỉ</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Mũi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Én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Ghềnh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Lúc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đứa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hẹn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chiều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mai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lại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gặp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a:t>
            </a:r>
          </a:p>
          <a:p>
            <a:pPr algn="r"/>
            <a:r>
              <a:rPr lang="en-US" sz="2000" dirty="0">
                <a:latin typeface="Cambria" panose="02040503050406030204" pitchFamily="18" charset="0"/>
                <a:ea typeface="Cambria" panose="02040503050406030204" pitchFamily="18" charset="0"/>
              </a:rPr>
              <a:t>(Theo </a:t>
            </a:r>
            <a:r>
              <a:rPr lang="en-US" sz="2000" dirty="0" err="1">
                <a:latin typeface="Cambria" panose="02040503050406030204" pitchFamily="18" charset="0"/>
                <a:ea typeface="Cambria" panose="02040503050406030204" pitchFamily="18" charset="0"/>
              </a:rPr>
              <a:t>Nguyễn</a:t>
            </a:r>
            <a:r>
              <a:rPr lang="en-US" sz="2000" dirty="0">
                <a:latin typeface="Cambria" panose="02040503050406030204" pitchFamily="18" charset="0"/>
                <a:ea typeface="Cambria" panose="02040503050406030204" pitchFamily="18" charset="0"/>
              </a:rPr>
              <a:t> Văn Chung)</a:t>
            </a:r>
          </a:p>
        </p:txBody>
      </p:sp>
      <p:pic>
        <p:nvPicPr>
          <p:cNvPr id="12" name="Picture 11">
            <a:extLst>
              <a:ext uri="{FF2B5EF4-FFF2-40B4-BE49-F238E27FC236}">
                <a16:creationId xmlns:a16="http://schemas.microsoft.com/office/drawing/2014/main" id="{0B878681-4586-2BC5-E2F8-49301EEC974C}"/>
              </a:ext>
            </a:extLst>
          </p:cNvPr>
          <p:cNvPicPr>
            <a:picLocks noChangeAspect="1"/>
          </p:cNvPicPr>
          <p:nvPr/>
        </p:nvPicPr>
        <p:blipFill>
          <a:blip r:embed="rId2"/>
          <a:stretch>
            <a:fillRect/>
          </a:stretch>
        </p:blipFill>
        <p:spPr>
          <a:xfrm>
            <a:off x="3968093" y="113089"/>
            <a:ext cx="4383404" cy="932769"/>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D79FA2-D89F-C757-5F34-A0F1A462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446"/>
            <a:endParaRPr lang="en-US">
              <a:solidFill>
                <a:prstClr val="white"/>
              </a:solidFill>
              <a:latin typeface="Cambria" panose="02040503050406030204" pitchFamily="18" charset="0"/>
              <a:ea typeface="Cambria" panose="02040503050406030204" pitchFamily="18" charset="0"/>
            </a:endParaRPr>
          </a:p>
        </p:txBody>
      </p:sp>
      <p:sp>
        <p:nvSpPr>
          <p:cNvPr id="3" name="Rectangle: Diagonal Corners Rounded 2">
            <a:extLst>
              <a:ext uri="{FF2B5EF4-FFF2-40B4-BE49-F238E27FC236}">
                <a16:creationId xmlns:a16="http://schemas.microsoft.com/office/drawing/2014/main" id="{2390EF69-AD85-8CE2-8106-B72A0590D6EF}"/>
              </a:ext>
            </a:extLst>
          </p:cNvPr>
          <p:cNvSpPr/>
          <p:nvPr/>
        </p:nvSpPr>
        <p:spPr>
          <a:xfrm>
            <a:off x="3339804" y="1648637"/>
            <a:ext cx="7975600" cy="1219200"/>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Đoạn</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1: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Từ</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đầu</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đến </a:t>
            </a:r>
            <a:r>
              <a:rPr lang="vi-VN" sz="4000" i="1" dirty="0">
                <a:solidFill>
                  <a:srgbClr val="002060"/>
                </a:solidFill>
                <a:latin typeface="Cambria" panose="02040503050406030204" pitchFamily="18" charset="0"/>
                <a:ea typeface="Cambria" panose="02040503050406030204" pitchFamily="18" charset="0"/>
                <a:cs typeface="Calibri" panose="020F0502020204030204" pitchFamily="34" charset="0"/>
              </a:rPr>
              <a:t>chẳng nhìn </a:t>
            </a:r>
            <a:r>
              <a:rPr lang="en-US" sz="4000" i="1" dirty="0" err="1">
                <a:solidFill>
                  <a:srgbClr val="002060"/>
                </a:solidFill>
                <a:latin typeface="Cambria" panose="02040503050406030204" pitchFamily="18" charset="0"/>
                <a:ea typeface="Cambria" panose="02040503050406030204" pitchFamily="18" charset="0"/>
                <a:cs typeface="Calibri" panose="020F0502020204030204" pitchFamily="34" charset="0"/>
              </a:rPr>
              <a:t>thấy</a:t>
            </a:r>
            <a:r>
              <a:rPr lang="vi-VN" sz="4000" i="1" dirty="0">
                <a:solidFill>
                  <a:srgbClr val="002060"/>
                </a:solidFill>
                <a:latin typeface="Cambria" panose="02040503050406030204" pitchFamily="18" charset="0"/>
                <a:ea typeface="Cambria" panose="02040503050406030204" pitchFamily="18" charset="0"/>
                <a:cs typeface="Calibri" panose="020F0502020204030204" pitchFamily="34" charset="0"/>
              </a:rPr>
              <a:t> bờ bên kia đâu</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4" name="Rectangle: Diagonal Corners Rounded 3">
            <a:extLst>
              <a:ext uri="{FF2B5EF4-FFF2-40B4-BE49-F238E27FC236}">
                <a16:creationId xmlns:a16="http://schemas.microsoft.com/office/drawing/2014/main" id="{2EC56542-7D45-E68E-F0C4-F69F71E0CCE9}"/>
              </a:ext>
            </a:extLst>
          </p:cNvPr>
          <p:cNvSpPr/>
          <p:nvPr/>
        </p:nvSpPr>
        <p:spPr>
          <a:xfrm>
            <a:off x="3306165" y="3337501"/>
            <a:ext cx="8640105" cy="1266396"/>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914446"/>
            <a:r>
              <a:rPr lang="vi-VN"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Đoạn 2: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Tiếp</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theo</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đến</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i="1" dirty="0" err="1">
                <a:solidFill>
                  <a:srgbClr val="002060"/>
                </a:solidFill>
                <a:latin typeface="Cambria" panose="02040503050406030204" pitchFamily="18" charset="0"/>
                <a:ea typeface="Cambria" panose="02040503050406030204" pitchFamily="18" charset="0"/>
              </a:rPr>
              <a:t>nhưng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không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rộng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bằng</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biển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thế</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này</a:t>
            </a:r>
            <a:r>
              <a:rPr lang="en-US" sz="4000" dirty="0">
                <a:solidFill>
                  <a:srgbClr val="002060"/>
                </a:solidFill>
                <a:latin typeface="Cambria" panose="02040503050406030204" pitchFamily="18" charset="0"/>
                <a:ea typeface="Cambria" panose="02040503050406030204" pitchFamily="18" charset="0"/>
              </a:rPr>
              <a:t>. </a:t>
            </a:r>
            <a:endPar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Diagonal Corners Rounded 4">
            <a:extLst>
              <a:ext uri="{FF2B5EF4-FFF2-40B4-BE49-F238E27FC236}">
                <a16:creationId xmlns:a16="http://schemas.microsoft.com/office/drawing/2014/main" id="{A223BF6D-FBEC-CBD2-7999-B4207609F4F6}"/>
              </a:ext>
            </a:extLst>
          </p:cNvPr>
          <p:cNvSpPr/>
          <p:nvPr/>
        </p:nvSpPr>
        <p:spPr>
          <a:xfrm>
            <a:off x="3348694" y="5112395"/>
            <a:ext cx="5338106" cy="1037432"/>
          </a:xfrm>
          <a:prstGeom prst="round2DiagRect">
            <a:avLst/>
          </a:prstGeom>
          <a:solidFill>
            <a:srgbClr val="FFFFCC"/>
          </a:solidFill>
          <a:ln w="28575">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46"/>
            <a:r>
              <a:rPr lang="vi-VN"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Đoạn 3: Phần còn lại.</a:t>
            </a:r>
            <a:endPar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4135C398-D3F1-3F11-4D78-FF5A25C58D98}"/>
              </a:ext>
            </a:extLst>
          </p:cNvPr>
          <p:cNvPicPr>
            <a:picLocks noChangeAspect="1"/>
          </p:cNvPicPr>
          <p:nvPr/>
        </p:nvPicPr>
        <p:blipFill>
          <a:blip r:embed="rId2"/>
          <a:stretch>
            <a:fillRect/>
          </a:stretch>
        </p:blipFill>
        <p:spPr>
          <a:xfrm>
            <a:off x="609600" y="-76200"/>
            <a:ext cx="3483935" cy="1671327"/>
          </a:xfrm>
          <a:prstGeom prst="rect">
            <a:avLst/>
          </a:prstGeom>
        </p:spPr>
      </p:pic>
    </p:spTree>
    <p:extLst>
      <p:ext uri="{BB962C8B-B14F-4D97-AF65-F5344CB8AC3E}">
        <p14:creationId xmlns:p14="http://schemas.microsoft.com/office/powerpoint/2010/main" val="3987297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3">
            <a:extLst>
              <a:ext uri="{FF2B5EF4-FFF2-40B4-BE49-F238E27FC236}">
                <a16:creationId xmlns:a16="http://schemas.microsoft.com/office/drawing/2014/main" id="{BEB880C9-D547-2C8E-74DA-0E53E7634689}"/>
              </a:ext>
            </a:extLst>
          </p:cNvPr>
          <p:cNvSpPr/>
          <p:nvPr/>
        </p:nvSpPr>
        <p:spPr>
          <a:xfrm>
            <a:off x="8187036" y="2743201"/>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5045A3CD-805A-CB43-4C0A-4597CD49919F}"/>
              </a:ext>
            </a:extLst>
          </p:cNvPr>
          <p:cNvGrpSpPr/>
          <p:nvPr/>
        </p:nvGrpSpPr>
        <p:grpSpPr>
          <a:xfrm>
            <a:off x="660400" y="279400"/>
            <a:ext cx="3672338" cy="1796376"/>
            <a:chOff x="1425106" y="1954699"/>
            <a:chExt cx="3672338" cy="1796376"/>
          </a:xfrm>
        </p:grpSpPr>
        <p:sp>
          <p:nvSpPr>
            <p:cNvPr id="15" name="Freeform 9">
              <a:extLst>
                <a:ext uri="{FF2B5EF4-FFF2-40B4-BE49-F238E27FC236}">
                  <a16:creationId xmlns:a16="http://schemas.microsoft.com/office/drawing/2014/main" id="{75382B9C-5AC8-DC8B-5F5F-A7B362FABB5F}"/>
                </a:ext>
              </a:extLst>
            </p:cNvPr>
            <p:cNvSpPr/>
            <p:nvPr/>
          </p:nvSpPr>
          <p:spPr>
            <a:xfrm>
              <a:off x="1425106" y="1954699"/>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656BA15-2AFF-6B92-5431-9173412838B6}"/>
                </a:ext>
              </a:extLst>
            </p:cNvPr>
            <p:cNvSpPr txBox="1"/>
            <p:nvPr/>
          </p:nvSpPr>
          <p:spPr>
            <a:xfrm>
              <a:off x="2024417" y="2364212"/>
              <a:ext cx="2664512" cy="995209"/>
            </a:xfrm>
            <a:prstGeom prst="rect">
              <a:avLst/>
            </a:prstGeom>
            <a:noFill/>
          </p:spPr>
          <p:txBody>
            <a:bodyPr wrap="none" rtlCol="0">
              <a:spAutoFit/>
            </a:bodyPr>
            <a:lstStyle/>
            <a:p>
              <a:pPr defTabSz="914446"/>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thuở</a:t>
              </a:r>
              <a:r>
                <a:rPr lang="en-GB" sz="5867"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bé</a:t>
              </a:r>
              <a:endParaRPr lang="vi-VN" sz="5867"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AE9B2535-3DFE-28B7-757B-89E976A6B58F}"/>
              </a:ext>
            </a:extLst>
          </p:cNvPr>
          <p:cNvGrpSpPr/>
          <p:nvPr/>
        </p:nvGrpSpPr>
        <p:grpSpPr>
          <a:xfrm>
            <a:off x="812800" y="2717800"/>
            <a:ext cx="3672338" cy="1796376"/>
            <a:chOff x="3301112" y="4136205"/>
            <a:chExt cx="3672338" cy="1796376"/>
          </a:xfrm>
        </p:grpSpPr>
        <p:sp>
          <p:nvSpPr>
            <p:cNvPr id="18" name="Freeform 9">
              <a:extLst>
                <a:ext uri="{FF2B5EF4-FFF2-40B4-BE49-F238E27FC236}">
                  <a16:creationId xmlns:a16="http://schemas.microsoft.com/office/drawing/2014/main" id="{D2F8507D-CDB7-7F82-70B8-2CEFD8E74913}"/>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96E598C1-1584-0E9F-A6FC-7FBEBCDD9C80}"/>
                </a:ext>
              </a:extLst>
            </p:cNvPr>
            <p:cNvSpPr txBox="1"/>
            <p:nvPr/>
          </p:nvSpPr>
          <p:spPr>
            <a:xfrm>
              <a:off x="3707512" y="4593405"/>
              <a:ext cx="2555892" cy="995209"/>
            </a:xfrm>
            <a:prstGeom prst="rect">
              <a:avLst/>
            </a:prstGeom>
            <a:noFill/>
          </p:spPr>
          <p:txBody>
            <a:bodyPr wrap="none" rtlCol="0">
              <a:spAutoFit/>
            </a:bodyPr>
            <a:lstStyle/>
            <a:p>
              <a:pPr defTabSz="914446"/>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rón</a:t>
              </a:r>
              <a:r>
                <a:rPr lang="en-GB" sz="5867"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GB" sz="5867" dirty="0" err="1">
                  <a:solidFill>
                    <a:srgbClr val="002060"/>
                  </a:solidFill>
                  <a:latin typeface="Cambria" panose="02040503050406030204" pitchFamily="18" charset="0"/>
                  <a:ea typeface="Cambria" panose="02040503050406030204" pitchFamily="18" charset="0"/>
                  <a:cs typeface="Calibri" panose="020F0502020204030204" pitchFamily="34" charset="0"/>
                </a:rPr>
                <a:t>rén</a:t>
              </a:r>
              <a:endParaRPr lang="vi-VN" sz="5867"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9AEF5CAD-0E71-A1FD-AE5C-9EFC1C1D3555}"/>
              </a:ext>
            </a:extLst>
          </p:cNvPr>
          <p:cNvPicPr>
            <a:picLocks noChangeAspect="1"/>
          </p:cNvPicPr>
          <p:nvPr/>
        </p:nvPicPr>
        <p:blipFill>
          <a:blip r:embed="rId6"/>
          <a:stretch>
            <a:fillRect/>
          </a:stretch>
        </p:blipFill>
        <p:spPr>
          <a:xfrm>
            <a:off x="4775200" y="0"/>
            <a:ext cx="4657748" cy="3462828"/>
          </a:xfrm>
          <a:prstGeom prst="rect">
            <a:avLst/>
          </a:prstGeom>
        </p:spPr>
      </p:pic>
      <p:grpSp>
        <p:nvGrpSpPr>
          <p:cNvPr id="21" name="Group 20">
            <a:extLst>
              <a:ext uri="{FF2B5EF4-FFF2-40B4-BE49-F238E27FC236}">
                <a16:creationId xmlns:a16="http://schemas.microsoft.com/office/drawing/2014/main" id="{F51DE234-9774-69C2-3983-607456F7DCB2}"/>
              </a:ext>
            </a:extLst>
          </p:cNvPr>
          <p:cNvGrpSpPr/>
          <p:nvPr/>
        </p:nvGrpSpPr>
        <p:grpSpPr>
          <a:xfrm>
            <a:off x="1637413" y="4445000"/>
            <a:ext cx="5284381" cy="1796376"/>
            <a:chOff x="3301112" y="4136205"/>
            <a:chExt cx="3672338" cy="1796376"/>
          </a:xfrm>
        </p:grpSpPr>
        <p:sp>
          <p:nvSpPr>
            <p:cNvPr id="22" name="Freeform 9">
              <a:extLst>
                <a:ext uri="{FF2B5EF4-FFF2-40B4-BE49-F238E27FC236}">
                  <a16:creationId xmlns:a16="http://schemas.microsoft.com/office/drawing/2014/main" id="{1871F1EC-BEBD-2E40-3EF0-EF17BF80937E}"/>
                </a:ext>
              </a:extLst>
            </p:cNvPr>
            <p:cNvSpPr/>
            <p:nvPr/>
          </p:nvSpPr>
          <p:spPr>
            <a:xfrm>
              <a:off x="3301112" y="4136205"/>
              <a:ext cx="3672338" cy="1796376"/>
            </a:xfrm>
            <a:custGeom>
              <a:avLst/>
              <a:gdLst/>
              <a:ahLst/>
              <a:cxnLst/>
              <a:rect l="l" t="t" r="r" b="b"/>
              <a:pathLst>
                <a:path w="3223901" h="1540756">
                  <a:moveTo>
                    <a:pt x="0" y="0"/>
                  </a:moveTo>
                  <a:lnTo>
                    <a:pt x="3223901" y="0"/>
                  </a:lnTo>
                  <a:lnTo>
                    <a:pt x="3223901" y="1540756"/>
                  </a:lnTo>
                  <a:lnTo>
                    <a:pt x="0" y="15407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914446">
                <a:defRPr/>
              </a:pPr>
              <a:endParaRPr lang="vi-VN" kern="0">
                <a:solidFill>
                  <a:srgbClr val="002060"/>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2D5FD8B4-6509-2058-294C-EBF3BE00C36D}"/>
                </a:ext>
              </a:extLst>
            </p:cNvPr>
            <p:cNvSpPr txBox="1"/>
            <p:nvPr/>
          </p:nvSpPr>
          <p:spPr>
            <a:xfrm>
              <a:off x="3722290" y="4635936"/>
              <a:ext cx="2597655" cy="923330"/>
            </a:xfrm>
            <a:prstGeom prst="rect">
              <a:avLst/>
            </a:prstGeom>
            <a:noFill/>
          </p:spPr>
          <p:txBody>
            <a:bodyPr wrap="none" rtlCol="0">
              <a:spAutoFit/>
            </a:bodyPr>
            <a:lstStyle/>
            <a:p>
              <a:r>
                <a:rPr lang="en-US" altLang="zh-CN" sz="540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Ghềnh</a:t>
              </a:r>
              <a:r>
                <a:rPr lang="en-US" altLang="zh-CN" sz="540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5400" dirty="0" err="1">
                  <a:solidFill>
                    <a:srgbClr val="00206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Ráng</a:t>
              </a:r>
              <a:endParaRPr lang="zh-CN" altLang="en-US" sz="5400" dirty="0">
                <a:solidFill>
                  <a:srgbClr val="00206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Tree>
    <p:extLst>
      <p:ext uri="{BB962C8B-B14F-4D97-AF65-F5344CB8AC3E}">
        <p14:creationId xmlns:p14="http://schemas.microsoft.com/office/powerpoint/2010/main" val="211630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a:extLst>
              <a:ext uri="{FF2B5EF4-FFF2-40B4-BE49-F238E27FC236}">
                <a16:creationId xmlns:a16="http://schemas.microsoft.com/office/drawing/2014/main" id="{9E539014-BB39-F772-C8D2-732A90BFD41C}"/>
              </a:ext>
            </a:extLst>
          </p:cNvPr>
          <p:cNvPicPr>
            <a:picLocks noChangeAspect="1"/>
          </p:cNvPicPr>
          <p:nvPr/>
        </p:nvPicPr>
        <p:blipFill>
          <a:blip r:embed="rId2"/>
          <a:stretch>
            <a:fillRect/>
          </a:stretch>
        </p:blipFill>
        <p:spPr>
          <a:xfrm>
            <a:off x="8544272" y="188640"/>
            <a:ext cx="1512168" cy="753657"/>
          </a:xfrm>
          <a:prstGeom prst="rect">
            <a:avLst/>
          </a:prstGeom>
        </p:spPr>
      </p:pic>
      <p:pic>
        <p:nvPicPr>
          <p:cNvPr id="3" name="Picture 5">
            <a:extLst>
              <a:ext uri="{FF2B5EF4-FFF2-40B4-BE49-F238E27FC236}">
                <a16:creationId xmlns:a16="http://schemas.microsoft.com/office/drawing/2014/main" id="{AB545C77-9ECC-4A8F-4313-C36799D0E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552818" y="2031923"/>
            <a:ext cx="3685540" cy="36855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8756F98-2AA0-E1F3-608F-2E2FDAE80E3F}"/>
              </a:ext>
            </a:extLst>
          </p:cNvPr>
          <p:cNvGrpSpPr/>
          <p:nvPr/>
        </p:nvGrpSpPr>
        <p:grpSpPr>
          <a:xfrm>
            <a:off x="3173073" y="565468"/>
            <a:ext cx="5774983" cy="1067389"/>
            <a:chOff x="3173073" y="565468"/>
            <a:chExt cx="5774983" cy="1265354"/>
          </a:xfrm>
        </p:grpSpPr>
        <p:grpSp>
          <p:nvGrpSpPr>
            <p:cNvPr id="6" name="Group 5">
              <a:extLst>
                <a:ext uri="{FF2B5EF4-FFF2-40B4-BE49-F238E27FC236}">
                  <a16:creationId xmlns:a16="http://schemas.microsoft.com/office/drawing/2014/main" id="{4A506FA5-557C-FC65-27C7-C723EA395DB8}"/>
                </a:ext>
              </a:extLst>
            </p:cNvPr>
            <p:cNvGrpSpPr/>
            <p:nvPr/>
          </p:nvGrpSpPr>
          <p:grpSpPr>
            <a:xfrm>
              <a:off x="3173073" y="565468"/>
              <a:ext cx="5774983" cy="1265354"/>
              <a:chOff x="1006064" y="1522807"/>
              <a:chExt cx="9977377" cy="4656929"/>
            </a:xfrm>
          </p:grpSpPr>
          <p:sp>
            <p:nvSpPr>
              <p:cNvPr id="8" name="矩形: 圆角 2">
                <a:extLst>
                  <a:ext uri="{FF2B5EF4-FFF2-40B4-BE49-F238E27FC236}">
                    <a16:creationId xmlns:a16="http://schemas.microsoft.com/office/drawing/2014/main" id="{D9C9FC99-E713-07C5-AC2D-7EDED40D7835}"/>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sp>
            <p:nvSpPr>
              <p:cNvPr id="9" name="矩形: 圆角 2">
                <a:extLst>
                  <a:ext uri="{FF2B5EF4-FFF2-40B4-BE49-F238E27FC236}">
                    <a16:creationId xmlns:a16="http://schemas.microsoft.com/office/drawing/2014/main" id="{6F4FF42C-EACA-70A5-1923-9C8CC4566279}"/>
                  </a:ext>
                </a:extLst>
              </p:cNvPr>
              <p:cNvSpPr/>
              <p:nvPr/>
            </p:nvSpPr>
            <p:spPr>
              <a:xfrm>
                <a:off x="1208560" y="1738846"/>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ndParaRPr>
              </a:p>
            </p:txBody>
          </p:sp>
        </p:grpSp>
        <p:sp>
          <p:nvSpPr>
            <p:cNvPr id="7" name="TextBox 6">
              <a:extLst>
                <a:ext uri="{FF2B5EF4-FFF2-40B4-BE49-F238E27FC236}">
                  <a16:creationId xmlns:a16="http://schemas.microsoft.com/office/drawing/2014/main" id="{563CDC9B-73E9-205F-4CD4-15911965AE45}"/>
                </a:ext>
              </a:extLst>
            </p:cNvPr>
            <p:cNvSpPr txBox="1"/>
            <p:nvPr/>
          </p:nvSpPr>
          <p:spPr>
            <a:xfrm>
              <a:off x="3295833" y="758476"/>
              <a:ext cx="5506479" cy="839175"/>
            </a:xfrm>
            <a:prstGeom prst="rect">
              <a:avLst/>
            </a:prstGeom>
            <a:noFill/>
          </p:spPr>
          <p:txBody>
            <a:bodyPr wrap="square" rtlCol="0">
              <a:spAutoFit/>
            </a:bodyPr>
            <a:lstStyle/>
            <a:p>
              <a:pPr algn="ctr"/>
              <a:r>
                <a:rPr lang="en-US" sz="4000" b="1">
                  <a:solidFill>
                    <a:srgbClr val="FF6600"/>
                  </a:solidFill>
                  <a:latin typeface="Cambria" panose="02040503050406030204" pitchFamily="18" charset="0"/>
                  <a:ea typeface="Cambria" panose="02040503050406030204" pitchFamily="18" charset="0"/>
                </a:rPr>
                <a:t>Hướng dẫn đọc </a:t>
              </a:r>
            </a:p>
          </p:txBody>
        </p:sp>
      </p:grpSp>
      <p:sp>
        <p:nvSpPr>
          <p:cNvPr id="10" name="TextBox 9">
            <a:extLst>
              <a:ext uri="{FF2B5EF4-FFF2-40B4-BE49-F238E27FC236}">
                <a16:creationId xmlns:a16="http://schemas.microsoft.com/office/drawing/2014/main" id="{C717313A-DF83-D33B-65D7-63E435EE09BD}"/>
              </a:ext>
            </a:extLst>
          </p:cNvPr>
          <p:cNvSpPr txBox="1"/>
          <p:nvPr/>
        </p:nvSpPr>
        <p:spPr>
          <a:xfrm>
            <a:off x="2181497" y="1839347"/>
            <a:ext cx="9418319" cy="1200329"/>
          </a:xfrm>
          <a:prstGeom prst="rect">
            <a:avLst/>
          </a:prstGeom>
          <a:noFill/>
        </p:spPr>
        <p:txBody>
          <a:bodyPr wrap="square" rtlCol="0">
            <a:spAutoFit/>
          </a:bodyPr>
          <a:lstStyle/>
          <a:p>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Đọc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diễn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cảm</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câu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nói</a:t>
            </a:r>
            <a:r>
              <a:rPr lang="en-US" sz="3600" dirty="0">
                <a:solidFill>
                  <a:srgbClr val="002060"/>
                </a:solidFill>
                <a:latin typeface="Cambria" panose="02040503050406030204" pitchFamily="18" charset="0"/>
                <a:ea typeface="Cambria" panose="02040503050406030204" pitchFamily="18" charset="0"/>
              </a:rPr>
              <a:t> </a:t>
            </a:r>
            <a:r>
              <a:rPr lang="vi-VN" sz="3600" dirty="0">
                <a:solidFill>
                  <a:srgbClr val="0070C0"/>
                </a:solidFill>
                <a:latin typeface="Cambria" panose="02040503050406030204" pitchFamily="18" charset="0"/>
                <a:ea typeface="Cambria" panose="02040503050406030204" pitchFamily="18" charset="0"/>
              </a:rPr>
              <a:t>thể hiện sự ngạc nhiên, thích thú</a:t>
            </a:r>
            <a:r>
              <a:rPr lang="vi-VN"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của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nhân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vật</a:t>
            </a:r>
            <a:r>
              <a:rPr lang="en-US" sz="3600" dirty="0">
                <a:solidFill>
                  <a:srgbClr val="002060"/>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02DFF337-04E3-8BD8-CCA7-E2EDDE9A8FBA}"/>
              </a:ext>
            </a:extLst>
          </p:cNvPr>
          <p:cNvGrpSpPr/>
          <p:nvPr/>
        </p:nvGrpSpPr>
        <p:grpSpPr>
          <a:xfrm>
            <a:off x="2690949" y="3183369"/>
            <a:ext cx="8671868" cy="1376162"/>
            <a:chOff x="2690949" y="3183369"/>
            <a:chExt cx="8671868" cy="1376162"/>
          </a:xfrm>
        </p:grpSpPr>
        <p:pic>
          <p:nvPicPr>
            <p:cNvPr id="12" name="图片 38">
              <a:extLst>
                <a:ext uri="{FF2B5EF4-FFF2-40B4-BE49-F238E27FC236}">
                  <a16:creationId xmlns:a16="http://schemas.microsoft.com/office/drawing/2014/main" id="{52B4D029-8AA5-1237-FAEA-6FD4A6C1C7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73818" y="3183369"/>
              <a:ext cx="8388999" cy="1376162"/>
            </a:xfrm>
            <a:prstGeom prst="rect">
              <a:avLst/>
            </a:prstGeom>
          </p:spPr>
        </p:pic>
        <p:sp>
          <p:nvSpPr>
            <p:cNvPr id="13" name="TextBox 12">
              <a:extLst>
                <a:ext uri="{FF2B5EF4-FFF2-40B4-BE49-F238E27FC236}">
                  <a16:creationId xmlns:a16="http://schemas.microsoft.com/office/drawing/2014/main" id="{CB3AF6F7-11E2-7914-DBCB-C4A88A145D42}"/>
                </a:ext>
              </a:extLst>
            </p:cNvPr>
            <p:cNvSpPr txBox="1"/>
            <p:nvPr/>
          </p:nvSpPr>
          <p:spPr>
            <a:xfrm>
              <a:off x="2690949" y="3548284"/>
              <a:ext cx="8399417"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 - A! Biển! Biển đây rồi. Thích quá!</a:t>
              </a:r>
              <a:endParaRPr lang="en-US" sz="3600" b="1">
                <a:solidFill>
                  <a:srgbClr val="FF660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B4EE9790-759D-8808-ACA2-D0836DE614BD}"/>
              </a:ext>
            </a:extLst>
          </p:cNvPr>
          <p:cNvGrpSpPr/>
          <p:nvPr/>
        </p:nvGrpSpPr>
        <p:grpSpPr>
          <a:xfrm>
            <a:off x="3132722" y="4753259"/>
            <a:ext cx="8388999" cy="1376162"/>
            <a:chOff x="3132722" y="4753259"/>
            <a:chExt cx="8388999" cy="1376162"/>
          </a:xfrm>
        </p:grpSpPr>
        <p:pic>
          <p:nvPicPr>
            <p:cNvPr id="15" name="图片 38">
              <a:extLst>
                <a:ext uri="{FF2B5EF4-FFF2-40B4-BE49-F238E27FC236}">
                  <a16:creationId xmlns:a16="http://schemas.microsoft.com/office/drawing/2014/main" id="{8DFC91BB-A26B-35FA-870F-EBE8DA31AFDF}"/>
                </a:ext>
              </a:extLst>
            </p:cNvPr>
            <p:cNvPicPr>
              <a:picLocks noChangeAspect="1"/>
            </p:cNvPicPr>
            <p:nvPr/>
          </p:nvPicPr>
          <p:blipFill>
            <a:blip r:embed="rId5" cstate="hqprint">
              <a:duotone>
                <a:schemeClr val="accent2">
                  <a:shade val="45000"/>
                  <a:satMod val="135000"/>
                </a:schemeClr>
                <a:prstClr val="white"/>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3132722" y="4753259"/>
              <a:ext cx="8388999" cy="1376162"/>
            </a:xfrm>
            <a:prstGeom prst="rect">
              <a:avLst/>
            </a:prstGeom>
          </p:spPr>
        </p:pic>
        <p:sp>
          <p:nvSpPr>
            <p:cNvPr id="16" name="Rectangle 15">
              <a:extLst>
                <a:ext uri="{FF2B5EF4-FFF2-40B4-BE49-F238E27FC236}">
                  <a16:creationId xmlns:a16="http://schemas.microsoft.com/office/drawing/2014/main" id="{212DC504-3FBC-00D9-5AF4-1A05BD17C5D1}"/>
                </a:ext>
              </a:extLst>
            </p:cNvPr>
            <p:cNvSpPr/>
            <p:nvPr/>
          </p:nvSpPr>
          <p:spPr>
            <a:xfrm>
              <a:off x="3714209" y="4908510"/>
              <a:ext cx="7807511" cy="1077218"/>
            </a:xfrm>
            <a:prstGeom prst="rect">
              <a:avLst/>
            </a:prstGeom>
          </p:spPr>
          <p:txBody>
            <a:bodyPr wrap="square">
              <a:spAutoFit/>
            </a:bodyPr>
            <a:lstStyle/>
            <a:p>
              <a:r>
                <a:rPr lang="en-US" sz="3200">
                  <a:latin typeface="Cambria" panose="02040503050406030204" pitchFamily="18" charset="0"/>
                  <a:ea typeface="Cambria" panose="02040503050406030204" pitchFamily="18" charset="0"/>
                </a:rPr>
                <a:t>- Ôi! Biển rộng quá, xanh quá, chẳng nhìn thấy bờ bên kia đâu.</a:t>
              </a:r>
            </a:p>
          </p:txBody>
        </p:sp>
      </p:grpSp>
    </p:spTree>
    <p:extLst>
      <p:ext uri="{BB962C8B-B14F-4D97-AF65-F5344CB8AC3E}">
        <p14:creationId xmlns:p14="http://schemas.microsoft.com/office/powerpoint/2010/main" val="221808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2"/>
                                        </p:tgtEl>
                                        <p:attrNameLst>
                                          <p:attrName>r</p:attrName>
                                        </p:attrNameLst>
                                      </p:cBhvr>
                                    </p:animRot>
                                    <p:animRot by="-240000">
                                      <p:cBhvr>
                                        <p:cTn id="7" dur="100" fill="hold">
                                          <p:stCondLst>
                                            <p:cond delay="100"/>
                                          </p:stCondLst>
                                        </p:cTn>
                                        <p:tgtEl>
                                          <p:spTgt spid="2"/>
                                        </p:tgtEl>
                                        <p:attrNameLst>
                                          <p:attrName>r</p:attrName>
                                        </p:attrNameLst>
                                      </p:cBhvr>
                                    </p:animRot>
                                    <p:animRot by="240000">
                                      <p:cBhvr>
                                        <p:cTn id="8" dur="100" fill="hold">
                                          <p:stCondLst>
                                            <p:cond delay="200"/>
                                          </p:stCondLst>
                                        </p:cTn>
                                        <p:tgtEl>
                                          <p:spTgt spid="2"/>
                                        </p:tgtEl>
                                        <p:attrNameLst>
                                          <p:attrName>r</p:attrName>
                                        </p:attrNameLst>
                                      </p:cBhvr>
                                    </p:animRot>
                                    <p:animRot by="-240000">
                                      <p:cBhvr>
                                        <p:cTn id="9" dur="100" fill="hold">
                                          <p:stCondLst>
                                            <p:cond delay="300"/>
                                          </p:stCondLst>
                                        </p:cTn>
                                        <p:tgtEl>
                                          <p:spTgt spid="2"/>
                                        </p:tgtEl>
                                        <p:attrNameLst>
                                          <p:attrName>r</p:attrName>
                                        </p:attrNameLst>
                                      </p:cBhvr>
                                    </p:animRot>
                                    <p:animRot by="120000">
                                      <p:cBhvr>
                                        <p:cTn id="10" dur="100" fill="hold">
                                          <p:stCondLst>
                                            <p:cond delay="400"/>
                                          </p:stCondLst>
                                        </p:cTn>
                                        <p:tgtEl>
                                          <p:spTgt spid="2"/>
                                        </p:tgtEl>
                                        <p:attrNameLst>
                                          <p:attrName>r</p:attrName>
                                        </p:attrNameLst>
                                      </p:cBhvr>
                                    </p:animRo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250" fill="hold"/>
                                        <p:tgtEl>
                                          <p:spTgt spid="3"/>
                                        </p:tgtEl>
                                        <p:attrNameLst>
                                          <p:attrName>ppt_x</p:attrName>
                                        </p:attrNameLst>
                                      </p:cBhvr>
                                      <p:tavLst>
                                        <p:tav tm="0">
                                          <p:val>
                                            <p:strVal val="0-#ppt_w/2"/>
                                          </p:val>
                                        </p:tav>
                                        <p:tav tm="100000">
                                          <p:val>
                                            <p:strVal val="#ppt_x"/>
                                          </p:val>
                                        </p:tav>
                                      </p:tavLst>
                                    </p:anim>
                                    <p:anim calcmode="lin" valueType="num">
                                      <p:cBhvr additive="base">
                                        <p:cTn id="15" dur="1250" fill="hold"/>
                                        <p:tgtEl>
                                          <p:spTgt spid="3"/>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914446">
                  <a:defRPr/>
                </a:pPr>
                <a:endParaRPr lang="vi-VN">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6784848" y="2080899"/>
              <a:ext cx="3443672"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5400" b="1" dirty="0">
                  <a:solidFill>
                    <a:prstClr val="black"/>
                  </a:solidFill>
                  <a:latin typeface="Cambria" panose="02040503050406030204" pitchFamily="18" charset="0"/>
                  <a:ea typeface="Cambria" panose="02040503050406030204" pitchFamily="18" charset="0"/>
                  <a:cs typeface="Calibri" panose="020F0502020204030204" pitchFamily="34" charset="0"/>
                </a:rPr>
                <a:t>Quy </a:t>
              </a:r>
              <a:r>
                <a:rPr lang="en-US" sz="54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Nhơn</a:t>
              </a:r>
              <a:endParaRPr lang="vi-VN" sz="54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5870448" y="3248234"/>
              <a:ext cx="5230368" cy="2308324"/>
            </a:xfrm>
            <a:prstGeom prst="rect">
              <a:avLst/>
            </a:prstGeom>
            <a:noFill/>
          </p:spPr>
          <p:txBody>
            <a:bodyPr wrap="square">
              <a:spAutoFit/>
            </a:bodyPr>
            <a:lstStyle/>
            <a:p>
              <a:pPr algn="ctr" defTabSz="914446"/>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hành phố ven biển thuộc tỉnh Bình Định.</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193915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2AB9D89-0D57-3C16-E168-58F1D8276DCC}"/>
              </a:ext>
            </a:extLst>
          </p:cNvPr>
          <p:cNvGrpSpPr/>
          <p:nvPr/>
        </p:nvGrpSpPr>
        <p:grpSpPr>
          <a:xfrm>
            <a:off x="5294797" y="1228717"/>
            <a:ext cx="7026363" cy="5743484"/>
            <a:chOff x="5294796" y="1228717"/>
            <a:chExt cx="7026363" cy="5743484"/>
          </a:xfrm>
        </p:grpSpPr>
        <p:grpSp>
          <p:nvGrpSpPr>
            <p:cNvPr id="3" name="Group 2">
              <a:extLst>
                <a:ext uri="{FF2B5EF4-FFF2-40B4-BE49-F238E27FC236}">
                  <a16:creationId xmlns:a16="http://schemas.microsoft.com/office/drawing/2014/main" id="{404787D1-82E8-7C35-EABA-CC52F0530EFC}"/>
                </a:ext>
              </a:extLst>
            </p:cNvPr>
            <p:cNvGrpSpPr/>
            <p:nvPr/>
          </p:nvGrpSpPr>
          <p:grpSpPr>
            <a:xfrm>
              <a:off x="5294796" y="1228717"/>
              <a:ext cx="7026363" cy="5743484"/>
              <a:chOff x="5294796" y="1228717"/>
              <a:chExt cx="7026363" cy="5743484"/>
            </a:xfrm>
          </p:grpSpPr>
          <p:sp>
            <p:nvSpPr>
              <p:cNvPr id="6" name="Freeform 9">
                <a:extLst>
                  <a:ext uri="{FF2B5EF4-FFF2-40B4-BE49-F238E27FC236}">
                    <a16:creationId xmlns:a16="http://schemas.microsoft.com/office/drawing/2014/main" id="{E5717CDB-B15A-BC55-DD4C-C8FF9A522930}"/>
                  </a:ext>
                </a:extLst>
              </p:cNvPr>
              <p:cNvSpPr/>
              <p:nvPr/>
            </p:nvSpPr>
            <p:spPr>
              <a:xfrm>
                <a:off x="5294796" y="1228717"/>
                <a:ext cx="6126060" cy="5190371"/>
              </a:xfrm>
              <a:custGeom>
                <a:avLst/>
                <a:gdLst/>
                <a:ahLst/>
                <a:cxnLst/>
                <a:rect l="l" t="t" r="r" b="b"/>
                <a:pathLst>
                  <a:path w="3637813" h="2310011">
                    <a:moveTo>
                      <a:pt x="0" y="0"/>
                    </a:moveTo>
                    <a:lnTo>
                      <a:pt x="3637812" y="0"/>
                    </a:lnTo>
                    <a:lnTo>
                      <a:pt x="3637812" y="2310011"/>
                    </a:lnTo>
                    <a:lnTo>
                      <a:pt x="0" y="23100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369372BC-E75D-E9A5-1304-D1620834BF7A}"/>
                  </a:ext>
                </a:extLst>
              </p:cNvPr>
              <p:cNvPicPr>
                <a:picLocks noChangeAspect="1"/>
              </p:cNvPicPr>
              <p:nvPr/>
            </p:nvPicPr>
            <p:blipFill>
              <a:blip r:embed="rId4"/>
              <a:stretch>
                <a:fillRect/>
              </a:stretch>
            </p:blipFill>
            <p:spPr>
              <a:xfrm>
                <a:off x="10141448" y="4690872"/>
                <a:ext cx="2179711" cy="2281329"/>
              </a:xfrm>
              <a:prstGeom prst="rect">
                <a:avLst/>
              </a:prstGeom>
            </p:spPr>
          </p:pic>
        </p:grpSp>
        <p:sp>
          <p:nvSpPr>
            <p:cNvPr id="4" name="Rectangle: Rounded Corners 3">
              <a:extLst>
                <a:ext uri="{FF2B5EF4-FFF2-40B4-BE49-F238E27FC236}">
                  <a16:creationId xmlns:a16="http://schemas.microsoft.com/office/drawing/2014/main" id="{734F07EF-E48D-185D-432C-016DED58461C}"/>
                </a:ext>
              </a:extLst>
            </p:cNvPr>
            <p:cNvSpPr/>
            <p:nvPr/>
          </p:nvSpPr>
          <p:spPr>
            <a:xfrm>
              <a:off x="5901069" y="2080899"/>
              <a:ext cx="5124893" cy="914400"/>
            </a:xfrm>
            <a:prstGeom prst="roundRect">
              <a:avLst/>
            </a:prstGeom>
            <a:solidFill>
              <a:srgbClr val="FFC8E8"/>
            </a:solidFill>
            <a:ln w="57150">
              <a:solidFill>
                <a:srgbClr val="468F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Mũi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Ghềnh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Ráng</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LÊ TÂM">
              <a:extLst>
                <a:ext uri="{FF2B5EF4-FFF2-40B4-BE49-F238E27FC236}">
                  <a16:creationId xmlns:a16="http://schemas.microsoft.com/office/drawing/2014/main" id="{24128360-933F-870A-77A9-9298409470E3}"/>
                </a:ext>
              </a:extLst>
            </p:cNvPr>
            <p:cNvSpPr txBox="1"/>
            <p:nvPr/>
          </p:nvSpPr>
          <p:spPr>
            <a:xfrm>
              <a:off x="6104365" y="3056848"/>
              <a:ext cx="4847170" cy="2585323"/>
            </a:xfrm>
            <a:prstGeom prst="rect">
              <a:avLst/>
            </a:prstGeom>
            <a:noFill/>
          </p:spPr>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những cảnh đẹp ở vùng biển Quy Nhơn.</a:t>
              </a:r>
            </a:p>
          </p:txBody>
        </p:sp>
      </p:grpSp>
      <p:pic>
        <p:nvPicPr>
          <p:cNvPr id="8" name="Picture 7">
            <a:extLst>
              <a:ext uri="{FF2B5EF4-FFF2-40B4-BE49-F238E27FC236}">
                <a16:creationId xmlns:a16="http://schemas.microsoft.com/office/drawing/2014/main" id="{F157372E-2521-1997-2FF0-AB590A45CEF5}"/>
              </a:ext>
            </a:extLst>
          </p:cNvPr>
          <p:cNvPicPr>
            <a:picLocks noChangeAspect="1"/>
          </p:cNvPicPr>
          <p:nvPr/>
        </p:nvPicPr>
        <p:blipFill>
          <a:blip r:embed="rId5"/>
          <a:stretch>
            <a:fillRect/>
          </a:stretch>
        </p:blipFill>
        <p:spPr>
          <a:xfrm>
            <a:off x="0" y="15240"/>
            <a:ext cx="5064183" cy="2259780"/>
          </a:xfrm>
          <a:prstGeom prst="rect">
            <a:avLst/>
          </a:prstGeom>
        </p:spPr>
      </p:pic>
    </p:spTree>
    <p:extLst>
      <p:ext uri="{BB962C8B-B14F-4D97-AF65-F5344CB8AC3E}">
        <p14:creationId xmlns:p14="http://schemas.microsoft.com/office/powerpoint/2010/main" val="284500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1300</Words>
  <Application>Microsoft Office PowerPoint</Application>
  <PresentationFormat>Widescreen</PresentationFormat>
  <Paragraphs>122</Paragraphs>
  <Slides>29</Slides>
  <Notes>2</Notes>
  <HiddenSlides>0</HiddenSlides>
  <MMClips>2</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微软雅黑</vt:lpstr>
      <vt:lpstr>#9Slide07 Altus</vt:lpstr>
      <vt:lpstr>#9Slide07 HoneyCream</vt:lpstr>
      <vt:lpstr>Arial</vt:lpstr>
      <vt:lpstr>Calibri</vt:lpstr>
      <vt:lpstr>Calibri Light</vt:lpstr>
      <vt:lpstr>Cambria</vt:lpstr>
      <vt:lpstr>DFGothic-EB</vt:lpstr>
      <vt:lpstr>inpin heiti</vt:lpstr>
      <vt:lpstr>SVN-Newton</vt:lpstr>
      <vt:lpstr>Times New Roman</vt:lpstr>
      <vt:lpstr>UTM Avo</vt:lpstr>
      <vt:lpstr>UTM Showcard</vt:lpstr>
      <vt:lpstr>1_Office 主题</vt:lpstr>
      <vt:lpstr>Custom Design</vt:lpstr>
      <vt:lpstr>2_Office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PHUNG HUONG</cp:lastModifiedBy>
  <cp:revision>61</cp:revision>
  <dcterms:created xsi:type="dcterms:W3CDTF">2022-06-07T14:39:20Z</dcterms:created>
  <dcterms:modified xsi:type="dcterms:W3CDTF">2025-09-23T07:13:39Z</dcterms:modified>
</cp:coreProperties>
</file>