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482" r:id="rId2"/>
    <p:sldId id="543" r:id="rId3"/>
    <p:sldId id="574" r:id="rId4"/>
    <p:sldId id="542" r:id="rId5"/>
    <p:sldId id="546" r:id="rId6"/>
    <p:sldId id="544" r:id="rId7"/>
    <p:sldId id="575" r:id="rId8"/>
    <p:sldId id="576" r:id="rId9"/>
    <p:sldId id="555" r:id="rId10"/>
    <p:sldId id="565" r:id="rId11"/>
    <p:sldId id="557" r:id="rId12"/>
    <p:sldId id="566" r:id="rId13"/>
    <p:sldId id="577" r:id="rId14"/>
    <p:sldId id="579" r:id="rId15"/>
    <p:sldId id="580" r:id="rId16"/>
    <p:sldId id="578" r:id="rId17"/>
    <p:sldId id="581" r:id="rId18"/>
    <p:sldId id="582" r:id="rId19"/>
    <p:sldId id="583" r:id="rId20"/>
    <p:sldId id="584" r:id="rId21"/>
    <p:sldId id="585" r:id="rId22"/>
    <p:sldId id="568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81" d="100"/>
          <a:sy n="81" d="100"/>
        </p:scale>
        <p:origin x="523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4.png"/><Relationship Id="rId4" Type="http://schemas.microsoft.com/office/2007/relationships/hdphoto" Target="../media/hdphoto4.wdp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jpg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5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9DA9E-6CBD-1F91-C40C-1B1EBC1FD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2338884" y="3468033"/>
            <a:ext cx="485991" cy="485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999D2F-7B90-6072-B9E9-626AD45A0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757440" y="3468033"/>
            <a:ext cx="485991" cy="485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6E07CC-EE29-35EF-B7B6-3F731FA4BC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7096943" y="3433388"/>
            <a:ext cx="485991" cy="485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47D39-EE6C-8FED-CD3D-BD2A652CC8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630161" y="3429000"/>
            <a:ext cx="485991" cy="485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CB4133-BBF7-D123-1819-CD2AC0F8FF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1617232" y="5165771"/>
            <a:ext cx="485991" cy="485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2C4561-5A86-1B43-4728-034DA303D4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4977780" y="5148568"/>
            <a:ext cx="485991" cy="4859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18113-4569-261A-5E38-B9AE53CB7C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6384032" y="5148568"/>
            <a:ext cx="485991" cy="4859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702C69-450D-535F-B116-3DC0BFBAB9D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84379" t="84063" r="11351" b="3277"/>
          <a:stretch/>
        </p:blipFill>
        <p:spPr>
          <a:xfrm>
            <a:off x="9746156" y="5194902"/>
            <a:ext cx="485991" cy="4859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83" y="3827008"/>
            <a:ext cx="596833" cy="5630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22" y="3861056"/>
            <a:ext cx="596833" cy="5630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F1EE0C-48AB-B0F9-70D1-5C3EE0DA96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83" y="3847639"/>
            <a:ext cx="596833" cy="5630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60" y="3819323"/>
            <a:ext cx="596833" cy="563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4A6C19-2626-DCF9-14B6-661D38F3F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14" y="5602736"/>
            <a:ext cx="596833" cy="5630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62" y="5578225"/>
            <a:ext cx="596833" cy="5630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3E51AD-7092-4D57-088A-E49863410E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97" y="5602736"/>
            <a:ext cx="596833" cy="5630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34" y="5578225"/>
            <a:ext cx="596833" cy="56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412360"/>
              <a:ext cx="3972528" cy="168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NHỊP ĐIỆU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550473" y="1118023"/>
            <a:ext cx="11212709" cy="42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12" y="3345698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7" y="3392862"/>
            <a:ext cx="754702" cy="7484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42" y="5249772"/>
            <a:ext cx="793399" cy="7484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53" y="3501008"/>
            <a:ext cx="754702" cy="7038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7A2125-FE84-8179-F8B1-A51A30500D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26" y="3478675"/>
            <a:ext cx="754702" cy="7038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3D9246-A8AC-F5BB-4C21-C1A078AA91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99" y="5229200"/>
            <a:ext cx="793399" cy="7038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EF7B62-CF4B-AB54-BF9A-89921713B1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39" y="3456343"/>
            <a:ext cx="754702" cy="7038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4E002D-3BB8-E6F1-9133-E894DCB47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94" y="3420167"/>
            <a:ext cx="754702" cy="7484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43E255-C68E-A6E5-EF23-CD2E68FC01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53" y="5229200"/>
            <a:ext cx="793399" cy="70382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CD51067-A6DC-24F5-A300-EA7DF6CCB3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983" y="5170820"/>
            <a:ext cx="793399" cy="70382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09F03EC-6301-C9F1-8EBE-1949F2578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966" y="5170820"/>
            <a:ext cx="793399" cy="7484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898BB5-08F6-3D7C-D7AD-13E17A82C5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13" y="5210353"/>
            <a:ext cx="793399" cy="7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434" y="4422279"/>
            <a:ext cx="8496944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DÀN TRỐNG DÂN TỘC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26606" r="26495" b="49950"/>
          <a:stretch/>
        </p:blipFill>
        <p:spPr bwMode="auto">
          <a:xfrm>
            <a:off x="968830" y="33265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FD3429E9-C4BF-416E-DE64-37B235F34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017" y="3507283"/>
            <a:ext cx="5119466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THƯỜNG THỨC ÂM NHẠC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E13CE-5F55-4121-3EB9-B81663922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51" y="3109531"/>
            <a:ext cx="852471" cy="9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614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13421"/>
            <a:ext cx="873544" cy="986367"/>
          </a:xfrm>
          <a:prstGeom prst="rect">
            <a:avLst/>
          </a:prstGeom>
        </p:spPr>
      </p:pic>
      <p:pic>
        <p:nvPicPr>
          <p:cNvPr id="1025" name="Picture 2">
            <a:extLst>
              <a:ext uri="{FF2B5EF4-FFF2-40B4-BE49-F238E27FC236}">
                <a16:creationId xmlns:a16="http://schemas.microsoft.com/office/drawing/2014/main" id="{B051CEDE-757A-F645-77FA-7AF21BF5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1280912" y="3886665"/>
            <a:ext cx="3745662" cy="229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39104-881B-3CD7-6ACF-C1AC65C311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7451" r="29369" b="77772"/>
          <a:stretch/>
        </p:blipFill>
        <p:spPr>
          <a:xfrm>
            <a:off x="2279576" y="229796"/>
            <a:ext cx="7318025" cy="781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4DE3B8-DDD8-E597-6F1C-347018CA9C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39" t="71000" r="29370" b="10100"/>
          <a:stretch/>
        </p:blipFill>
        <p:spPr>
          <a:xfrm>
            <a:off x="5323171" y="3569533"/>
            <a:ext cx="5916615" cy="2642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191C7A-0F68-01E3-BE46-6D439CD95B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4" t="22586" r="29369" b="58482"/>
          <a:stretch/>
        </p:blipFill>
        <p:spPr>
          <a:xfrm>
            <a:off x="518864" y="1248084"/>
            <a:ext cx="6134430" cy="2504659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BC68D4-44BD-7F01-CA61-CC90E24D4749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ĐỌC BÀI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9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8" y="265429"/>
            <a:ext cx="989809" cy="986367"/>
          </a:xfrm>
          <a:prstGeom prst="rect">
            <a:avLst/>
          </a:prstGeom>
        </p:spPr>
      </p:pic>
      <p:pic>
        <p:nvPicPr>
          <p:cNvPr id="1025" name="Picture 2">
            <a:extLst>
              <a:ext uri="{FF2B5EF4-FFF2-40B4-BE49-F238E27FC236}">
                <a16:creationId xmlns:a16="http://schemas.microsoft.com/office/drawing/2014/main" id="{B051CEDE-757A-F645-77FA-7AF21BF5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1202062" y="1091923"/>
            <a:ext cx="4464496" cy="27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39104-881B-3CD7-6ACF-C1AC65C311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7451" r="29369" b="77772"/>
          <a:stretch/>
        </p:blipFill>
        <p:spPr>
          <a:xfrm>
            <a:off x="2351584" y="258434"/>
            <a:ext cx="7195605" cy="768599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BC68D4-44BD-7F01-CA61-CC90E24D4749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HỎI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196F61-9787-BA50-228E-B7FFF38F7636}"/>
              </a:ext>
            </a:extLst>
          </p:cNvPr>
          <p:cNvSpPr txBox="1"/>
          <p:nvPr/>
        </p:nvSpPr>
        <p:spPr>
          <a:xfrm>
            <a:off x="887332" y="3778043"/>
            <a:ext cx="10945216" cy="235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59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13421"/>
            <a:ext cx="936104" cy="986367"/>
          </a:xfrm>
          <a:prstGeom prst="rect">
            <a:avLst/>
          </a:prstGeom>
        </p:spPr>
      </p:pic>
      <p:pic>
        <p:nvPicPr>
          <p:cNvPr id="1025" name="Picture 2">
            <a:extLst>
              <a:ext uri="{FF2B5EF4-FFF2-40B4-BE49-F238E27FC236}">
                <a16:creationId xmlns:a16="http://schemas.microsoft.com/office/drawing/2014/main" id="{B051CEDE-757A-F645-77FA-7AF21BF5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6675070" y="2984553"/>
            <a:ext cx="4955214" cy="303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39104-881B-3CD7-6ACF-C1AC65C311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7451" r="29369" b="77772"/>
          <a:stretch/>
        </p:blipFill>
        <p:spPr>
          <a:xfrm>
            <a:off x="1991544" y="252838"/>
            <a:ext cx="7417093" cy="792257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BC68D4-44BD-7F01-CA61-CC90E24D4749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BÀI HỌC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8F0AC-5430-0FC5-3FA5-E069CDFB7C4F}"/>
              </a:ext>
            </a:extLst>
          </p:cNvPr>
          <p:cNvSpPr txBox="1"/>
          <p:nvPr/>
        </p:nvSpPr>
        <p:spPr>
          <a:xfrm>
            <a:off x="581580" y="1707175"/>
            <a:ext cx="600793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lễ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trống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lôi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580985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t="76080" r="27805" b="476"/>
          <a:stretch/>
        </p:blipFill>
        <p:spPr bwMode="auto">
          <a:xfrm>
            <a:off x="968830" y="332656"/>
            <a:ext cx="3759017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8EE04-662A-9C7F-3FB8-C9C8F35F32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1" t="8856" r="27900" b="84650"/>
          <a:stretch/>
        </p:blipFill>
        <p:spPr>
          <a:xfrm>
            <a:off x="1343472" y="3948717"/>
            <a:ext cx="9730837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43890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382962-8F2F-3CDC-1897-9B752179A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3"/>
          <a:stretch/>
        </p:blipFill>
        <p:spPr>
          <a:xfrm>
            <a:off x="1250323" y="1783034"/>
            <a:ext cx="9691353" cy="4584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BD2C5A-B318-AE43-E35D-206FB7F36D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8856" r="22001" b="85709"/>
          <a:stretch/>
        </p:blipFill>
        <p:spPr>
          <a:xfrm>
            <a:off x="3040156" y="501649"/>
            <a:ext cx="8721861" cy="1415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3" y="229796"/>
            <a:ext cx="1224136" cy="1289865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11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BC68D4-44BD-7F01-CA61-CC90E24D4749}"/>
              </a:ext>
            </a:extLst>
          </p:cNvPr>
          <p:cNvSpPr/>
          <p:nvPr/>
        </p:nvSpPr>
        <p:spPr>
          <a:xfrm>
            <a:off x="8745784" y="632333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ỔI TRỐNG LÊN CÁC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1037" y="-1235626"/>
              <a:ext cx="3891366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NGHE NHẠC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206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BD2C5A-B318-AE43-E35D-206FB7F36D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8856" r="22001" b="84650"/>
          <a:stretch/>
        </p:blipFill>
        <p:spPr>
          <a:xfrm>
            <a:off x="3062771" y="806604"/>
            <a:ext cx="8721861" cy="1690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DEE6D-CE30-5C65-4109-2A1B1838C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3" y="229796"/>
            <a:ext cx="1224136" cy="1289865"/>
          </a:xfrm>
          <a:prstGeom prst="rect">
            <a:avLst/>
          </a:prstGeom>
        </p:spPr>
      </p:pic>
      <p:pic>
        <p:nvPicPr>
          <p:cNvPr id="1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CE0F82C7-9F04-4BEE-420A-F427AB27B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2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BC68D4-44BD-7F01-CA61-CC90E24D4749}"/>
              </a:ext>
            </a:extLst>
          </p:cNvPr>
          <p:cNvSpPr/>
          <p:nvPr/>
        </p:nvSpPr>
        <p:spPr>
          <a:xfrm>
            <a:off x="8796300" y="77881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122" name="Picture 19">
            <a:extLst>
              <a:ext uri="{FF2B5EF4-FFF2-40B4-BE49-F238E27FC236}">
                <a16:creationId xmlns:a16="http://schemas.microsoft.com/office/drawing/2014/main" id="{BF54BEFB-3FB0-7102-D3A7-D7991F2B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8" y="3747337"/>
            <a:ext cx="10531414" cy="247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D5A527F-F6A4-BCAB-6AAC-26AA131B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t="46851" r="33633" b="28999"/>
          <a:stretch>
            <a:fillRect/>
          </a:stretch>
        </p:blipFill>
        <p:spPr bwMode="auto">
          <a:xfrm>
            <a:off x="1200128" y="1572406"/>
            <a:ext cx="3725286" cy="228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0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ỔI TRỐNG LÊN CÁC BẠN 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C22FA-87E8-72BA-4CFF-8F835E9DF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0"/>
          <a:stretch/>
        </p:blipFill>
        <p:spPr>
          <a:xfrm>
            <a:off x="402528" y="227210"/>
            <a:ext cx="11310095" cy="2769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766622" y="2295948"/>
            <a:ext cx="10077693" cy="2402157"/>
            <a:chOff x="766622" y="2295948"/>
            <a:chExt cx="10077693" cy="2402157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4838" y="2295948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 – CHỦ ĐỀ 1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622" y="3435387"/>
              <a:ext cx="4178036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ÔN TẬP ĐỌC NHẠC: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5640" y="386326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BÀI SỐ 1</a:t>
              </a:r>
            </a:p>
          </p:txBody>
        </p:sp>
      </p:grpSp>
      <p:sp>
        <p:nvSpPr>
          <p:cNvPr id="14" name="Text Box 10">
            <a:extLst>
              <a:ext uri="{FF2B5EF4-FFF2-40B4-BE49-F238E27FC236}">
                <a16:creationId xmlns:a16="http://schemas.microsoft.com/office/drawing/2014/main" id="{10939891-D18A-A30D-478F-C9CCDD1B4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738" y="4658355"/>
            <a:ext cx="5103464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THƯỜNG THỨC ÂM NHẠC: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412" y="5209268"/>
            <a:ext cx="6842332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DÀN TRỐNG DÂN TỘC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E48890-797D-4711-80C5-28E430CC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0"/>
            <a:ext cx="7176120" cy="205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1026" name="Picture 11">
            <a:extLst>
              <a:ext uri="{FF2B5EF4-FFF2-40B4-BE49-F238E27FC236}">
                <a16:creationId xmlns:a16="http://schemas.microsoft.com/office/drawing/2014/main" id="{23E92E24-69FA-1565-8C14-BCA8BEE84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3" t="68791" r="8516" b="-3121"/>
          <a:stretch/>
        </p:blipFill>
        <p:spPr bwMode="auto">
          <a:xfrm>
            <a:off x="1469460" y="4509120"/>
            <a:ext cx="927594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097904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“Ai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688" y="4437112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FD3429E9-C4BF-416E-DE64-37B235F34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3656414"/>
            <a:ext cx="5119466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Cambria" pitchFamily="18" charset="0"/>
              </a:rPr>
              <a:t>ÔN TẬP ĐỌC NHẠC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790903-B534-55D8-85FF-CC1D342602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684928" y="1335053"/>
            <a:ext cx="10883680" cy="4187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49842"/>
          <a:stretch/>
        </p:blipFill>
        <p:spPr>
          <a:xfrm>
            <a:off x="8688288" y="200070"/>
            <a:ext cx="2880320" cy="150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9098574" y="806605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612920" y="1492867"/>
            <a:ext cx="10883680" cy="4187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0589" y="-1275645"/>
              <a:ext cx="4032260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 THEO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482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8F6D35-884F-F9EC-44E1-9B54081767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4" t="9051" r="7264" b="69950"/>
          <a:stretch/>
        </p:blipFill>
        <p:spPr>
          <a:xfrm>
            <a:off x="612920" y="1268760"/>
            <a:ext cx="10883680" cy="4187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8FF2DEA-C276-9CD1-6625-DF729DE47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/>
        </p:blipFill>
        <p:spPr bwMode="auto">
          <a:xfrm>
            <a:off x="2304656" y="5340222"/>
            <a:ext cx="593531" cy="35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ADA03D3-D266-7D68-64DB-C65BA962A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2231979" y="3694435"/>
            <a:ext cx="666208" cy="33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FE0D799A-4455-356D-B4DF-FE9F38636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/>
        </p:blipFill>
        <p:spPr bwMode="auto">
          <a:xfrm>
            <a:off x="3359696" y="3626308"/>
            <a:ext cx="629534" cy="3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B6F0B09E-39A9-5100-16E2-69D314420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4571452" y="3706847"/>
            <a:ext cx="641982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90BC995-1686-08ED-3F7C-91DEE9526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8046138" y="3635498"/>
            <a:ext cx="617757" cy="4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03D5FF6A-E103-084A-FBFC-FAC89158C2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9293812" y="3626308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2128D2DB-1DD4-9C4C-2826-7D3F7365B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6876402" y="3687973"/>
            <a:ext cx="641982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8DE464AC-7CDF-7151-83A0-F76A44BFB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1514423" y="5279468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B901EB37-14D9-4F5E-5A83-44C845648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2983778" y="5324754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2AF8D912-4C49-D2B1-DAA7-9B996FF6F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4831305" y="5324754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BE506321-640D-4241-A407-B3FCEB16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9" t="9913" r="18848" b="31853"/>
          <a:stretch/>
        </p:blipFill>
        <p:spPr bwMode="auto">
          <a:xfrm>
            <a:off x="6054760" y="5282887"/>
            <a:ext cx="666209" cy="33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9FC13C0F-FA62-8C91-E1C8-FAB2DE7AB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9" t="15559" r="2464" b="21971"/>
          <a:stretch/>
        </p:blipFill>
        <p:spPr bwMode="auto">
          <a:xfrm>
            <a:off x="3721631" y="5333009"/>
            <a:ext cx="593531" cy="35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FB9E703A-0C34-8B3F-8453-940A06DB8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3" t="7794" r="36358" b="22059"/>
          <a:stretch/>
        </p:blipFill>
        <p:spPr bwMode="auto">
          <a:xfrm>
            <a:off x="6876402" y="5296316"/>
            <a:ext cx="617757" cy="40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ACFB8BD-B89F-B139-108E-3FDCD127B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18383" r="52496" b="33823"/>
          <a:stretch/>
        </p:blipFill>
        <p:spPr bwMode="auto">
          <a:xfrm>
            <a:off x="7540316" y="5363092"/>
            <a:ext cx="641982" cy="27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A9CA264D-C127-CAD8-B3E2-D51055AC3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7" r="69479" b="33823"/>
          <a:stretch/>
        </p:blipFill>
        <p:spPr bwMode="auto">
          <a:xfrm>
            <a:off x="8243513" y="5257945"/>
            <a:ext cx="629534" cy="3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2455B1CD-28A9-DAAE-6381-3FA989C97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853" r="86551" b="29736"/>
          <a:stretch/>
        </p:blipFill>
        <p:spPr bwMode="auto">
          <a:xfrm>
            <a:off x="9471253" y="5348971"/>
            <a:ext cx="666208" cy="33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6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7910</TotalTime>
  <Words>255</Words>
  <Application>Microsoft Office PowerPoint</Application>
  <PresentationFormat>Widescreen</PresentationFormat>
  <Paragraphs>37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Vũ Hà Dương</cp:lastModifiedBy>
  <cp:revision>631</cp:revision>
  <dcterms:created xsi:type="dcterms:W3CDTF">2010-04-30T18:19:48Z</dcterms:created>
  <dcterms:modified xsi:type="dcterms:W3CDTF">2022-09-04T08:47:58Z</dcterms:modified>
</cp:coreProperties>
</file>