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2" r:id="rId2"/>
    <p:sldId id="2988" r:id="rId3"/>
    <p:sldId id="2989" r:id="rId4"/>
    <p:sldId id="2999" r:id="rId5"/>
    <p:sldId id="2990" r:id="rId6"/>
    <p:sldId id="2992" r:id="rId7"/>
    <p:sldId id="3000" r:id="rId8"/>
    <p:sldId id="3001" r:id="rId9"/>
    <p:sldId id="2997" r:id="rId10"/>
    <p:sldId id="3002" r:id="rId11"/>
    <p:sldId id="299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E3D92-2EE2-44E8-AD32-57BCA87BDF97}" v="48" dt="2025-09-23T02:45:40.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2" d="100"/>
          <a:sy n="82"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ngtuyetnhung30122003@outlook.com.vn" userId="abef20ed9574ca2f" providerId="LiveId" clId="{FDDCE3F1-17C8-4BCE-B94A-D7296D49673C}"/>
    <pc:docChg chg="modSld">
      <pc:chgData name="phungtuyetnhung30122003@outlook.com.vn" userId="abef20ed9574ca2f" providerId="LiveId" clId="{FDDCE3F1-17C8-4BCE-B94A-D7296D49673C}" dt="2025-09-23T02:45:40.730" v="47" actId="20577"/>
      <pc:docMkLst>
        <pc:docMk/>
      </pc:docMkLst>
      <pc:sldChg chg="modSp">
        <pc:chgData name="phungtuyetnhung30122003@outlook.com.vn" userId="abef20ed9574ca2f" providerId="LiveId" clId="{FDDCE3F1-17C8-4BCE-B94A-D7296D49673C}" dt="2025-09-23T02:45:40.730" v="47" actId="20577"/>
        <pc:sldMkLst>
          <pc:docMk/>
          <pc:sldMk cId="2607489210" sldId="2989"/>
        </pc:sldMkLst>
        <pc:spChg chg="mod">
          <ac:chgData name="phungtuyetnhung30122003@outlook.com.vn" userId="abef20ed9574ca2f" providerId="LiveId" clId="{FDDCE3F1-17C8-4BCE-B94A-D7296D49673C}" dt="2025-09-23T02:45:40.730" v="47" actId="20577"/>
          <ac:spMkLst>
            <pc:docMk/>
            <pc:sldMk cId="2607489210" sldId="2989"/>
            <ac:spMk id="12" creationId="{1E10EB54-4731-4DD5-8421-518086FEA3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3.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5" name="Picture 4">
            <a:extLst>
              <a:ext uri="{FF2B5EF4-FFF2-40B4-BE49-F238E27FC236}">
                <a16:creationId xmlns:a16="http://schemas.microsoft.com/office/drawing/2014/main" id="{986D6D41-BA83-4104-A805-0CC3B833720B}"/>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24898" y="419887"/>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303843" y="1218523"/>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3B1B756A-8D3A-4F0D-8677-F220A4F44D9B}"/>
              </a:ext>
            </a:extLst>
          </p:cNvPr>
          <p:cNvGrpSpPr/>
          <p:nvPr/>
        </p:nvGrpSpPr>
        <p:grpSpPr>
          <a:xfrm>
            <a:off x="614526" y="2928056"/>
            <a:ext cx="10962947" cy="2950001"/>
            <a:chOff x="522612" y="900102"/>
            <a:chExt cx="10962947" cy="2950001"/>
          </a:xfrm>
        </p:grpSpPr>
        <p:sp>
          <p:nvSpPr>
            <p:cNvPr id="22" name="Rectangle 21">
              <a:extLst>
                <a:ext uri="{FF2B5EF4-FFF2-40B4-BE49-F238E27FC236}">
                  <a16:creationId xmlns:a16="http://schemas.microsoft.com/office/drawing/2014/main" id="{535DDC69-E8F5-4EE1-A10A-75C3BB9C91B0}"/>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3724FC73-7A2A-4EFB-A419-ED721F6100F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a16="http://schemas.microsoft.com/office/drawing/2014/main" id="{25799B56-34F3-44A9-AA87-C344680CCAB8}"/>
                </a:ext>
              </a:extLst>
            </p:cNvPr>
            <p:cNvGrpSpPr/>
            <p:nvPr/>
          </p:nvGrpSpPr>
          <p:grpSpPr>
            <a:xfrm>
              <a:off x="522612" y="900102"/>
              <a:ext cx="2898644" cy="880803"/>
              <a:chOff x="522612" y="900102"/>
              <a:chExt cx="2898644" cy="880803"/>
            </a:xfrm>
          </p:grpSpPr>
          <p:grpSp>
            <p:nvGrpSpPr>
              <p:cNvPr id="27" name="Group 26">
                <a:extLst>
                  <a:ext uri="{FF2B5EF4-FFF2-40B4-BE49-F238E27FC236}">
                    <a16:creationId xmlns:a16="http://schemas.microsoft.com/office/drawing/2014/main" id="{78E4813D-400D-4881-9C0E-9E7630023E59}"/>
                  </a:ext>
                </a:extLst>
              </p:cNvPr>
              <p:cNvGrpSpPr/>
              <p:nvPr/>
            </p:nvGrpSpPr>
            <p:grpSpPr>
              <a:xfrm>
                <a:off x="522612" y="1095583"/>
                <a:ext cx="2372989" cy="661656"/>
                <a:chOff x="5906375" y="1404722"/>
                <a:chExt cx="2372989" cy="661656"/>
              </a:xfrm>
            </p:grpSpPr>
            <p:sp>
              <p:nvSpPr>
                <p:cNvPr id="32" name="Rectangle: Top Corners Rounded 31">
                  <a:extLst>
                    <a:ext uri="{FF2B5EF4-FFF2-40B4-BE49-F238E27FC236}">
                      <a16:creationId xmlns:a16="http://schemas.microsoft.com/office/drawing/2014/main" id="{85207E77-C60E-462C-918B-98C976124954}"/>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id="{EFEADF0E-4D83-4C21-8158-88D6342FAA64}"/>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97DE59F1-A36C-44F9-BBF8-652DB641113B}"/>
                  </a:ext>
                </a:extLst>
              </p:cNvPr>
              <p:cNvGrpSpPr/>
              <p:nvPr/>
            </p:nvGrpSpPr>
            <p:grpSpPr>
              <a:xfrm rot="20419193">
                <a:off x="2468303" y="900102"/>
                <a:ext cx="952953" cy="880803"/>
                <a:chOff x="8974078" y="279854"/>
                <a:chExt cx="3397172" cy="3224225"/>
              </a:xfrm>
            </p:grpSpPr>
            <p:pic>
              <p:nvPicPr>
                <p:cNvPr id="30" name="Picture 5">
                  <a:extLst>
                    <a:ext uri="{FF2B5EF4-FFF2-40B4-BE49-F238E27FC236}">
                      <a16:creationId xmlns:a16="http://schemas.microsoft.com/office/drawing/2014/main"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31" name="Picture 6">
                  <a:extLst>
                    <a:ext uri="{FF2B5EF4-FFF2-40B4-BE49-F238E27FC236}">
                      <a16:creationId xmlns:a16="http://schemas.microsoft.com/office/drawing/2014/main"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29" name="Rectangle 28">
                <a:extLst>
                  <a:ext uri="{FF2B5EF4-FFF2-40B4-BE49-F238E27FC236}">
                    <a16:creationId xmlns:a16="http://schemas.microsoft.com/office/drawing/2014/main" id="{989E9CA8-A1CA-4126-8CED-73D73584EF88}"/>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Con </a:t>
            </a:r>
            <a:r>
              <a:rPr lang="vi-VN" sz="2800" b="1" dirty="0">
                <a:solidFill>
                  <a:srgbClr val="F03C69"/>
                </a:solidFill>
                <a:latin typeface="SVN-SAF" panose="02040603050506020204" pitchFamily="18" charset="0"/>
                <a:cs typeface="Times New Roman" panose="02020603050405020304" pitchFamily="18" charset="0"/>
              </a:rPr>
              <a:t>người xử lý thông tin</a:t>
            </a:r>
            <a:endParaRPr lang="vi-VN" sz="2800" b="1" dirty="0">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Khi hát, mắt theo dõi lời bài hát, tai nghe tiếng nhạc, bộ não kết hợp</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chúng lại tạo nên hứng thú, chuyển thành câu hát. </a:t>
            </a:r>
            <a:r>
              <a:rPr lang="vi-VN" sz="2400">
                <a:latin typeface="UTM Avo" panose="02040603050506020204" pitchFamily="18" charset="0"/>
                <a:cs typeface="Times New Roman" panose="02020603050405020304" pitchFamily="18" charset="0"/>
              </a:rPr>
              <a:t>Thông tin được thu nhận là lời và nhạc bài hát. </a:t>
            </a:r>
            <a:r>
              <a:rPr lang="vi-VN" sz="2400" dirty="0">
                <a:latin typeface="UTM Avo" panose="02040603050506020204" pitchFamily="18" charset="0"/>
                <a:cs typeface="Times New Roman" panose="02020603050405020304" pitchFamily="18" charset="0"/>
              </a:rPr>
              <a:t>Những thông tin này được bộ não xử lí, chuyển thành cảm xúc và hành động (hát).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a16="http://schemas.microsoft.com/office/drawing/2014/main"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val="3049472007"/>
                    </a:ext>
                  </a:extLst>
                </a:gridCol>
                <a:gridCol w="3844212">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13" name="Rectangle 12">
            <a:extLst>
              <a:ext uri="{FF2B5EF4-FFF2-40B4-BE49-F238E27FC236}">
                <a16:creationId xmlns:a16="http://schemas.microsoft.com/office/drawing/2014/main"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a16="http://schemas.microsoft.com/office/drawing/2014/main"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a16="http://schemas.microsoft.com/office/drawing/2014/main"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val="3049472007"/>
                    </a:ext>
                  </a:extLst>
                </a:gridCol>
                <a:gridCol w="4104390">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9" name="Rectangle 8">
            <a:extLst>
              <a:ext uri="{FF2B5EF4-FFF2-40B4-BE49-F238E27FC236}">
                <a16:creationId xmlns:a16="http://schemas.microsoft.com/office/drawing/2014/main"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5587</TotalTime>
  <Words>803</Words>
  <Application>Microsoft Office PowerPoint</Application>
  <PresentationFormat>Màn hình rộng</PresentationFormat>
  <Paragraphs>79</Paragraphs>
  <Slides>12</Slides>
  <Notes>2</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12</vt:i4>
      </vt:variant>
    </vt:vector>
  </HeadingPairs>
  <TitlesOfParts>
    <vt:vector size="23"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phungtuyetnhung30122003@outlook.com.vn</cp:lastModifiedBy>
  <cp:revision>190</cp:revision>
  <dcterms:created xsi:type="dcterms:W3CDTF">2021-11-14T08:33:55Z</dcterms:created>
  <dcterms:modified xsi:type="dcterms:W3CDTF">2025-09-23T02:45:41Z</dcterms:modified>
</cp:coreProperties>
</file>