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7" r:id="rId4"/>
    <p:sldId id="278" r:id="rId5"/>
    <p:sldId id="280" r:id="rId6"/>
    <p:sldId id="284" r:id="rId7"/>
    <p:sldId id="281" r:id="rId8"/>
    <p:sldId id="285" r:id="rId9"/>
    <p:sldId id="282" r:id="rId10"/>
    <p:sldId id="287" r:id="rId11"/>
    <p:sldId id="283" r:id="rId12"/>
    <p:sldId id="288" r:id="rId13"/>
    <p:sldId id="256" r:id="rId14"/>
    <p:sldId id="268" r:id="rId15"/>
    <p:sldId id="295" r:id="rId16"/>
    <p:sldId id="296" r:id="rId17"/>
    <p:sldId id="262" r:id="rId18"/>
    <p:sldId id="289" r:id="rId19"/>
    <p:sldId id="294" r:id="rId20"/>
    <p:sldId id="309" r:id="rId21"/>
    <p:sldId id="310" r:id="rId22"/>
    <p:sldId id="311" r:id="rId23"/>
    <p:sldId id="312" r:id="rId24"/>
    <p:sldId id="313" r:id="rId25"/>
    <p:sldId id="315" r:id="rId26"/>
    <p:sldId id="314" r:id="rId27"/>
    <p:sldId id="271" r:id="rId28"/>
    <p:sldId id="4410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1DEC5-993D-42D9-8969-81F9707E01D3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C6A9-7201-4A05-AE89-34FE92C1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5C6A9-7201-4A05-AE89-34FE92C1E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1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4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53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9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33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2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7754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38998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3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1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2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4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0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1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03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jpeg"/><Relationship Id="rId7" Type="http://schemas.openxmlformats.org/officeDocument/2006/relationships/image" Target="../media/image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4.png"/><Relationship Id="rId21" Type="http://schemas.openxmlformats.org/officeDocument/2006/relationships/image" Target="../media/image53.png"/><Relationship Id="rId7" Type="http://schemas.openxmlformats.org/officeDocument/2006/relationships/image" Target="../media/image34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3.svg"/><Relationship Id="rId5" Type="http://schemas.openxmlformats.org/officeDocument/2006/relationships/image" Target="../media/image6.jpe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5.svg"/><Relationship Id="rId9" Type="http://schemas.openxmlformats.org/officeDocument/2006/relationships/image" Target="../media/image37.sv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4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53.png"/><Relationship Id="rId5" Type="http://schemas.microsoft.com/office/2007/relationships/hdphoto" Target="../media/hdphoto3.wdp"/><Relationship Id="rId10" Type="http://schemas.openxmlformats.org/officeDocument/2006/relationships/image" Target="../media/image58.svg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67.svg"/><Relationship Id="rId21" Type="http://schemas.openxmlformats.org/officeDocument/2006/relationships/image" Target="../media/image85.png"/><Relationship Id="rId7" Type="http://schemas.openxmlformats.org/officeDocument/2006/relationships/image" Target="../media/image71.svg"/><Relationship Id="rId12" Type="http://schemas.openxmlformats.org/officeDocument/2006/relationships/image" Target="../media/image76.jpe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svg"/><Relationship Id="rId20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svg"/><Relationship Id="rId5" Type="http://schemas.openxmlformats.org/officeDocument/2006/relationships/image" Target="../media/image69.sv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55.png"/><Relationship Id="rId7" Type="http://schemas.openxmlformats.org/officeDocument/2006/relationships/image" Target="../media/image114.sv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89.png"/><Relationship Id="rId7" Type="http://schemas.openxmlformats.org/officeDocument/2006/relationships/image" Target="../media/image11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119.gif"/><Relationship Id="rId4" Type="http://schemas.openxmlformats.org/officeDocument/2006/relationships/image" Target="../media/image90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9.png"/><Relationship Id="rId7" Type="http://schemas.openxmlformats.org/officeDocument/2006/relationships/image" Target="../media/image12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123.png"/><Relationship Id="rId4" Type="http://schemas.openxmlformats.org/officeDocument/2006/relationships/image" Target="../media/image90.png"/><Relationship Id="rId9" Type="http://schemas.openxmlformats.org/officeDocument/2006/relationships/image" Target="../media/image12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5.svg"/><Relationship Id="rId7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6.jpeg"/><Relationship Id="rId9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23" Type="http://schemas.openxmlformats.org/officeDocument/2006/relationships/image" Target="../media/image230.png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270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50.png"/><Relationship Id="rId17" Type="http://schemas.openxmlformats.org/officeDocument/2006/relationships/image" Target="../media/image22.png"/><Relationship Id="rId25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28" Type="http://schemas.openxmlformats.org/officeDocument/2006/relationships/image" Target="../media/image280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9.png"/><Relationship Id="rId22" Type="http://schemas.openxmlformats.org/officeDocument/2006/relationships/image" Target="../media/image240.png"/><Relationship Id="rId27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31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28" Type="http://schemas.openxmlformats.org/officeDocument/2006/relationships/image" Target="../media/image24.png"/><Relationship Id="rId19" Type="http://schemas.microsoft.com/office/2007/relationships/hdphoto" Target="../media/hdphoto1.wdp"/><Relationship Id="rId31" Type="http://schemas.openxmlformats.org/officeDocument/2006/relationships/image" Target="../media/image32.png"/><Relationship Id="rId4" Type="http://schemas.openxmlformats.org/officeDocument/2006/relationships/audio" Target="../media/media2.mp3"/><Relationship Id="rId14" Type="http://schemas.openxmlformats.org/officeDocument/2006/relationships/image" Target="../media/image19.png"/><Relationship Id="rId27" Type="http://schemas.openxmlformats.org/officeDocument/2006/relationships/image" Target="../media/image35.png"/><Relationship Id="rId3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microsoft.com/office/2007/relationships/hdphoto" Target="../media/hdphoto2.wdp"/><Relationship Id="rId7" Type="http://schemas.openxmlformats.org/officeDocument/2006/relationships/image" Target="../media/image16.png"/><Relationship Id="rId12" Type="http://schemas.openxmlformats.org/officeDocument/2006/relationships/image" Target="../media/image37.png"/><Relationship Id="rId17" Type="http://schemas.openxmlformats.org/officeDocument/2006/relationships/image" Target="../media/image22.png"/><Relationship Id="rId25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24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9" Type="http://schemas.microsoft.com/office/2007/relationships/hdphoto" Target="../media/hdphoto1.wdp"/><Relationship Id="rId4" Type="http://schemas.openxmlformats.org/officeDocument/2006/relationships/audio" Target="../media/media2.mp3"/><Relationship Id="rId14" Type="http://schemas.openxmlformats.org/officeDocument/2006/relationships/image" Target="../media/image19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800100"/>
            <a:ext cx="202215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944600" y="4500603"/>
            <a:ext cx="5380982" cy="5694161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33400" y="2762444"/>
            <a:ext cx="5173719" cy="6051133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862689" y="529981"/>
            <a:ext cx="12653288" cy="166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3"/>
              </a:lnSpc>
            </a:pPr>
            <a:r>
              <a:rPr lang="en-US" sz="948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B71AE-3AD5-F34A-602A-CE4EE9FF8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266700"/>
            <a:ext cx="7626757" cy="3816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24E25F-29CD-0685-4743-B2025334A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2400300"/>
            <a:ext cx="12753937" cy="5992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430" y="8014492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97" y="8359640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24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11111E-6 L 0.08342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064221" y="4771147"/>
            <a:ext cx="7138879" cy="51459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D16EE8-35AF-B01C-D784-757073099D5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7800" y="266700"/>
            <a:ext cx="4035902" cy="2395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F4E04-1E09-5178-70C8-2808676EFE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6400" y="2781300"/>
            <a:ext cx="11650466" cy="2780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BB06A6-72F8-885F-BAB5-1320504EA9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3000" y="1714500"/>
            <a:ext cx="3298222" cy="1457070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F06908-A756-2B22-7B88-3E45F15C02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38100"/>
            <a:ext cx="2761952" cy="276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2" name="Picture 4" descr="Không có mô tả.">
            <a:extLst>
              <a:ext uri="{FF2B5EF4-FFF2-40B4-BE49-F238E27FC236}">
                <a16:creationId xmlns:a16="http://schemas.microsoft.com/office/drawing/2014/main" id="{0043FBA9-29BA-F888-DA2F-C385438C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45055" y="726113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022C86-CB9A-ED2D-1330-E6433D0EB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90700"/>
            <a:ext cx="10210800" cy="6975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/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D7C0E9A-D9F9-CEC1-73CE-433F53827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952500"/>
                <a:ext cx="4038600" cy="1752600"/>
              </a:xfrm>
              <a:prstGeom prst="wedgeRoundRectCallout">
                <a:avLst>
                  <a:gd name="adj1" fmla="val 18790"/>
                  <a:gd name="adj2" fmla="val 8076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/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ln w="28575">
                <a:solidFill>
                  <a:srgbClr val="0020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ướ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ì</m:t>
                    </m:r>
                    <m:r>
                      <m:rPr>
                        <m:nor/>
                      </m:rPr>
                      <a:rPr lang="en-US" sz="3600" b="1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782233D7-A4E0-FE71-617B-0F62AE76F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1257300"/>
                <a:ext cx="4038600" cy="1752600"/>
              </a:xfrm>
              <a:prstGeom prst="wedgeRoundRectCallout">
                <a:avLst>
                  <a:gd name="adj1" fmla="val -9512"/>
                  <a:gd name="adj2" fmla="val 65978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67A2165-6752-7D14-51E4-9D2E768DBE0E}"/>
              </a:ext>
            </a:extLst>
          </p:cNvPr>
          <p:cNvSpPr/>
          <p:nvPr/>
        </p:nvSpPr>
        <p:spPr>
          <a:xfrm>
            <a:off x="8153400" y="6438900"/>
            <a:ext cx="4267200" cy="1752600"/>
          </a:xfrm>
          <a:prstGeom prst="wedgeRoundRectCallout">
            <a:avLst>
              <a:gd name="adj1" fmla="val 57280"/>
              <a:gd name="adj2" fmla="val -87935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A19F22-9AC9-EAA0-8F74-BB452921F5B7}"/>
              </a:ext>
            </a:extLst>
          </p:cNvPr>
          <p:cNvSpPr/>
          <p:nvPr/>
        </p:nvSpPr>
        <p:spPr>
          <a:xfrm>
            <a:off x="1752600" y="8724900"/>
            <a:ext cx="14554200" cy="1066800"/>
          </a:xfrm>
          <a:custGeom>
            <a:avLst/>
            <a:gdLst/>
            <a:ahLst/>
            <a:cxnLst/>
            <a:rect l="l" t="t" r="r" b="b"/>
            <a:pathLst>
              <a:path w="6602925" h="2978820">
                <a:moveTo>
                  <a:pt x="0" y="0"/>
                </a:moveTo>
                <a:lnTo>
                  <a:pt x="6602925" y="0"/>
                </a:lnTo>
                <a:lnTo>
                  <a:pt x="6602925" y="2978819"/>
                </a:lnTo>
                <a:lnTo>
                  <a:pt x="0" y="2978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E7AF6-166A-69AD-EFDF-30A664B288C7}"/>
              </a:ext>
            </a:extLst>
          </p:cNvPr>
          <p:cNvSpPr txBox="1"/>
          <p:nvPr/>
        </p:nvSpPr>
        <p:spPr>
          <a:xfrm>
            <a:off x="2563552" y="8877300"/>
            <a:ext cx="1270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EB7A5-B090-7FDB-DC2A-F0F780469D73}"/>
              </a:ext>
            </a:extLst>
          </p:cNvPr>
          <p:cNvSpPr txBox="1"/>
          <p:nvPr/>
        </p:nvSpPr>
        <p:spPr>
          <a:xfrm>
            <a:off x="1219200" y="24003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DE4DCF-5B26-8D7A-A4EE-7DF144FA30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0" y="114300"/>
            <a:ext cx="2761952" cy="27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/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ln w="5715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F24C9D4-7418-F0BA-3A1C-768FB61A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190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FFC000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524000" y="1638300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DA15C-AE0C-C053-CBD1-075D741C94F3}"/>
              </a:ext>
            </a:extLst>
          </p:cNvPr>
          <p:cNvSpPr txBox="1"/>
          <p:nvPr/>
        </p:nvSpPr>
        <p:spPr>
          <a:xfrm>
            <a:off x="1524000" y="26289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5F7B-78D9-DDED-EA58-43208A4B56DA}"/>
              </a:ext>
            </a:extLst>
          </p:cNvPr>
          <p:cNvSpPr txBox="1"/>
          <p:nvPr/>
        </p:nvSpPr>
        <p:spPr>
          <a:xfrm>
            <a:off x="1600200" y="35433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(5 × 2 = 10).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/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186A9E-6FFE-C6BC-D63B-3921750C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533900"/>
                <a:ext cx="4572000" cy="11330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/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CE3E6-EF66-C569-25FF-9839B2A9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4533900"/>
                <a:ext cx="4572000" cy="1180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5988924-952D-7C7E-1DBD-CAF4683460BA}"/>
              </a:ext>
            </a:extLst>
          </p:cNvPr>
          <p:cNvSpPr txBox="1"/>
          <p:nvPr/>
        </p:nvSpPr>
        <p:spPr>
          <a:xfrm>
            <a:off x="1600200" y="5905500"/>
            <a:ext cx="150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/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);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CDADDE-3E9A-D7B9-5BA8-8A643170F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972300"/>
                <a:ext cx="7543800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68939E6F-8CAF-F122-F108-C2FBEE6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524500"/>
            <a:ext cx="615493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17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9425868"/>
          </a:xfrm>
          <a:custGeom>
            <a:avLst/>
            <a:gdLst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  <a:gd name="connsiteX0" fmla="*/ 0 w 16890027"/>
              <a:gd name="connsiteY0" fmla="*/ 1571009 h 9425868"/>
              <a:gd name="connsiteX1" fmla="*/ 1493853 w 16890027"/>
              <a:gd name="connsiteY1" fmla="*/ 0 h 9425868"/>
              <a:gd name="connsiteX2" fmla="*/ 15396174 w 16890027"/>
              <a:gd name="connsiteY2" fmla="*/ 0 h 9425868"/>
              <a:gd name="connsiteX3" fmla="*/ 16890027 w 16890027"/>
              <a:gd name="connsiteY3" fmla="*/ 1571009 h 9425868"/>
              <a:gd name="connsiteX4" fmla="*/ 16890027 w 16890027"/>
              <a:gd name="connsiteY4" fmla="*/ 7854858 h 9425868"/>
              <a:gd name="connsiteX5" fmla="*/ 15396174 w 16890027"/>
              <a:gd name="connsiteY5" fmla="*/ 9425868 h 9425868"/>
              <a:gd name="connsiteX6" fmla="*/ 1493853 w 16890027"/>
              <a:gd name="connsiteY6" fmla="*/ 9425868 h 9425868"/>
              <a:gd name="connsiteX7" fmla="*/ 0 w 16890027"/>
              <a:gd name="connsiteY7" fmla="*/ 7854858 h 9425868"/>
              <a:gd name="connsiteX8" fmla="*/ 0 w 16890027"/>
              <a:gd name="connsiteY8" fmla="*/ 1571009 h 942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9425868" fill="none" extrusionOk="0">
                <a:moveTo>
                  <a:pt x="0" y="1571009"/>
                </a:moveTo>
                <a:cubicBezTo>
                  <a:pt x="-205991" y="716253"/>
                  <a:pt x="620191" y="278656"/>
                  <a:pt x="1493853" y="0"/>
                </a:cubicBezTo>
                <a:cubicBezTo>
                  <a:pt x="2851254" y="522823"/>
                  <a:pt x="12673718" y="-978068"/>
                  <a:pt x="15396174" y="0"/>
                </a:cubicBezTo>
                <a:cubicBezTo>
                  <a:pt x="16336657" y="-154844"/>
                  <a:pt x="17165492" y="786431"/>
                  <a:pt x="16890027" y="1571009"/>
                </a:cubicBezTo>
                <a:cubicBezTo>
                  <a:pt x="16793646" y="4173264"/>
                  <a:pt x="17195369" y="6009272"/>
                  <a:pt x="16890027" y="7854858"/>
                </a:cubicBezTo>
                <a:cubicBezTo>
                  <a:pt x="16694904" y="8645829"/>
                  <a:pt x="16040441" y="9506376"/>
                  <a:pt x="15396174" y="9425868"/>
                </a:cubicBezTo>
                <a:cubicBezTo>
                  <a:pt x="9397155" y="10199875"/>
                  <a:pt x="3385755" y="9089743"/>
                  <a:pt x="1493853" y="9425868"/>
                </a:cubicBezTo>
                <a:cubicBezTo>
                  <a:pt x="618388" y="9821323"/>
                  <a:pt x="-210427" y="8904816"/>
                  <a:pt x="0" y="7854858"/>
                </a:cubicBezTo>
                <a:cubicBezTo>
                  <a:pt x="149485" y="7481087"/>
                  <a:pt x="-97330" y="3612578"/>
                  <a:pt x="0" y="1571009"/>
                </a:cubicBezTo>
                <a:close/>
              </a:path>
              <a:path w="16890027" h="9425868" stroke="0" extrusionOk="0">
                <a:moveTo>
                  <a:pt x="0" y="1571009"/>
                </a:moveTo>
                <a:cubicBezTo>
                  <a:pt x="100959" y="789290"/>
                  <a:pt x="903333" y="81982"/>
                  <a:pt x="1493853" y="0"/>
                </a:cubicBezTo>
                <a:cubicBezTo>
                  <a:pt x="6492165" y="-446089"/>
                  <a:pt x="8772874" y="136065"/>
                  <a:pt x="15396174" y="0"/>
                </a:cubicBezTo>
                <a:cubicBezTo>
                  <a:pt x="16225006" y="-23316"/>
                  <a:pt x="16725104" y="852208"/>
                  <a:pt x="16890027" y="1571009"/>
                </a:cubicBezTo>
                <a:cubicBezTo>
                  <a:pt x="16958662" y="4229283"/>
                  <a:pt x="16978650" y="6877286"/>
                  <a:pt x="16890027" y="7854858"/>
                </a:cubicBezTo>
                <a:cubicBezTo>
                  <a:pt x="16964573" y="8894377"/>
                  <a:pt x="16172909" y="9224616"/>
                  <a:pt x="15396174" y="9425868"/>
                </a:cubicBezTo>
                <a:cubicBezTo>
                  <a:pt x="10802984" y="9586973"/>
                  <a:pt x="2977592" y="9312970"/>
                  <a:pt x="1493853" y="9425868"/>
                </a:cubicBezTo>
                <a:cubicBezTo>
                  <a:pt x="415856" y="9355006"/>
                  <a:pt x="-184951" y="8690961"/>
                  <a:pt x="0" y="7854858"/>
                </a:cubicBezTo>
                <a:cubicBezTo>
                  <a:pt x="-231623" y="5164169"/>
                  <a:pt x="-160561" y="2225181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105531" y="667031"/>
                  <a:pt x="611585" y="31787"/>
                  <a:pt x="1493853" y="0"/>
                </a:cubicBezTo>
                <a:cubicBezTo>
                  <a:pt x="3484217" y="-601027"/>
                  <a:pt x="12556946" y="85663"/>
                  <a:pt x="15396174" y="0"/>
                </a:cubicBezTo>
                <a:cubicBezTo>
                  <a:pt x="16116701" y="-119150"/>
                  <a:pt x="17096429" y="901525"/>
                  <a:pt x="16890027" y="1571009"/>
                </a:cubicBezTo>
                <a:cubicBezTo>
                  <a:pt x="16964635" y="3340348"/>
                  <a:pt x="16799976" y="5526178"/>
                  <a:pt x="16890027" y="7854858"/>
                </a:cubicBezTo>
                <a:cubicBezTo>
                  <a:pt x="16949091" y="8754342"/>
                  <a:pt x="16075768" y="9530922"/>
                  <a:pt x="15396174" y="9425868"/>
                </a:cubicBezTo>
                <a:cubicBezTo>
                  <a:pt x="9500498" y="9375237"/>
                  <a:pt x="3753699" y="8570816"/>
                  <a:pt x="1493853" y="9425868"/>
                </a:cubicBezTo>
                <a:cubicBezTo>
                  <a:pt x="618025" y="9449991"/>
                  <a:pt x="15332" y="8807409"/>
                  <a:pt x="0" y="7854858"/>
                </a:cubicBezTo>
                <a:cubicBezTo>
                  <a:pt x="-145768" y="6822655"/>
                  <a:pt x="-58783" y="3921933"/>
                  <a:pt x="0" y="1571009"/>
                </a:cubicBezTo>
                <a:close/>
              </a:path>
              <a:path w="16890027" h="9425868" fill="none" stroke="0" extrusionOk="0">
                <a:moveTo>
                  <a:pt x="0" y="1571009"/>
                </a:moveTo>
                <a:cubicBezTo>
                  <a:pt x="-18692" y="702153"/>
                  <a:pt x="760391" y="143604"/>
                  <a:pt x="1493853" y="0"/>
                </a:cubicBezTo>
                <a:cubicBezTo>
                  <a:pt x="3189278" y="-124097"/>
                  <a:pt x="12873700" y="-519010"/>
                  <a:pt x="15396174" y="0"/>
                </a:cubicBezTo>
                <a:cubicBezTo>
                  <a:pt x="16232170" y="-178354"/>
                  <a:pt x="17117027" y="873206"/>
                  <a:pt x="16890027" y="1571009"/>
                </a:cubicBezTo>
                <a:cubicBezTo>
                  <a:pt x="16941453" y="3900944"/>
                  <a:pt x="16979044" y="5815588"/>
                  <a:pt x="16890027" y="7854858"/>
                </a:cubicBezTo>
                <a:cubicBezTo>
                  <a:pt x="16849725" y="8811472"/>
                  <a:pt x="16116712" y="9469248"/>
                  <a:pt x="15396174" y="9425868"/>
                </a:cubicBezTo>
                <a:cubicBezTo>
                  <a:pt x="9577771" y="9676171"/>
                  <a:pt x="3576916" y="8890059"/>
                  <a:pt x="1493853" y="9425868"/>
                </a:cubicBezTo>
                <a:cubicBezTo>
                  <a:pt x="617539" y="9554143"/>
                  <a:pt x="-219446" y="8838978"/>
                  <a:pt x="0" y="7854858"/>
                </a:cubicBezTo>
                <a:cubicBezTo>
                  <a:pt x="-174610" y="7010251"/>
                  <a:pt x="-121421" y="3640655"/>
                  <a:pt x="0" y="157100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  <a:gd name="connsiteX0" fmla="*/ 0 w 16890027"/>
                      <a:gd name="connsiteY0" fmla="*/ 1571009 h 9425868"/>
                      <a:gd name="connsiteX1" fmla="*/ 1493853 w 16890027"/>
                      <a:gd name="connsiteY1" fmla="*/ 0 h 9425868"/>
                      <a:gd name="connsiteX2" fmla="*/ 15396174 w 16890027"/>
                      <a:gd name="connsiteY2" fmla="*/ 0 h 9425868"/>
                      <a:gd name="connsiteX3" fmla="*/ 16890027 w 16890027"/>
                      <a:gd name="connsiteY3" fmla="*/ 1571009 h 9425868"/>
                      <a:gd name="connsiteX4" fmla="*/ 16890027 w 16890027"/>
                      <a:gd name="connsiteY4" fmla="*/ 7854858 h 9425868"/>
                      <a:gd name="connsiteX5" fmla="*/ 15396174 w 16890027"/>
                      <a:gd name="connsiteY5" fmla="*/ 9425868 h 9425868"/>
                      <a:gd name="connsiteX6" fmla="*/ 1493853 w 16890027"/>
                      <a:gd name="connsiteY6" fmla="*/ 9425868 h 9425868"/>
                      <a:gd name="connsiteX7" fmla="*/ 0 w 16890027"/>
                      <a:gd name="connsiteY7" fmla="*/ 7854858 h 9425868"/>
                      <a:gd name="connsiteX8" fmla="*/ 0 w 16890027"/>
                      <a:gd name="connsiteY8" fmla="*/ 1571009 h 9425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9425868" fill="none" extrusionOk="0">
                        <a:moveTo>
                          <a:pt x="0" y="1571009"/>
                        </a:moveTo>
                        <a:cubicBezTo>
                          <a:pt x="-65764" y="707534"/>
                          <a:pt x="642591" y="151464"/>
                          <a:pt x="1493853" y="0"/>
                        </a:cubicBezTo>
                        <a:cubicBezTo>
                          <a:pt x="2926416" y="253328"/>
                          <a:pt x="12545671" y="-556531"/>
                          <a:pt x="15396174" y="0"/>
                        </a:cubicBezTo>
                        <a:cubicBezTo>
                          <a:pt x="16267967" y="-64232"/>
                          <a:pt x="17133699" y="777071"/>
                          <a:pt x="16890027" y="1571009"/>
                        </a:cubicBezTo>
                        <a:cubicBezTo>
                          <a:pt x="16938041" y="3956033"/>
                          <a:pt x="16985736" y="5894669"/>
                          <a:pt x="16890027" y="7854858"/>
                        </a:cubicBezTo>
                        <a:cubicBezTo>
                          <a:pt x="16788552" y="8682463"/>
                          <a:pt x="16151215" y="9457522"/>
                          <a:pt x="15396174" y="9425868"/>
                        </a:cubicBezTo>
                        <a:cubicBezTo>
                          <a:pt x="9456978" y="9847552"/>
                          <a:pt x="3821030" y="9188882"/>
                          <a:pt x="1493853" y="9425868"/>
                        </a:cubicBezTo>
                        <a:cubicBezTo>
                          <a:pt x="641293" y="9645410"/>
                          <a:pt x="-152051" y="8854554"/>
                          <a:pt x="0" y="7854858"/>
                        </a:cubicBezTo>
                        <a:cubicBezTo>
                          <a:pt x="120686" y="7299978"/>
                          <a:pt x="-70079" y="3639819"/>
                          <a:pt x="0" y="1571009"/>
                        </a:cubicBezTo>
                        <a:close/>
                      </a:path>
                      <a:path w="16890027" h="9425868" stroke="0" extrusionOk="0">
                        <a:moveTo>
                          <a:pt x="0" y="1571009"/>
                        </a:moveTo>
                        <a:cubicBezTo>
                          <a:pt x="96726" y="775578"/>
                          <a:pt x="782118" y="33097"/>
                          <a:pt x="1493853" y="0"/>
                        </a:cubicBezTo>
                        <a:cubicBezTo>
                          <a:pt x="6518591" y="-420410"/>
                          <a:pt x="9139872" y="-30076"/>
                          <a:pt x="15396174" y="0"/>
                        </a:cubicBezTo>
                        <a:cubicBezTo>
                          <a:pt x="16208007" y="-59448"/>
                          <a:pt x="16856909" y="841178"/>
                          <a:pt x="16890027" y="1571009"/>
                        </a:cubicBezTo>
                        <a:cubicBezTo>
                          <a:pt x="16997903" y="4367311"/>
                          <a:pt x="17029537" y="6751206"/>
                          <a:pt x="16890027" y="7854858"/>
                        </a:cubicBezTo>
                        <a:cubicBezTo>
                          <a:pt x="16949534" y="8857466"/>
                          <a:pt x="16138602" y="9346110"/>
                          <a:pt x="15396174" y="9425868"/>
                        </a:cubicBezTo>
                        <a:cubicBezTo>
                          <a:pt x="10824761" y="9572926"/>
                          <a:pt x="2998580" y="9320363"/>
                          <a:pt x="1493853" y="9425868"/>
                        </a:cubicBezTo>
                        <a:cubicBezTo>
                          <a:pt x="563496" y="9297058"/>
                          <a:pt x="-83561" y="8705460"/>
                          <a:pt x="0" y="7854858"/>
                        </a:cubicBezTo>
                        <a:cubicBezTo>
                          <a:pt x="-233198" y="5181801"/>
                          <a:pt x="-40473" y="2217758"/>
                          <a:pt x="0" y="1571009"/>
                        </a:cubicBezTo>
                        <a:close/>
                      </a:path>
                      <a:path w="16890027" h="9425868" fill="none" stroke="0" extrusionOk="0">
                        <a:moveTo>
                          <a:pt x="0" y="1571009"/>
                        </a:moveTo>
                        <a:cubicBezTo>
                          <a:pt x="115256" y="688975"/>
                          <a:pt x="718926" y="47377"/>
                          <a:pt x="1493853" y="0"/>
                        </a:cubicBezTo>
                        <a:cubicBezTo>
                          <a:pt x="3236513" y="-270409"/>
                          <a:pt x="12909040" y="16388"/>
                          <a:pt x="15396174" y="0"/>
                        </a:cubicBezTo>
                        <a:cubicBezTo>
                          <a:pt x="16252055" y="-72614"/>
                          <a:pt x="17006035" y="822290"/>
                          <a:pt x="16890027" y="1571009"/>
                        </a:cubicBezTo>
                        <a:cubicBezTo>
                          <a:pt x="17064333" y="3607835"/>
                          <a:pt x="16755208" y="5571342"/>
                          <a:pt x="16890027" y="7854858"/>
                        </a:cubicBezTo>
                        <a:cubicBezTo>
                          <a:pt x="16932157" y="8840134"/>
                          <a:pt x="16112713" y="9467028"/>
                          <a:pt x="15396174" y="9425868"/>
                        </a:cubicBezTo>
                        <a:cubicBezTo>
                          <a:pt x="9796801" y="9104201"/>
                          <a:pt x="3707835" y="8860352"/>
                          <a:pt x="1493853" y="9425868"/>
                        </a:cubicBezTo>
                        <a:cubicBezTo>
                          <a:pt x="620283" y="9483676"/>
                          <a:pt x="-51830" y="8739526"/>
                          <a:pt x="0" y="7854858"/>
                        </a:cubicBezTo>
                        <a:cubicBezTo>
                          <a:pt x="-160545" y="6757868"/>
                          <a:pt x="-73701" y="3870419"/>
                          <a:pt x="0" y="157100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B49D-5B8B-F99F-5F31-28176A67B627}"/>
              </a:ext>
            </a:extLst>
          </p:cNvPr>
          <p:cNvSpPr txBox="1"/>
          <p:nvPr/>
        </p:nvSpPr>
        <p:spPr>
          <a:xfrm>
            <a:off x="1219200" y="1333500"/>
            <a:ext cx="1577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/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ln w="57150">
                <a:solidFill>
                  <a:srgbClr val="CF3D94"/>
                </a:solidFill>
                <a:prstDash val="sysDot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 ?(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4BC7EB-3640-29D8-73EC-56CC7401E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238500"/>
                <a:ext cx="3733800" cy="1219200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  <a:ln w="57150">
                <a:solidFill>
                  <a:srgbClr val="CF3D94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/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A0AEF8-C974-8D7E-5F3B-129FC106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009900"/>
                <a:ext cx="12877800" cy="2008499"/>
              </a:xfrm>
              <a:prstGeom prst="rect">
                <a:avLst/>
              </a:prstGeom>
              <a:blipFill>
                <a:blip r:embed="rId4"/>
                <a:stretch>
                  <a:fillRect l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/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en-US" sz="4800" dirty="0"/>
              </a:p>
              <a:p>
                <a:pPr>
                  <a:spcAft>
                    <a:spcPts val="500"/>
                  </a:spcAft>
                </a:pPr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1E73D-8C86-5EF5-A7FF-466F7BA1F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381500"/>
                <a:ext cx="13335000" cy="2008499"/>
              </a:xfrm>
              <a:prstGeom prst="rect">
                <a:avLst/>
              </a:prstGeom>
              <a:blipFill>
                <a:blip r:embed="rId5"/>
                <a:stretch>
                  <a:fillRect l="-1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14A76E-AF80-F48C-20B9-E7675C8758DA}"/>
              </a:ext>
            </a:extLst>
          </p:cNvPr>
          <p:cNvSpPr/>
          <p:nvPr/>
        </p:nvSpPr>
        <p:spPr>
          <a:xfrm>
            <a:off x="1371600" y="5905500"/>
            <a:ext cx="15925800" cy="152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481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7332" y="1332389"/>
            <a:ext cx="13573337" cy="7622222"/>
          </a:xfrm>
          <a:custGeom>
            <a:avLst/>
            <a:gdLst/>
            <a:ahLst/>
            <a:cxnLst/>
            <a:rect l="l" t="t" r="r" b="b"/>
            <a:pathLst>
              <a:path w="13573337" h="7622222">
                <a:moveTo>
                  <a:pt x="0" y="0"/>
                </a:moveTo>
                <a:lnTo>
                  <a:pt x="13573336" y="0"/>
                </a:lnTo>
                <a:lnTo>
                  <a:pt x="13573336" y="7622222"/>
                </a:lnTo>
                <a:lnTo>
                  <a:pt x="0" y="7622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21985" y="1563329"/>
            <a:ext cx="12750841" cy="7160342"/>
          </a:xfrm>
          <a:custGeom>
            <a:avLst/>
            <a:gdLst/>
            <a:ahLst/>
            <a:cxnLst/>
            <a:rect l="l" t="t" r="r" b="b"/>
            <a:pathLst>
              <a:path w="12750841" h="7160342">
                <a:moveTo>
                  <a:pt x="0" y="0"/>
                </a:moveTo>
                <a:lnTo>
                  <a:pt x="12750840" y="0"/>
                </a:lnTo>
                <a:lnTo>
                  <a:pt x="12750840" y="7160342"/>
                </a:lnTo>
                <a:lnTo>
                  <a:pt x="0" y="7160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16729" y="2322033"/>
            <a:ext cx="1152925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 rot="-3056326" flipH="1">
            <a:off x="13440944" y="278241"/>
            <a:ext cx="1614912" cy="1885778"/>
          </a:xfrm>
          <a:custGeom>
            <a:avLst/>
            <a:gdLst/>
            <a:ahLst/>
            <a:cxnLst/>
            <a:rect l="l" t="t" r="r" b="b"/>
            <a:pathLst>
              <a:path w="1614912" h="1885778">
                <a:moveTo>
                  <a:pt x="1614912" y="0"/>
                </a:moveTo>
                <a:lnTo>
                  <a:pt x="0" y="0"/>
                </a:lnTo>
                <a:lnTo>
                  <a:pt x="0" y="1885778"/>
                </a:lnTo>
                <a:lnTo>
                  <a:pt x="1614912" y="1885778"/>
                </a:lnTo>
                <a:lnTo>
                  <a:pt x="16149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45868" y="5575147"/>
            <a:ext cx="4062597" cy="4851742"/>
          </a:xfrm>
          <a:custGeom>
            <a:avLst/>
            <a:gdLst/>
            <a:ahLst/>
            <a:cxnLst/>
            <a:rect l="l" t="t" r="r" b="b"/>
            <a:pathLst>
              <a:path w="5477768" h="5919002">
                <a:moveTo>
                  <a:pt x="0" y="0"/>
                </a:moveTo>
                <a:lnTo>
                  <a:pt x="5477767" y="0"/>
                </a:lnTo>
                <a:lnTo>
                  <a:pt x="5477767" y="5919002"/>
                </a:lnTo>
                <a:lnTo>
                  <a:pt x="0" y="5919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-1632228"/>
            <a:ext cx="976412" cy="1226088"/>
          </a:xfrm>
          <a:custGeom>
            <a:avLst/>
            <a:gdLst/>
            <a:ahLst/>
            <a:cxnLst/>
            <a:rect l="l" t="t" r="r" b="b"/>
            <a:pathLst>
              <a:path w="976412" h="1226088">
                <a:moveTo>
                  <a:pt x="0" y="0"/>
                </a:moveTo>
                <a:lnTo>
                  <a:pt x="976411" y="0"/>
                </a:lnTo>
                <a:lnTo>
                  <a:pt x="976411" y="1226087"/>
                </a:lnTo>
                <a:lnTo>
                  <a:pt x="0" y="1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421442" y="6616436"/>
            <a:ext cx="2769175" cy="2769164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8888" r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21329" y="7817182"/>
            <a:ext cx="2064655" cy="2192201"/>
          </a:xfrm>
          <a:custGeom>
            <a:avLst/>
            <a:gdLst/>
            <a:ahLst/>
            <a:cxnLst/>
            <a:rect l="l" t="t" r="r" b="b"/>
            <a:pathLst>
              <a:path w="2064655" h="2192201">
                <a:moveTo>
                  <a:pt x="0" y="0"/>
                </a:moveTo>
                <a:lnTo>
                  <a:pt x="2064654" y="0"/>
                </a:lnTo>
                <a:lnTo>
                  <a:pt x="2064654" y="2192201"/>
                </a:lnTo>
                <a:lnTo>
                  <a:pt x="0" y="2192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92074" y="4311186"/>
            <a:ext cx="2301916" cy="1263961"/>
          </a:xfrm>
          <a:custGeom>
            <a:avLst/>
            <a:gdLst/>
            <a:ahLst/>
            <a:cxnLst/>
            <a:rect l="l" t="t" r="r" b="b"/>
            <a:pathLst>
              <a:path w="2301916" h="1263961">
                <a:moveTo>
                  <a:pt x="0" y="0"/>
                </a:moveTo>
                <a:lnTo>
                  <a:pt x="2301916" y="0"/>
                </a:lnTo>
                <a:lnTo>
                  <a:pt x="2301916" y="1263962"/>
                </a:lnTo>
                <a:lnTo>
                  <a:pt x="0" y="12639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6260" flipV="1">
            <a:off x="16009407" y="1737513"/>
            <a:ext cx="1888498" cy="1569170"/>
          </a:xfrm>
          <a:custGeom>
            <a:avLst/>
            <a:gdLst/>
            <a:ahLst/>
            <a:cxnLst/>
            <a:rect l="l" t="t" r="r" b="b"/>
            <a:pathLst>
              <a:path w="1888498" h="1569170">
                <a:moveTo>
                  <a:pt x="0" y="1569170"/>
                </a:moveTo>
                <a:lnTo>
                  <a:pt x="1888498" y="1569170"/>
                </a:lnTo>
                <a:lnTo>
                  <a:pt x="1888498" y="0"/>
                </a:lnTo>
                <a:lnTo>
                  <a:pt x="0" y="0"/>
                </a:lnTo>
                <a:lnTo>
                  <a:pt x="0" y="156917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841029">
            <a:off x="813372" y="894096"/>
            <a:ext cx="952525" cy="912692"/>
          </a:xfrm>
          <a:custGeom>
            <a:avLst/>
            <a:gdLst/>
            <a:ahLst/>
            <a:cxnLst/>
            <a:rect l="l" t="t" r="r" b="b"/>
            <a:pathLst>
              <a:path w="952525" h="912692">
                <a:moveTo>
                  <a:pt x="0" y="0"/>
                </a:moveTo>
                <a:lnTo>
                  <a:pt x="952525" y="0"/>
                </a:lnTo>
                <a:lnTo>
                  <a:pt x="952525" y="912692"/>
                </a:lnTo>
                <a:lnTo>
                  <a:pt x="0" y="9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55759">
            <a:off x="5760165" y="9196503"/>
            <a:ext cx="770000" cy="737800"/>
          </a:xfrm>
          <a:custGeom>
            <a:avLst/>
            <a:gdLst/>
            <a:ahLst/>
            <a:cxnLst/>
            <a:rect l="l" t="t" r="r" b="b"/>
            <a:pathLst>
              <a:path w="770000" h="737800">
                <a:moveTo>
                  <a:pt x="0" y="0"/>
                </a:moveTo>
                <a:lnTo>
                  <a:pt x="770000" y="0"/>
                </a:lnTo>
                <a:lnTo>
                  <a:pt x="770000" y="737800"/>
                </a:lnTo>
                <a:lnTo>
                  <a:pt x="0" y="737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4"/>
          <p:cNvSpPr txBox="1"/>
          <p:nvPr/>
        </p:nvSpPr>
        <p:spPr>
          <a:xfrm>
            <a:off x="3084589" y="4311186"/>
            <a:ext cx="11469611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850" y="866259"/>
            <a:ext cx="17030700" cy="8773041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2573" y="29948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449846" y="505338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880295" y="4972970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109402" y="6911464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707799" y="231361"/>
            <a:ext cx="6850802" cy="156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Ví</a:t>
            </a:r>
            <a:r>
              <a:rPr lang="en-US" sz="9200" dirty="0">
                <a:solidFill>
                  <a:srgbClr val="FFFFFF"/>
                </a:solidFill>
                <a:latin typeface="Paytone One" pitchFamily="2" charset="0"/>
              </a:rPr>
              <a:t> </a:t>
            </a:r>
            <a:r>
              <a:rPr lang="en-US" sz="9200" dirty="0" err="1">
                <a:solidFill>
                  <a:srgbClr val="FFFFFF"/>
                </a:solidFill>
                <a:latin typeface="Paytone One" pitchFamily="2" charset="0"/>
              </a:rPr>
              <a:t>dụ</a:t>
            </a:r>
            <a:endParaRPr lang="en-US" sz="9200" dirty="0">
              <a:solidFill>
                <a:srgbClr val="FFFFFF"/>
              </a:solidFill>
              <a:latin typeface="Paytone One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4970" y="2797868"/>
            <a:ext cx="14214720" cy="4138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2"/>
          <p:cNvSpPr txBox="1"/>
          <p:nvPr/>
        </p:nvSpPr>
        <p:spPr>
          <a:xfrm>
            <a:off x="2679571" y="4350267"/>
            <a:ext cx="11559499" cy="1245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48"/>
              </a:lnSpc>
            </a:pPr>
            <a:r>
              <a:rPr lang="en-US" sz="8123" dirty="0" err="1">
                <a:solidFill>
                  <a:srgbClr val="824737"/>
                </a:solidFill>
                <a:latin typeface="Chapbook"/>
              </a:rPr>
              <a:t>Thực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hiện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phép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 </a:t>
            </a:r>
            <a:r>
              <a:rPr lang="en-US" sz="8123" dirty="0" err="1">
                <a:solidFill>
                  <a:srgbClr val="824737"/>
                </a:solidFill>
                <a:latin typeface="Chapbook"/>
              </a:rPr>
              <a:t>tính</a:t>
            </a:r>
            <a:r>
              <a:rPr lang="en-US" sz="8123" dirty="0">
                <a:solidFill>
                  <a:srgbClr val="824737"/>
                </a:solidFill>
                <a:latin typeface="Chapbook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88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8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8800" b="1" dirty="0">
                  <a:solidFill>
                    <a:schemeClr val="accent2">
                      <a:lumMod val="75000"/>
                    </a:schemeClr>
                  </a:solidFill>
                  <a:latin typeface="Paytone One" pitchFamily="2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8265" y="3641003"/>
                <a:ext cx="5576999" cy="2663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38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5A1E0E-8308-8EA4-86E7-117170C71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705100"/>
            <a:ext cx="1530228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8F7DB4-8933-7E2C-DEEB-94AFEAA6DF3E}"/>
              </a:ext>
            </a:extLst>
          </p:cNvPr>
          <p:cNvSpPr txBox="1"/>
          <p:nvPr/>
        </p:nvSpPr>
        <p:spPr>
          <a:xfrm>
            <a:off x="2275576" y="1588136"/>
            <a:ext cx="1376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81300"/>
                <a:ext cx="136398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/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8E2D0B-984E-D129-EB40-D02715EB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762500"/>
                <a:ext cx="13639800" cy="13018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4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292662"/>
              </a:xfrm>
              <a:prstGeom prst="rect">
                <a:avLst/>
              </a:prstGeom>
              <a:blipFill>
                <a:blip r:embed="rId5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292662"/>
              </a:xfrm>
              <a:prstGeom prst="rect">
                <a:avLst/>
              </a:prstGeom>
              <a:blipFill>
                <a:blip r:embed="rId6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292662"/>
              </a:xfrm>
              <a:prstGeom prst="rect">
                <a:avLst/>
              </a:prstGeom>
              <a:blipFill>
                <a:blip r:embed="rId9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840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902173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-0.00208 0.100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/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1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4000" b="1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                                      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8A22FDF-2131-815D-8E86-7337F62AA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52500"/>
                <a:ext cx="13639800" cy="12615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/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FC218A-B5DE-8494-D653-F2CBAA23F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400300"/>
                <a:ext cx="3733800" cy="1292662"/>
              </a:xfrm>
              <a:prstGeom prst="rect">
                <a:avLst/>
              </a:prstGeom>
              <a:blipFill>
                <a:blip r:embed="rId4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/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A3768F-ADE7-45EF-29C1-61E103491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848100"/>
                <a:ext cx="3733800" cy="1344984"/>
              </a:xfrm>
              <a:prstGeom prst="rect">
                <a:avLst/>
              </a:prstGeom>
              <a:blipFill>
                <a:blip r:embed="rId5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/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3FA83-F57E-D7A4-47FD-FC421109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400300"/>
                <a:ext cx="3733800" cy="1344984"/>
              </a:xfrm>
              <a:prstGeom prst="rect">
                <a:avLst/>
              </a:prstGeom>
              <a:blipFill>
                <a:blip r:embed="rId6"/>
                <a:stretch>
                  <a:fillRect l="-86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/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034EE-90BC-BAD4-5E38-8CA05DFC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848100"/>
                <a:ext cx="3733800" cy="1292662"/>
              </a:xfrm>
              <a:prstGeom prst="rect">
                <a:avLst/>
              </a:prstGeom>
              <a:blipFill>
                <a:blip r:embed="rId7"/>
                <a:stretch>
                  <a:fillRect l="-864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/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  <m:r>
                      <a:rPr kumimoji="0" lang="en-US" sz="5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7F9B6-D043-2631-E4EC-C8CC1C6AF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2247900"/>
                <a:ext cx="3733800" cy="1292662"/>
              </a:xfrm>
              <a:prstGeom prst="rect">
                <a:avLst/>
              </a:prstGeom>
              <a:blipFill>
                <a:blip r:embed="rId8"/>
                <a:stretch>
                  <a:fillRect l="-864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/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𝟓𝟔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254F03-2680-71A2-3CD7-A6BB7D09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9200" y="3695700"/>
                <a:ext cx="3733800" cy="1344984"/>
              </a:xfrm>
              <a:prstGeom prst="rect">
                <a:avLst/>
              </a:prstGeom>
              <a:blipFill>
                <a:blip r:embed="rId9"/>
                <a:stretch>
                  <a:fillRect l="-8646" b="-9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18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698987" y="662030"/>
            <a:ext cx="16890027" cy="8962940"/>
          </a:xfrm>
          <a:custGeom>
            <a:avLst/>
            <a:gdLst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  <a:gd name="connsiteX0" fmla="*/ 0 w 16890027"/>
              <a:gd name="connsiteY0" fmla="*/ 1493853 h 8962940"/>
              <a:gd name="connsiteX1" fmla="*/ 1493853 w 16890027"/>
              <a:gd name="connsiteY1" fmla="*/ 0 h 8962940"/>
              <a:gd name="connsiteX2" fmla="*/ 15396174 w 16890027"/>
              <a:gd name="connsiteY2" fmla="*/ 0 h 8962940"/>
              <a:gd name="connsiteX3" fmla="*/ 16890027 w 16890027"/>
              <a:gd name="connsiteY3" fmla="*/ 1493853 h 8962940"/>
              <a:gd name="connsiteX4" fmla="*/ 16890027 w 16890027"/>
              <a:gd name="connsiteY4" fmla="*/ 7469087 h 8962940"/>
              <a:gd name="connsiteX5" fmla="*/ 15396174 w 16890027"/>
              <a:gd name="connsiteY5" fmla="*/ 8962940 h 8962940"/>
              <a:gd name="connsiteX6" fmla="*/ 1493853 w 16890027"/>
              <a:gd name="connsiteY6" fmla="*/ 8962940 h 8962940"/>
              <a:gd name="connsiteX7" fmla="*/ 0 w 16890027"/>
              <a:gd name="connsiteY7" fmla="*/ 7469087 h 8962940"/>
              <a:gd name="connsiteX8" fmla="*/ 0 w 16890027"/>
              <a:gd name="connsiteY8" fmla="*/ 1493853 h 89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90027" h="8962940" fill="none" extrusionOk="0">
                <a:moveTo>
                  <a:pt x="0" y="1493853"/>
                </a:moveTo>
                <a:cubicBezTo>
                  <a:pt x="-114299" y="675928"/>
                  <a:pt x="650872" y="101924"/>
                  <a:pt x="1493853" y="0"/>
                </a:cubicBezTo>
                <a:cubicBezTo>
                  <a:pt x="6611607" y="194169"/>
                  <a:pt x="9297446" y="-278303"/>
                  <a:pt x="15396174" y="0"/>
                </a:cubicBezTo>
                <a:cubicBezTo>
                  <a:pt x="16304987" y="-110520"/>
                  <a:pt x="17070168" y="721853"/>
                  <a:pt x="16890027" y="1493853"/>
                </a:cubicBezTo>
                <a:cubicBezTo>
                  <a:pt x="16944032" y="3974298"/>
                  <a:pt x="16929155" y="5221116"/>
                  <a:pt x="16890027" y="7469087"/>
                </a:cubicBezTo>
                <a:cubicBezTo>
                  <a:pt x="16737855" y="8234590"/>
                  <a:pt x="16062058" y="9033128"/>
                  <a:pt x="15396174" y="8962940"/>
                </a:cubicBezTo>
                <a:cubicBezTo>
                  <a:pt x="10922485" y="9539697"/>
                  <a:pt x="5098580" y="8751229"/>
                  <a:pt x="1493853" y="8962940"/>
                </a:cubicBezTo>
                <a:cubicBezTo>
                  <a:pt x="653403" y="9081349"/>
                  <a:pt x="-224094" y="8487066"/>
                  <a:pt x="0" y="7469087"/>
                </a:cubicBezTo>
                <a:cubicBezTo>
                  <a:pt x="63040" y="6021817"/>
                  <a:pt x="46463" y="3886539"/>
                  <a:pt x="0" y="1493853"/>
                </a:cubicBezTo>
                <a:close/>
              </a:path>
              <a:path w="16890027" h="8962940" stroke="0" extrusionOk="0">
                <a:moveTo>
                  <a:pt x="0" y="1493853"/>
                </a:moveTo>
                <a:cubicBezTo>
                  <a:pt x="64278" y="700495"/>
                  <a:pt x="838059" y="33165"/>
                  <a:pt x="1493853" y="0"/>
                </a:cubicBezTo>
                <a:cubicBezTo>
                  <a:pt x="3188689" y="-531229"/>
                  <a:pt x="8491642" y="172612"/>
                  <a:pt x="15396174" y="0"/>
                </a:cubicBezTo>
                <a:cubicBezTo>
                  <a:pt x="16199131" y="-83732"/>
                  <a:pt x="16758666" y="777230"/>
                  <a:pt x="16890027" y="1493853"/>
                </a:cubicBezTo>
                <a:cubicBezTo>
                  <a:pt x="16880338" y="3177314"/>
                  <a:pt x="16908895" y="5965085"/>
                  <a:pt x="16890027" y="7469087"/>
                </a:cubicBezTo>
                <a:cubicBezTo>
                  <a:pt x="16948914" y="8427271"/>
                  <a:pt x="16095097" y="8965456"/>
                  <a:pt x="15396174" y="8962940"/>
                </a:cubicBezTo>
                <a:cubicBezTo>
                  <a:pt x="12891130" y="8793909"/>
                  <a:pt x="6926875" y="9045068"/>
                  <a:pt x="1493853" y="8962940"/>
                </a:cubicBezTo>
                <a:cubicBezTo>
                  <a:pt x="492554" y="8913759"/>
                  <a:pt x="-138409" y="8270995"/>
                  <a:pt x="0" y="7469087"/>
                </a:cubicBezTo>
                <a:cubicBezTo>
                  <a:pt x="-144433" y="4652589"/>
                  <a:pt x="-14181" y="3695674"/>
                  <a:pt x="0" y="1493853"/>
                </a:cubicBezTo>
                <a:close/>
              </a:path>
              <a:path w="16890027" h="8962940" fill="none" stroke="0" extrusionOk="0">
                <a:moveTo>
                  <a:pt x="0" y="1493853"/>
                </a:moveTo>
                <a:cubicBezTo>
                  <a:pt x="22050" y="664965"/>
                  <a:pt x="716505" y="84888"/>
                  <a:pt x="1493853" y="0"/>
                </a:cubicBezTo>
                <a:cubicBezTo>
                  <a:pt x="6697403" y="1092"/>
                  <a:pt x="9332894" y="-14492"/>
                  <a:pt x="15396174" y="0"/>
                </a:cubicBezTo>
                <a:cubicBezTo>
                  <a:pt x="16209717" y="-171693"/>
                  <a:pt x="16978068" y="764292"/>
                  <a:pt x="16890027" y="1493853"/>
                </a:cubicBezTo>
                <a:cubicBezTo>
                  <a:pt x="17014726" y="3638110"/>
                  <a:pt x="16807260" y="5103101"/>
                  <a:pt x="16890027" y="7469087"/>
                </a:cubicBezTo>
                <a:cubicBezTo>
                  <a:pt x="16775339" y="8255874"/>
                  <a:pt x="16064191" y="9028636"/>
                  <a:pt x="15396174" y="8962940"/>
                </a:cubicBezTo>
                <a:cubicBezTo>
                  <a:pt x="11290353" y="8617284"/>
                  <a:pt x="5433285" y="8771573"/>
                  <a:pt x="1493853" y="8962940"/>
                </a:cubicBezTo>
                <a:cubicBezTo>
                  <a:pt x="622204" y="8800670"/>
                  <a:pt x="-162915" y="8369675"/>
                  <a:pt x="0" y="7469087"/>
                </a:cubicBezTo>
                <a:cubicBezTo>
                  <a:pt x="-189379" y="5689143"/>
                  <a:pt x="-193650" y="3949478"/>
                  <a:pt x="0" y="149385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6890027"/>
                      <a:gd name="connsiteY0" fmla="*/ 1493853 h 8962940"/>
                      <a:gd name="connsiteX1" fmla="*/ 1493853 w 16890027"/>
                      <a:gd name="connsiteY1" fmla="*/ 0 h 8962940"/>
                      <a:gd name="connsiteX2" fmla="*/ 15396174 w 16890027"/>
                      <a:gd name="connsiteY2" fmla="*/ 0 h 8962940"/>
                      <a:gd name="connsiteX3" fmla="*/ 16890027 w 16890027"/>
                      <a:gd name="connsiteY3" fmla="*/ 1493853 h 8962940"/>
                      <a:gd name="connsiteX4" fmla="*/ 16890027 w 16890027"/>
                      <a:gd name="connsiteY4" fmla="*/ 7469087 h 8962940"/>
                      <a:gd name="connsiteX5" fmla="*/ 15396174 w 16890027"/>
                      <a:gd name="connsiteY5" fmla="*/ 8962940 h 8962940"/>
                      <a:gd name="connsiteX6" fmla="*/ 1493853 w 16890027"/>
                      <a:gd name="connsiteY6" fmla="*/ 8962940 h 8962940"/>
                      <a:gd name="connsiteX7" fmla="*/ 0 w 16890027"/>
                      <a:gd name="connsiteY7" fmla="*/ 7469087 h 8962940"/>
                      <a:gd name="connsiteX8" fmla="*/ 0 w 16890027"/>
                      <a:gd name="connsiteY8" fmla="*/ 1493853 h 896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90027" h="8962940" fill="none" extrusionOk="0">
                        <a:moveTo>
                          <a:pt x="0" y="1493853"/>
                        </a:moveTo>
                        <a:cubicBezTo>
                          <a:pt x="-25632" y="670415"/>
                          <a:pt x="653127" y="89117"/>
                          <a:pt x="1493853" y="0"/>
                        </a:cubicBezTo>
                        <a:cubicBezTo>
                          <a:pt x="6644118" y="77600"/>
                          <a:pt x="9221192" y="-27269"/>
                          <a:pt x="15396174" y="0"/>
                        </a:cubicBezTo>
                        <a:cubicBezTo>
                          <a:pt x="16251173" y="-39531"/>
                          <a:pt x="16989544" y="698118"/>
                          <a:pt x="16890027" y="1493853"/>
                        </a:cubicBezTo>
                        <a:cubicBezTo>
                          <a:pt x="16999027" y="3891563"/>
                          <a:pt x="16811818" y="5156970"/>
                          <a:pt x="16890027" y="7469087"/>
                        </a:cubicBezTo>
                        <a:cubicBezTo>
                          <a:pt x="16771485" y="8247746"/>
                          <a:pt x="16099291" y="9016707"/>
                          <a:pt x="15396174" y="8962940"/>
                        </a:cubicBezTo>
                        <a:cubicBezTo>
                          <a:pt x="11012066" y="9012117"/>
                          <a:pt x="5489379" y="8840238"/>
                          <a:pt x="1493853" y="8962940"/>
                        </a:cubicBezTo>
                        <a:cubicBezTo>
                          <a:pt x="667359" y="8974168"/>
                          <a:pt x="-103659" y="8383370"/>
                          <a:pt x="0" y="7469087"/>
                        </a:cubicBezTo>
                        <a:cubicBezTo>
                          <a:pt x="47022" y="5921086"/>
                          <a:pt x="104569" y="3944624"/>
                          <a:pt x="0" y="1493853"/>
                        </a:cubicBezTo>
                        <a:close/>
                      </a:path>
                      <a:path w="16890027" h="8962940" stroke="0" extrusionOk="0">
                        <a:moveTo>
                          <a:pt x="0" y="1493853"/>
                        </a:moveTo>
                        <a:cubicBezTo>
                          <a:pt x="52644" y="662804"/>
                          <a:pt x="743473" y="-4981"/>
                          <a:pt x="1493853" y="0"/>
                        </a:cubicBezTo>
                        <a:cubicBezTo>
                          <a:pt x="3602321" y="-129276"/>
                          <a:pt x="9044740" y="-77778"/>
                          <a:pt x="15396174" y="0"/>
                        </a:cubicBezTo>
                        <a:cubicBezTo>
                          <a:pt x="16186559" y="-110454"/>
                          <a:pt x="16872884" y="767672"/>
                          <a:pt x="16890027" y="1493853"/>
                        </a:cubicBezTo>
                        <a:cubicBezTo>
                          <a:pt x="16971626" y="3498410"/>
                          <a:pt x="17044327" y="5629532"/>
                          <a:pt x="16890027" y="7469087"/>
                        </a:cubicBezTo>
                        <a:cubicBezTo>
                          <a:pt x="16922966" y="8363585"/>
                          <a:pt x="16082496" y="9010082"/>
                          <a:pt x="15396174" y="8962940"/>
                        </a:cubicBezTo>
                        <a:cubicBezTo>
                          <a:pt x="10111123" y="9007160"/>
                          <a:pt x="6779431" y="8933558"/>
                          <a:pt x="1493853" y="8962940"/>
                        </a:cubicBezTo>
                        <a:cubicBezTo>
                          <a:pt x="640870" y="8855546"/>
                          <a:pt x="-37813" y="8285380"/>
                          <a:pt x="0" y="7469087"/>
                        </a:cubicBezTo>
                        <a:cubicBezTo>
                          <a:pt x="-159954" y="4826343"/>
                          <a:pt x="22140" y="3693429"/>
                          <a:pt x="0" y="1493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E7AE29BF-F1DB-0232-7752-8AB0319C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26543" y="1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6E974-ACF8-ADFD-23FF-33C05C020699}"/>
              </a:ext>
            </a:extLst>
          </p:cNvPr>
          <p:cNvGrpSpPr/>
          <p:nvPr/>
        </p:nvGrpSpPr>
        <p:grpSpPr>
          <a:xfrm>
            <a:off x="1295400" y="1333500"/>
            <a:ext cx="908739" cy="1200329"/>
            <a:chOff x="3174278" y="227050"/>
            <a:chExt cx="605826" cy="8002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D062661-05F9-0B00-D1DA-7E6F7152A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4F2417-0BCB-E7DE-A91D-40211D9474F5}"/>
                </a:ext>
              </a:extLst>
            </p:cNvPr>
            <p:cNvSpPr txBox="1"/>
            <p:nvPr/>
          </p:nvSpPr>
          <p:spPr>
            <a:xfrm>
              <a:off x="3296143" y="22705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/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371600">
                  <a:defRPr/>
                </a:pPr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hai vòi nước cùng chảy vào một bể. Vòi thứ nhất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bể, vòi thứ hai chảy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bể. Hỏi cả hai vòi chảy được bao nhiêu phần bể nước?</a:t>
                </a:r>
                <a:endPara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F7DB4-8933-7E2C-DEEB-94AFEAA6D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33500"/>
                <a:ext cx="14488424" cy="2248436"/>
              </a:xfrm>
              <a:prstGeom prst="rect">
                <a:avLst/>
              </a:prstGeom>
              <a:blipFill>
                <a:blip r:embed="rId5"/>
                <a:stretch>
                  <a:fillRect l="-1472" t="-4878" r="-1977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3">
            <a:extLst>
              <a:ext uri="{FF2B5EF4-FFF2-40B4-BE49-F238E27FC236}">
                <a16:creationId xmlns:a16="http://schemas.microsoft.com/office/drawing/2014/main" id="{35596383-C3F2-AB7B-F17A-89B16230B629}"/>
              </a:ext>
            </a:extLst>
          </p:cNvPr>
          <p:cNvSpPr/>
          <p:nvPr/>
        </p:nvSpPr>
        <p:spPr>
          <a:xfrm>
            <a:off x="762000" y="3771900"/>
            <a:ext cx="3070669" cy="4114800"/>
          </a:xfrm>
          <a:custGeom>
            <a:avLst/>
            <a:gdLst/>
            <a:ahLst/>
            <a:cxnLst/>
            <a:rect l="l" t="t" r="r" b="b"/>
            <a:pathLst>
              <a:path w="3070669" h="4114800">
                <a:moveTo>
                  <a:pt x="0" y="0"/>
                </a:moveTo>
                <a:lnTo>
                  <a:pt x="3070669" y="0"/>
                </a:lnTo>
                <a:lnTo>
                  <a:pt x="30706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/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vòi chảy được số phần bể nước là: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(bể)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bể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C9E22-4AB3-3FD1-F860-F50C39485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924300"/>
                <a:ext cx="11887200" cy="3703450"/>
              </a:xfrm>
              <a:prstGeom prst="rect">
                <a:avLst/>
              </a:prstGeom>
              <a:blipFill>
                <a:blip r:embed="rId8"/>
                <a:stretch>
                  <a:fillRect t="-3789" r="-2308" b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613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25751"/>
            <a:ext cx="16230600" cy="3435498"/>
            <a:chOff x="0" y="0"/>
            <a:chExt cx="812800" cy="1720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72044"/>
            </a:xfrm>
            <a:custGeom>
              <a:avLst/>
              <a:gdLst/>
              <a:ahLst/>
              <a:cxnLst/>
              <a:rect l="l" t="t" r="r" b="b"/>
              <a:pathLst>
                <a:path w="812800" h="172044">
                  <a:moveTo>
                    <a:pt x="609600" y="0"/>
                  </a:moveTo>
                  <a:cubicBezTo>
                    <a:pt x="721824" y="0"/>
                    <a:pt x="812800" y="38513"/>
                    <a:pt x="812800" y="86022"/>
                  </a:cubicBezTo>
                  <a:cubicBezTo>
                    <a:pt x="812800" y="133530"/>
                    <a:pt x="721824" y="172044"/>
                    <a:pt x="609600" y="172044"/>
                  </a:cubicBezTo>
                  <a:lnTo>
                    <a:pt x="203200" y="172044"/>
                  </a:lnTo>
                  <a:cubicBezTo>
                    <a:pt x="90976" y="172044"/>
                    <a:pt x="0" y="133530"/>
                    <a:pt x="0" y="86022"/>
                  </a:cubicBezTo>
                  <a:cubicBezTo>
                    <a:pt x="0" y="3851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2196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76447" y="6365932"/>
            <a:ext cx="7535106" cy="68501"/>
          </a:xfrm>
          <a:custGeom>
            <a:avLst/>
            <a:gdLst/>
            <a:ahLst/>
            <a:cxnLst/>
            <a:rect l="l" t="t" r="r" b="b"/>
            <a:pathLst>
              <a:path w="7535106" h="68501">
                <a:moveTo>
                  <a:pt x="0" y="0"/>
                </a:moveTo>
                <a:lnTo>
                  <a:pt x="7535106" y="0"/>
                </a:lnTo>
                <a:lnTo>
                  <a:pt x="7535106" y="68501"/>
                </a:lnTo>
                <a:lnTo>
                  <a:pt x="0" y="68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04016-4911-9E98-524A-B2FDE0F0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3314700"/>
            <a:ext cx="1117493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076C3AEF-FCF9-B30A-0B8E-B051DCFD6C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390900"/>
            <a:ext cx="7620012" cy="7620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1D596C-C0C4-1D05-6AC1-E375CEA56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19100"/>
            <a:ext cx="10528705" cy="3023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/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Cách chơi: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đưa cho HS một số loại hoa quả (quả ổi, cam,…).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Chia lớp thành nhiều nhóm, mỗi nhóm 3-4 HS.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GV hô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quả ổi, cô cần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số táo,… tức thì các nhóm nhóm cắt ổi hoặc nhặt táo sao cho đúng với số phần GV yêu cầu.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571500" marR="0" lvl="0" indent="-5715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Nhóm nào làm đúng được nhận loại trái cây đó. Nhóm sai trả lại trái cây cho GV.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18BE03D-126A-BC50-DAA4-14DBA14EF0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95700"/>
                <a:ext cx="12496800" cy="5410200"/>
              </a:xfrm>
              <a:prstGeom prst="roundRect">
                <a:avLst/>
              </a:prstGeom>
              <a:blipFill>
                <a:blip r:embed="rId9"/>
                <a:stretch>
                  <a:fillRect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9BD5663-4467-78C9-BFCA-AE6358DEB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49600" y="7720995"/>
            <a:ext cx="2229827" cy="23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26BF348-7E87-10DF-B786-9FE95C12BD7C}"/>
              </a:ext>
            </a:extLst>
          </p:cNvPr>
          <p:cNvSpPr/>
          <p:nvPr/>
        </p:nvSpPr>
        <p:spPr>
          <a:xfrm>
            <a:off x="7162800" y="4838700"/>
            <a:ext cx="5601198" cy="4143000"/>
          </a:xfrm>
          <a:custGeom>
            <a:avLst/>
            <a:gdLst/>
            <a:ahLst/>
            <a:cxnLst/>
            <a:rect l="l" t="t" r="r" b="b"/>
            <a:pathLst>
              <a:path w="8877798" h="6048000">
                <a:moveTo>
                  <a:pt x="0" y="0"/>
                </a:moveTo>
                <a:lnTo>
                  <a:pt x="8877798" y="0"/>
                </a:lnTo>
                <a:lnTo>
                  <a:pt x="8877798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B0413EBF-FFA7-B71C-4B42-ABD383B5C993}"/>
              </a:ext>
            </a:extLst>
          </p:cNvPr>
          <p:cNvSpPr/>
          <p:nvPr/>
        </p:nvSpPr>
        <p:spPr>
          <a:xfrm>
            <a:off x="533400" y="5295900"/>
            <a:ext cx="5334000" cy="4852800"/>
          </a:xfrm>
          <a:custGeom>
            <a:avLst/>
            <a:gdLst/>
            <a:ahLst/>
            <a:cxnLst/>
            <a:rect l="l" t="t" r="r" b="b"/>
            <a:pathLst>
              <a:path w="3313973" h="3024000">
                <a:moveTo>
                  <a:pt x="0" y="0"/>
                </a:moveTo>
                <a:lnTo>
                  <a:pt x="3313972" y="0"/>
                </a:lnTo>
                <a:lnTo>
                  <a:pt x="3313972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A2125B-4A76-FC09-B12B-15E57C3B5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1714500"/>
            <a:ext cx="140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FBF56-585D-317C-9CFF-E6F06E838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019300"/>
            <a:ext cx="18288000" cy="2938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6534184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31943"/>
              </p:ext>
            </p:extLst>
          </p:nvPr>
        </p:nvGraphicFramePr>
        <p:xfrm>
          <a:off x="3733800" y="4018137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57475"/>
              </p:ext>
            </p:extLst>
          </p:nvPr>
        </p:nvGraphicFramePr>
        <p:xfrm>
          <a:off x="11483292" y="728045"/>
          <a:ext cx="3606932" cy="72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8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18011"/>
              </p:ext>
            </p:extLst>
          </p:nvPr>
        </p:nvGraphicFramePr>
        <p:xfrm>
          <a:off x="9984200" y="4023003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81890"/>
              </p:ext>
            </p:extLst>
          </p:nvPr>
        </p:nvGraphicFramePr>
        <p:xfrm>
          <a:off x="3766892" y="8145549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31901"/>
              </p:ext>
            </p:extLst>
          </p:nvPr>
        </p:nvGraphicFramePr>
        <p:xfrm>
          <a:off x="9984200" y="8091666"/>
          <a:ext cx="5029200" cy="1312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8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1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4800" b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effectLst/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893" y="331745"/>
                <a:ext cx="8050639" cy="1167371"/>
              </a:xfrm>
              <a:prstGeom prst="rect">
                <a:avLst/>
              </a:prstGeom>
              <a:blipFill rotWithShape="0">
                <a:blip r:embed="rId23"/>
                <a:stretch>
                  <a:fillRect l="-3485" r="-34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6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73" y="189678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Quy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số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5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5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2958" t="-24359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53594"/>
              </a:xfrm>
              <a:prstGeom prst="rect">
                <a:avLst/>
              </a:prstGeom>
              <a:blipFill rotWithShape="0">
                <a:blip r:embed="rId22"/>
                <a:stretch>
                  <a:fillRect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3"/>
                <a:stretch>
                  <a:fillRect r="-16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utoShape 32"/>
          <p:cNvSpPr/>
          <p:nvPr/>
        </p:nvSpPr>
        <p:spPr>
          <a:xfrm>
            <a:off x="-773073" y="4574433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1" name="Group 10"/>
          <p:cNvGrpSpPr/>
          <p:nvPr/>
        </p:nvGrpSpPr>
        <p:grpSpPr>
          <a:xfrm>
            <a:off x="3460857" y="6401718"/>
            <a:ext cx="3727611" cy="2689833"/>
            <a:chOff x="0" y="0"/>
            <a:chExt cx="824114" cy="594678"/>
          </a:xfrm>
        </p:grpSpPr>
        <p:sp>
          <p:nvSpPr>
            <p:cNvPr id="82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Group 13"/>
          <p:cNvGrpSpPr/>
          <p:nvPr/>
        </p:nvGrpSpPr>
        <p:grpSpPr>
          <a:xfrm>
            <a:off x="3460857" y="7499332"/>
            <a:ext cx="5758627" cy="2345947"/>
            <a:chOff x="0" y="0"/>
            <a:chExt cx="1853147" cy="754934"/>
          </a:xfrm>
        </p:grpSpPr>
        <p:sp>
          <p:nvSpPr>
            <p:cNvPr id="85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7" name="TextBox 44"/>
          <p:cNvSpPr txBox="1"/>
          <p:nvPr/>
        </p:nvSpPr>
        <p:spPr>
          <a:xfrm>
            <a:off x="3594106" y="673091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93" y="6215078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885" y="7759932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 r="-16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26"/>
          <p:cNvGrpSpPr/>
          <p:nvPr/>
        </p:nvGrpSpPr>
        <p:grpSpPr>
          <a:xfrm>
            <a:off x="9674560" y="2573251"/>
            <a:ext cx="3727611" cy="2689833"/>
            <a:chOff x="0" y="0"/>
            <a:chExt cx="824114" cy="594678"/>
          </a:xfrm>
        </p:grpSpPr>
        <p:sp>
          <p:nvSpPr>
            <p:cNvPr id="91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29"/>
          <p:cNvGrpSpPr/>
          <p:nvPr/>
        </p:nvGrpSpPr>
        <p:grpSpPr>
          <a:xfrm>
            <a:off x="9674560" y="3670865"/>
            <a:ext cx="5758627" cy="2345947"/>
            <a:chOff x="0" y="0"/>
            <a:chExt cx="1853147" cy="754934"/>
          </a:xfrm>
        </p:grpSpPr>
        <p:sp>
          <p:nvSpPr>
            <p:cNvPr id="94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TextBox 44"/>
          <p:cNvSpPr txBox="1"/>
          <p:nvPr/>
        </p:nvSpPr>
        <p:spPr>
          <a:xfrm>
            <a:off x="9802749" y="2955098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871" y="233473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9276" y="4051496"/>
                <a:ext cx="2442895" cy="1653594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82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42" grpId="0"/>
      <p:bldP spid="66" grpId="0"/>
      <p:bldP spid="87" grpId="0"/>
      <p:bldP spid="89" grpId="0"/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48" y="4081238"/>
            <a:ext cx="1522440" cy="1055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1" y="3903860"/>
            <a:ext cx="1053667" cy="123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6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 ExtraBold" panose="020B0906030804020204" pitchFamily="34" charset="0"/>
                    <a:cs typeface="Times New Roman" panose="02020603050405020304" pitchFamily="18" charset="0"/>
                  </a:rPr>
                  <a:t>được</a:t>
                </a:r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1914" t="-33333" b="-35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53594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10"/>
          <p:cNvGrpSpPr/>
          <p:nvPr/>
        </p:nvGrpSpPr>
        <p:grpSpPr>
          <a:xfrm>
            <a:off x="3400915" y="2598810"/>
            <a:ext cx="3727611" cy="2689833"/>
            <a:chOff x="0" y="0"/>
            <a:chExt cx="824114" cy="594678"/>
          </a:xfrm>
        </p:grpSpPr>
        <p:sp>
          <p:nvSpPr>
            <p:cNvPr id="8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94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13"/>
          <p:cNvGrpSpPr/>
          <p:nvPr/>
        </p:nvGrpSpPr>
        <p:grpSpPr>
          <a:xfrm>
            <a:off x="3400915" y="3696424"/>
            <a:ext cx="5758627" cy="2345947"/>
            <a:chOff x="0" y="0"/>
            <a:chExt cx="1853147" cy="754934"/>
          </a:xfrm>
        </p:grpSpPr>
        <p:sp>
          <p:nvSpPr>
            <p:cNvPr id="8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86" name="TextBox 44"/>
          <p:cNvSpPr txBox="1"/>
          <p:nvPr/>
        </p:nvSpPr>
        <p:spPr>
          <a:xfrm>
            <a:off x="3534164" y="292800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1" y="2412170"/>
            <a:ext cx="1491799" cy="1491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957024"/>
                <a:ext cx="2442895" cy="1653594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18"/>
          <p:cNvGrpSpPr/>
          <p:nvPr/>
        </p:nvGrpSpPr>
        <p:grpSpPr>
          <a:xfrm>
            <a:off x="9650807" y="2567069"/>
            <a:ext cx="3727611" cy="2689833"/>
            <a:chOff x="0" y="0"/>
            <a:chExt cx="824114" cy="594678"/>
          </a:xfrm>
        </p:grpSpPr>
        <p:sp>
          <p:nvSpPr>
            <p:cNvPr id="90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Group 21"/>
          <p:cNvGrpSpPr/>
          <p:nvPr/>
        </p:nvGrpSpPr>
        <p:grpSpPr>
          <a:xfrm>
            <a:off x="9650807" y="3664683"/>
            <a:ext cx="5758627" cy="2345947"/>
            <a:chOff x="0" y="0"/>
            <a:chExt cx="1853147" cy="754934"/>
          </a:xfrm>
        </p:grpSpPr>
        <p:sp>
          <p:nvSpPr>
            <p:cNvPr id="93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5" name="TextBox 44"/>
          <p:cNvSpPr txBox="1"/>
          <p:nvPr/>
        </p:nvSpPr>
        <p:spPr>
          <a:xfrm>
            <a:off x="9650807" y="2919810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361" y="2315918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064" y="4030373"/>
                <a:ext cx="2442895" cy="1653594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2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86" grpId="0"/>
      <p:bldP spid="88" grpId="0"/>
      <p:bldP spid="95" grpId="0"/>
      <p:bldP spid="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78" y="2016529"/>
            <a:ext cx="1251858" cy="107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131" y="6115608"/>
            <a:ext cx="108012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13058817" y="7467526"/>
            <a:ext cx="2416681" cy="2048470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84" y="5963136"/>
            <a:ext cx="1053667" cy="1232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43" y="4015020"/>
            <a:ext cx="1377044" cy="1182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21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73192" flipV="1">
            <a:off x="-5326280" y="6614020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56328" y="5681207"/>
            <a:ext cx="8463344" cy="4813527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230777"/>
            <a:ext cx="17259300" cy="1839428"/>
          </a:xfrm>
          <a:custGeom>
            <a:avLst/>
            <a:gdLst/>
            <a:ahLst/>
            <a:cxnLst/>
            <a:rect l="l" t="t" r="r" b="b"/>
            <a:pathLst>
              <a:path w="16534184" h="1839428">
                <a:moveTo>
                  <a:pt x="0" y="0"/>
                </a:moveTo>
                <a:lnTo>
                  <a:pt x="16534184" y="0"/>
                </a:lnTo>
                <a:lnTo>
                  <a:pt x="16534184" y="1839428"/>
                </a:lnTo>
                <a:lnTo>
                  <a:pt x="0" y="183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412"/>
                  </a:lnSpc>
                </a:pPr>
                <a:r>
                  <a:rPr lang="en-US" sz="6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048" y="615463"/>
                <a:ext cx="14014215" cy="948978"/>
              </a:xfrm>
              <a:prstGeom prst="rect">
                <a:avLst/>
              </a:prstGeom>
              <a:blipFill rotWithShape="0">
                <a:blip r:embed="rId12"/>
                <a:stretch>
                  <a:fillRect l="-3610" t="-44872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802445" y="716674"/>
            <a:ext cx="614744" cy="834837"/>
          </a:xfrm>
          <a:custGeom>
            <a:avLst/>
            <a:gdLst/>
            <a:ahLst/>
            <a:cxnLst/>
            <a:rect l="l" t="t" r="r" b="b"/>
            <a:pathLst>
              <a:path w="614744" h="834837">
                <a:moveTo>
                  <a:pt x="0" y="0"/>
                </a:moveTo>
                <a:lnTo>
                  <a:pt x="614744" y="0"/>
                </a:lnTo>
                <a:lnTo>
                  <a:pt x="614744" y="834837"/>
                </a:lnTo>
                <a:lnTo>
                  <a:pt x="0" y="8348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2825985" y="427046"/>
            <a:ext cx="0" cy="1414093"/>
          </a:xfrm>
          <a:prstGeom prst="line">
            <a:avLst/>
          </a:prstGeom>
          <a:ln w="85725" cap="rnd">
            <a:solidFill>
              <a:srgbClr val="506B7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40605" y="1601382"/>
            <a:ext cx="825992" cy="1025498"/>
          </a:xfrm>
          <a:custGeom>
            <a:avLst/>
            <a:gdLst/>
            <a:ahLst/>
            <a:cxnLst/>
            <a:rect l="l" t="t" r="r" b="b"/>
            <a:pathLst>
              <a:path w="825992" h="1025498">
                <a:moveTo>
                  <a:pt x="0" y="0"/>
                </a:moveTo>
                <a:lnTo>
                  <a:pt x="825992" y="0"/>
                </a:lnTo>
                <a:lnTo>
                  <a:pt x="825992" y="1025498"/>
                </a:lnTo>
                <a:lnTo>
                  <a:pt x="0" y="1025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619487" y="4209054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619487" y="2640872"/>
            <a:ext cx="3727611" cy="2689833"/>
            <a:chOff x="0" y="0"/>
            <a:chExt cx="824114" cy="5946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19487" y="3738486"/>
            <a:ext cx="5758627" cy="2345947"/>
            <a:chOff x="0" y="0"/>
            <a:chExt cx="1853147" cy="7549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619487" y="3725129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85373" y="4139585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3385373" y="2571404"/>
            <a:ext cx="3727611" cy="2689833"/>
            <a:chOff x="0" y="0"/>
            <a:chExt cx="824114" cy="5946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385373" y="3669018"/>
            <a:ext cx="5758627" cy="2345947"/>
            <a:chOff x="0" y="0"/>
            <a:chExt cx="1853147" cy="75493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>
            <a:off x="3385373" y="3655661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336576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336576" y="6519789"/>
            <a:ext cx="3727611" cy="2689833"/>
            <a:chOff x="0" y="0"/>
            <a:chExt cx="824114" cy="5946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336576" y="7617403"/>
            <a:ext cx="5758627" cy="2345947"/>
            <a:chOff x="0" y="0"/>
            <a:chExt cx="1853147" cy="7549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3336576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9619487" y="8087971"/>
            <a:ext cx="5758627" cy="2570155"/>
          </a:xfrm>
          <a:custGeom>
            <a:avLst/>
            <a:gdLst/>
            <a:ahLst/>
            <a:cxnLst/>
            <a:rect l="l" t="t" r="r" b="b"/>
            <a:pathLst>
              <a:path w="5758627" h="2570155">
                <a:moveTo>
                  <a:pt x="0" y="0"/>
                </a:moveTo>
                <a:lnTo>
                  <a:pt x="5758627" y="0"/>
                </a:lnTo>
                <a:lnTo>
                  <a:pt x="5758627" y="2570155"/>
                </a:lnTo>
                <a:lnTo>
                  <a:pt x="0" y="2570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40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619487" y="6519789"/>
            <a:ext cx="3727611" cy="2689833"/>
            <a:chOff x="0" y="0"/>
            <a:chExt cx="824114" cy="594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24114" cy="594678"/>
            </a:xfrm>
            <a:custGeom>
              <a:avLst/>
              <a:gdLst/>
              <a:ahLst/>
              <a:cxnLst/>
              <a:rect l="l" t="t" r="r" b="b"/>
              <a:pathLst>
                <a:path w="824114" h="594678">
                  <a:moveTo>
                    <a:pt x="103846" y="0"/>
                  </a:moveTo>
                  <a:lnTo>
                    <a:pt x="720268" y="0"/>
                  </a:lnTo>
                  <a:cubicBezTo>
                    <a:pt x="747810" y="0"/>
                    <a:pt x="774224" y="10941"/>
                    <a:pt x="793698" y="30416"/>
                  </a:cubicBezTo>
                  <a:cubicBezTo>
                    <a:pt x="813173" y="49891"/>
                    <a:pt x="824114" y="76304"/>
                    <a:pt x="824114" y="103846"/>
                  </a:cubicBezTo>
                  <a:lnTo>
                    <a:pt x="824114" y="490833"/>
                  </a:lnTo>
                  <a:cubicBezTo>
                    <a:pt x="824114" y="518374"/>
                    <a:pt x="813173" y="544788"/>
                    <a:pt x="793698" y="564263"/>
                  </a:cubicBezTo>
                  <a:cubicBezTo>
                    <a:pt x="774224" y="583738"/>
                    <a:pt x="747810" y="594678"/>
                    <a:pt x="720268" y="594678"/>
                  </a:cubicBezTo>
                  <a:lnTo>
                    <a:pt x="103846" y="594678"/>
                  </a:lnTo>
                  <a:cubicBezTo>
                    <a:pt x="46493" y="594678"/>
                    <a:pt x="0" y="548185"/>
                    <a:pt x="0" y="490833"/>
                  </a:cubicBezTo>
                  <a:lnTo>
                    <a:pt x="0" y="103846"/>
                  </a:lnTo>
                  <a:cubicBezTo>
                    <a:pt x="0" y="76304"/>
                    <a:pt x="10941" y="49891"/>
                    <a:pt x="30416" y="30416"/>
                  </a:cubicBezTo>
                  <a:cubicBezTo>
                    <a:pt x="49891" y="10941"/>
                    <a:pt x="76304" y="0"/>
                    <a:pt x="1038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24114" cy="632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19487" y="7617403"/>
            <a:ext cx="5758627" cy="2345947"/>
            <a:chOff x="0" y="0"/>
            <a:chExt cx="1853147" cy="75493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53147" cy="754934"/>
            </a:xfrm>
            <a:custGeom>
              <a:avLst/>
              <a:gdLst/>
              <a:ahLst/>
              <a:cxnLst/>
              <a:rect l="l" t="t" r="r" b="b"/>
              <a:pathLst>
                <a:path w="1853147" h="754934">
                  <a:moveTo>
                    <a:pt x="67220" y="0"/>
                  </a:moveTo>
                  <a:lnTo>
                    <a:pt x="1785926" y="0"/>
                  </a:lnTo>
                  <a:cubicBezTo>
                    <a:pt x="1803754" y="0"/>
                    <a:pt x="1820852" y="7082"/>
                    <a:pt x="1833458" y="19688"/>
                  </a:cubicBezTo>
                  <a:cubicBezTo>
                    <a:pt x="1846064" y="32295"/>
                    <a:pt x="1853147" y="49392"/>
                    <a:pt x="1853147" y="67220"/>
                  </a:cubicBezTo>
                  <a:lnTo>
                    <a:pt x="1853147" y="687714"/>
                  </a:lnTo>
                  <a:cubicBezTo>
                    <a:pt x="1853147" y="705542"/>
                    <a:pt x="1846064" y="722639"/>
                    <a:pt x="1833458" y="735246"/>
                  </a:cubicBezTo>
                  <a:cubicBezTo>
                    <a:pt x="1820852" y="747852"/>
                    <a:pt x="1803754" y="754934"/>
                    <a:pt x="1785926" y="754934"/>
                  </a:cubicBezTo>
                  <a:lnTo>
                    <a:pt x="67220" y="754934"/>
                  </a:lnTo>
                  <a:cubicBezTo>
                    <a:pt x="49392" y="754934"/>
                    <a:pt x="32295" y="747852"/>
                    <a:pt x="19688" y="735246"/>
                  </a:cubicBezTo>
                  <a:cubicBezTo>
                    <a:pt x="7082" y="722639"/>
                    <a:pt x="0" y="705542"/>
                    <a:pt x="0" y="687714"/>
                  </a:cubicBezTo>
                  <a:lnTo>
                    <a:pt x="0" y="67220"/>
                  </a:lnTo>
                  <a:cubicBezTo>
                    <a:pt x="0" y="49392"/>
                    <a:pt x="7082" y="32295"/>
                    <a:pt x="19688" y="19688"/>
                  </a:cubicBezTo>
                  <a:cubicBezTo>
                    <a:pt x="32295" y="7082"/>
                    <a:pt x="49392" y="0"/>
                    <a:pt x="6722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53147" cy="793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9619487" y="7604046"/>
            <a:ext cx="3727611" cy="0"/>
          </a:xfrm>
          <a:prstGeom prst="line">
            <a:avLst/>
          </a:prstGeom>
          <a:ln w="9525" cap="flat">
            <a:solidFill>
              <a:srgbClr val="2B2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10721" y="6252646"/>
            <a:ext cx="3383448" cy="3961986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4"/>
          <p:cNvSpPr txBox="1"/>
          <p:nvPr/>
        </p:nvSpPr>
        <p:spPr>
          <a:xfrm>
            <a:off x="3385373" y="2924145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pic>
        <p:nvPicPr>
          <p:cNvPr id="57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3369" y="2618440"/>
            <a:ext cx="609600" cy="609600"/>
          </a:xfrm>
          <a:prstGeom prst="rect">
            <a:avLst/>
          </a:prstGeom>
        </p:spPr>
      </p:pic>
      <p:pic>
        <p:nvPicPr>
          <p:cNvPr id="58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61021" y="6904612"/>
            <a:ext cx="609600" cy="609600"/>
          </a:xfrm>
          <a:prstGeom prst="rect">
            <a:avLst/>
          </a:prstGeom>
        </p:spPr>
      </p:pic>
      <p:pic>
        <p:nvPicPr>
          <p:cNvPr id="59" name="Am-thanh-ban-tra-loi-sai-r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6790276"/>
            <a:ext cx="609600" cy="609600"/>
          </a:xfrm>
          <a:prstGeom prst="rect">
            <a:avLst/>
          </a:prstGeom>
        </p:spPr>
      </p:pic>
      <p:pic>
        <p:nvPicPr>
          <p:cNvPr id="60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69000" y="2399071"/>
            <a:ext cx="609600" cy="609600"/>
          </a:xfrm>
          <a:prstGeom prst="rect">
            <a:avLst/>
          </a:prstGeom>
        </p:spPr>
      </p:pic>
      <p:sp>
        <p:nvSpPr>
          <p:cNvPr id="61" name="TextBox 44"/>
          <p:cNvSpPr txBox="1"/>
          <p:nvPr/>
        </p:nvSpPr>
        <p:spPr>
          <a:xfrm>
            <a:off x="9752736" y="2970069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</a:t>
            </a:r>
          </a:p>
        </p:txBody>
      </p:sp>
      <p:sp>
        <p:nvSpPr>
          <p:cNvPr id="62" name="TextBox 44"/>
          <p:cNvSpPr txBox="1"/>
          <p:nvPr/>
        </p:nvSpPr>
        <p:spPr>
          <a:xfrm>
            <a:off x="3464765" y="6901636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</a:t>
            </a:r>
          </a:p>
        </p:txBody>
      </p:sp>
      <p:sp>
        <p:nvSpPr>
          <p:cNvPr id="63" name="TextBox 44"/>
          <p:cNvSpPr txBox="1"/>
          <p:nvPr/>
        </p:nvSpPr>
        <p:spPr>
          <a:xfrm>
            <a:off x="9880156" y="6922627"/>
            <a:ext cx="372761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6000" dirty="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27" y="2320253"/>
            <a:ext cx="1627598" cy="1627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06" y1="60469" x2="46406" y2="60469"/>
                        <a14:foregroundMark x1="50938" y1="51406" x2="55469" y2="51406"/>
                        <a14:foregroundMark x1="72031" y1="45313" x2="72031" y2="45313"/>
                        <a14:foregroundMark x1="73594" y1="43906" x2="73594" y2="43906"/>
                        <a14:foregroundMark x1="69063" y1="36250" x2="69063" y2="36250"/>
                        <a14:foregroundMark x1="69063" y1="36250" x2="69063" y2="36250"/>
                        <a14:foregroundMark x1="69063" y1="36250" x2="69063" y2="36250"/>
                        <a14:foregroundMark x1="47813" y1="40781" x2="47813" y2="40781"/>
                        <a14:foregroundMark x1="41875" y1="48438" x2="41875" y2="48438"/>
                        <a14:foregroundMark x1="40313" y1="51406" x2="40313" y2="51406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  <a14:foregroundMark x1="32813" y1="52969" x2="32813" y2="5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2454232"/>
            <a:ext cx="1491799" cy="149179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87" y="6281277"/>
            <a:ext cx="1627598" cy="16275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961" b="93791" l="0" r="100000">
                        <a14:foregroundMark x1="47876" y1="46242" x2="47876" y2="46242"/>
                        <a14:foregroundMark x1="54248" y1="44771" x2="54248" y2="44771"/>
                        <a14:foregroundMark x1="55882" y1="44771" x2="55882" y2="44771"/>
                        <a14:foregroundMark x1="57516" y1="46242" x2="62255" y2="50980"/>
                        <a14:foregroundMark x1="63725" y1="65196" x2="63725" y2="65196"/>
                        <a14:foregroundMark x1="43137" y1="57353" x2="43137" y2="57353"/>
                        <a14:foregroundMark x1="41667" y1="49510" x2="41667" y2="49510"/>
                        <a14:foregroundMark x1="41667" y1="44771" x2="41667" y2="44771"/>
                        <a14:foregroundMark x1="41667" y1="44771" x2="41667" y2="44771"/>
                        <a14:foregroundMark x1="55882" y1="44771" x2="55882" y2="44771"/>
                        <a14:foregroundMark x1="57516" y1="44771" x2="57516" y2="44771"/>
                        <a14:foregroundMark x1="62255" y1="44771" x2="62255" y2="44771"/>
                        <a14:foregroundMark x1="62255" y1="44771" x2="62255" y2="44771"/>
                        <a14:foregroundMark x1="62255" y1="54248" x2="62255" y2="54248"/>
                        <a14:foregroundMark x1="62255" y1="54248" x2="62255" y2="54248"/>
                        <a14:foregroundMark x1="60621" y1="54248" x2="60621" y2="54248"/>
                        <a14:foregroundMark x1="55882" y1="52614" x2="55882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  <a14:foregroundMark x1="54248" y1="52614" x2="54248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923" y="6311499"/>
            <a:ext cx="1627598" cy="1627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630" y="4034708"/>
                <a:ext cx="2442895" cy="1642694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15" y="3999086"/>
                <a:ext cx="2442895" cy="164808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292" y="7998034"/>
                <a:ext cx="2442895" cy="1648143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83" y="7864705"/>
                <a:ext cx="2442895" cy="165353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747</Words>
  <Application>Microsoft Office PowerPoint</Application>
  <PresentationFormat>Custom</PresentationFormat>
  <Paragraphs>132</Paragraphs>
  <Slides>26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Bubblebody Neue Ultra-Bold</vt:lpstr>
      <vt:lpstr>Chapbook</vt:lpstr>
      <vt:lpstr>等线</vt:lpstr>
      <vt:lpstr>等线 Light</vt:lpstr>
      <vt:lpstr>DFPOP1-W9</vt:lpstr>
      <vt:lpstr>Paytone One</vt:lpstr>
      <vt:lpstr>Aptos</vt:lpstr>
      <vt:lpstr>Arial</vt:lpstr>
      <vt:lpstr>Calibri</vt:lpstr>
      <vt:lpstr>Cambria</vt:lpstr>
      <vt:lpstr>Cambria Math</vt:lpstr>
      <vt:lpstr>Open Sans ExtraBold</vt:lpstr>
      <vt:lpstr>Times New Roman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Colourful Illustrative Class Agenda Educational Presentation</dc:title>
  <dc:creator>ASUS VivoBook</dc:creator>
  <cp:lastModifiedBy>Thao Tran</cp:lastModifiedBy>
  <cp:revision>65</cp:revision>
  <dcterms:created xsi:type="dcterms:W3CDTF">2006-08-16T00:00:00Z</dcterms:created>
  <dcterms:modified xsi:type="dcterms:W3CDTF">2024-08-11T08:06:49Z</dcterms:modified>
  <dc:identifier>DAFxOtQwmjo</dc:identifier>
</cp:coreProperties>
</file>