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2" r:id="rId3"/>
    <p:sldId id="263" r:id="rId4"/>
    <p:sldId id="295" r:id="rId5"/>
    <p:sldId id="265" r:id="rId6"/>
    <p:sldId id="271" r:id="rId7"/>
    <p:sldId id="2632" r:id="rId8"/>
    <p:sldId id="2633" r:id="rId9"/>
    <p:sldId id="299" r:id="rId10"/>
    <p:sldId id="300" r:id="rId11"/>
    <p:sldId id="2634" r:id="rId12"/>
    <p:sldId id="2635" r:id="rId13"/>
    <p:sldId id="301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4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5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3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78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7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3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1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609D90-C459-4052-84CE-A80D995CB9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1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B5A1265-316F-FBA3-A0E4-F64B494B63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98" y="411430"/>
            <a:ext cx="3944454" cy="1158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E9177-0412-E7CF-498B-E8DEE4845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5CA69-B4D4-D02A-B797-7F733405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52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:a16="http://schemas.microsoft.com/office/drawing/2014/main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:a16="http://schemas.microsoft.com/office/drawing/2014/main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:a16="http://schemas.microsoft.com/office/drawing/2014/main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:a16="http://schemas.microsoft.com/office/drawing/2014/main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:a16="http://schemas.microsoft.com/office/drawing/2014/main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D5CE286-C6AD-6E13-1813-E389E2D00CF2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C804B5D-3F8A-4119-74C2-FD4D6C9FC1FF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6460CED-B4EB-1B50-2C38-02A2FA6B77F4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81FE25-8C58-4039-31D8-BE93F33E6873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87B4A79-53B1-F92C-0368-E6809660E994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71BCF9-D2EB-C625-8F78-25FD9E54517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A985C4-83E9-A09E-EC55-5FDAC7D87D8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C314DF-DF27-8262-E137-7BB88D589F05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2FBAA2-375C-C854-F6F5-6234B23AF20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479D9C-258F-EAAC-E2F1-AC910EBB300C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B7C7FF-EF9A-7CD1-CE00-2258B7527384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27AD72-2849-53B4-4E09-8A57748D7800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97112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014A53-DB13-D241-F493-C3BEFC1CF235}"/>
              </a:ext>
            </a:extLst>
          </p:cNvPr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7612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986A6-24AE-C236-4CD8-F722C8D35BE4}"/>
              </a:ext>
            </a:extLst>
          </p:cNvPr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C369C-9DAE-0FAC-80E7-90AE2D6E2A5B}"/>
              </a:ext>
            </a:extLst>
          </p:cNvPr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74111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358</Words>
  <Application>Microsoft Office PowerPoint</Application>
  <PresentationFormat>Widescreen</PresentationFormat>
  <Paragraphs>51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</vt:lpstr>
      <vt:lpstr>Cambria Math</vt:lpstr>
      <vt:lpstr>iCiel Pony</vt:lpstr>
      <vt:lpstr>1_Office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2024-06-23T10:16:32Z</dcterms:created>
  <dcterms:modified xsi:type="dcterms:W3CDTF">2024-08-05T12:13:22Z</dcterms:modified>
</cp:coreProperties>
</file>