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5" r:id="rId6"/>
    <p:sldMasterId id="2147483737" r:id="rId7"/>
    <p:sldMasterId id="2147483749" r:id="rId8"/>
  </p:sldMasterIdLst>
  <p:notesMasterIdLst>
    <p:notesMasterId r:id="rId35"/>
  </p:notesMasterIdLst>
  <p:sldIdLst>
    <p:sldId id="6028" r:id="rId9"/>
    <p:sldId id="4452" r:id="rId10"/>
    <p:sldId id="256" r:id="rId11"/>
    <p:sldId id="8357" r:id="rId12"/>
    <p:sldId id="271" r:id="rId13"/>
    <p:sldId id="259" r:id="rId14"/>
    <p:sldId id="263" r:id="rId15"/>
    <p:sldId id="4453" r:id="rId16"/>
    <p:sldId id="4454" r:id="rId17"/>
    <p:sldId id="262" r:id="rId18"/>
    <p:sldId id="4455" r:id="rId19"/>
    <p:sldId id="4456" r:id="rId20"/>
    <p:sldId id="337" r:id="rId21"/>
    <p:sldId id="273" r:id="rId22"/>
    <p:sldId id="257" r:id="rId23"/>
    <p:sldId id="4458" r:id="rId24"/>
    <p:sldId id="279" r:id="rId25"/>
    <p:sldId id="278" r:id="rId26"/>
    <p:sldId id="280" r:id="rId27"/>
    <p:sldId id="281" r:id="rId28"/>
    <p:sldId id="4457" r:id="rId29"/>
    <p:sldId id="4411" r:id="rId30"/>
    <p:sldId id="619" r:id="rId31"/>
    <p:sldId id="4416" r:id="rId32"/>
    <p:sldId id="4451" r:id="rId33"/>
    <p:sldId id="282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236" autoAdjust="0"/>
  </p:normalViewPr>
  <p:slideViewPr>
    <p:cSldViewPr>
      <p:cViewPr varScale="1">
        <p:scale>
          <a:sx n="40" d="100"/>
          <a:sy n="40" d="100"/>
        </p:scale>
        <p:origin x="90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FCFCE-BC5D-445E-8734-EA1B0A6F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49CD1D-239E-491E-ACC2-DFAA97CB6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FA7A5-8E39-4E7C-B56A-14353FFF9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0B87F5C-8FA9-4250-8F3E-F2D8000C4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C94DEA-881A-47EA-85C7-477126147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2909EC0-840E-4698-9DBC-839B4C93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4D91F5-B816-49FC-91DF-9BC6541E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D5A5F8-4B05-4631-AC68-EC1C25BA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7C6F43-D7DA-4956-8C11-D0FD0C3D3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4D56BF-5880-4E86-A7ED-208D303D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70B7EC3-E3CC-4CA7-BCA4-756ADF1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4F3431-0213-41DE-B75F-BFB3D3DC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D35193B-383B-42D8-B8D3-B1394E42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69DB03-E8F7-4C0A-B6D7-6F06D733A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19E2E0-B8C3-48EA-AEBF-5975BFAF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44EA43-1105-42D1-A60A-9DF79C3C6F89}"/>
              </a:ext>
            </a:extLst>
          </p:cNvPr>
          <p:cNvSpPr/>
          <p:nvPr userDrawn="1"/>
        </p:nvSpPr>
        <p:spPr>
          <a:xfrm>
            <a:off x="457200" y="419100"/>
            <a:ext cx="17335500" cy="94488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847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44EA43-1105-42D1-A60A-9DF79C3C6F89}"/>
              </a:ext>
            </a:extLst>
          </p:cNvPr>
          <p:cNvSpPr/>
          <p:nvPr userDrawn="1"/>
        </p:nvSpPr>
        <p:spPr>
          <a:xfrm>
            <a:off x="457200" y="419100"/>
            <a:ext cx="17335500" cy="94488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6DFF0AD-6854-4C44-A8B6-926D1D9590F7}"/>
              </a:ext>
            </a:extLst>
          </p:cNvPr>
          <p:cNvGrpSpPr/>
          <p:nvPr userDrawn="1"/>
        </p:nvGrpSpPr>
        <p:grpSpPr>
          <a:xfrm>
            <a:off x="851778" y="675570"/>
            <a:ext cx="4710822" cy="1152128"/>
            <a:chOff x="567852" y="450380"/>
            <a:chExt cx="3140548" cy="76808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68A03B3-0379-483D-BC79-A86BB52CA947}"/>
                </a:ext>
              </a:extLst>
            </p:cNvPr>
            <p:cNvSpPr/>
            <p:nvPr/>
          </p:nvSpPr>
          <p:spPr>
            <a:xfrm>
              <a:off x="567852" y="450380"/>
              <a:ext cx="768085" cy="768085"/>
            </a:xfrm>
            <a:prstGeom prst="ellipse">
              <a:avLst/>
            </a:prstGeom>
            <a:solidFill>
              <a:srgbClr val="C43A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/>
              <a:r>
                <a:rPr lang="en-US" altLang="zh-CN" sz="3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9B83DEE-4159-4511-8AFB-E5877A2BA593}"/>
                </a:ext>
              </a:extLst>
            </p:cNvPr>
            <p:cNvSpPr/>
            <p:nvPr/>
          </p:nvSpPr>
          <p:spPr>
            <a:xfrm>
              <a:off x="1537926" y="542034"/>
              <a:ext cx="217047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4800" dirty="0"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  <a:sym typeface="+mn-lt"/>
                </a:rPr>
                <a:t>室内安全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5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44EA43-1105-42D1-A60A-9DF79C3C6F89}"/>
              </a:ext>
            </a:extLst>
          </p:cNvPr>
          <p:cNvSpPr/>
          <p:nvPr userDrawn="1"/>
        </p:nvSpPr>
        <p:spPr>
          <a:xfrm>
            <a:off x="457200" y="419100"/>
            <a:ext cx="17335500" cy="94488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6DFF0AD-6854-4C44-A8B6-926D1D9590F7}"/>
              </a:ext>
            </a:extLst>
          </p:cNvPr>
          <p:cNvGrpSpPr/>
          <p:nvPr userDrawn="1"/>
        </p:nvGrpSpPr>
        <p:grpSpPr>
          <a:xfrm>
            <a:off x="851778" y="675570"/>
            <a:ext cx="4710822" cy="1152128"/>
            <a:chOff x="567852" y="450380"/>
            <a:chExt cx="3140548" cy="76808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68A03B3-0379-483D-BC79-A86BB52CA947}"/>
                </a:ext>
              </a:extLst>
            </p:cNvPr>
            <p:cNvSpPr/>
            <p:nvPr/>
          </p:nvSpPr>
          <p:spPr>
            <a:xfrm>
              <a:off x="567852" y="450380"/>
              <a:ext cx="768085" cy="768085"/>
            </a:xfrm>
            <a:prstGeom prst="ellipse">
              <a:avLst/>
            </a:prstGeom>
            <a:solidFill>
              <a:srgbClr val="C43A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/>
              <a:r>
                <a:rPr lang="en-US" altLang="zh-CN" sz="3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9B83DEE-4159-4511-8AFB-E5877A2BA593}"/>
                </a:ext>
              </a:extLst>
            </p:cNvPr>
            <p:cNvSpPr/>
            <p:nvPr/>
          </p:nvSpPr>
          <p:spPr>
            <a:xfrm>
              <a:off x="1537926" y="542034"/>
              <a:ext cx="217047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4800" dirty="0"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  <a:sym typeface="+mn-lt"/>
                </a:rPr>
                <a:t>交通安全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1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316EB8-51C5-4915-8E44-FD985B75E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29860" r="15533" b="29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44EA43-1105-42D1-A60A-9DF79C3C6F89}"/>
              </a:ext>
            </a:extLst>
          </p:cNvPr>
          <p:cNvSpPr/>
          <p:nvPr userDrawn="1"/>
        </p:nvSpPr>
        <p:spPr>
          <a:xfrm>
            <a:off x="457200" y="419100"/>
            <a:ext cx="17335500" cy="9448800"/>
          </a:xfrm>
          <a:prstGeom prst="roundRect">
            <a:avLst>
              <a:gd name="adj" fmla="val 7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6DFF0AD-6854-4C44-A8B6-926D1D9590F7}"/>
              </a:ext>
            </a:extLst>
          </p:cNvPr>
          <p:cNvGrpSpPr/>
          <p:nvPr userDrawn="1"/>
        </p:nvGrpSpPr>
        <p:grpSpPr>
          <a:xfrm>
            <a:off x="851778" y="675570"/>
            <a:ext cx="4710822" cy="1152128"/>
            <a:chOff x="567852" y="450380"/>
            <a:chExt cx="3140548" cy="768085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68A03B3-0379-483D-BC79-A86BB52CA947}"/>
                </a:ext>
              </a:extLst>
            </p:cNvPr>
            <p:cNvSpPr/>
            <p:nvPr/>
          </p:nvSpPr>
          <p:spPr>
            <a:xfrm>
              <a:off x="567852" y="450380"/>
              <a:ext cx="768085" cy="768085"/>
            </a:xfrm>
            <a:prstGeom prst="ellipse">
              <a:avLst/>
            </a:prstGeom>
            <a:solidFill>
              <a:srgbClr val="C43A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/>
              <a:r>
                <a:rPr lang="en-US" altLang="zh-CN" sz="3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9B83DEE-4159-4511-8AFB-E5877A2BA593}"/>
                </a:ext>
              </a:extLst>
            </p:cNvPr>
            <p:cNvSpPr/>
            <p:nvPr/>
          </p:nvSpPr>
          <p:spPr>
            <a:xfrm>
              <a:off x="1537926" y="542034"/>
              <a:ext cx="217047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00000"/>
                </a:lnSpc>
              </a:pPr>
              <a:r>
                <a:rPr lang="zh-CN" altLang="en-US" sz="4800" dirty="0"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+mn-ea"/>
                  <a:sym typeface="+mn-lt"/>
                </a:rPr>
                <a:t>从我做起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3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3D9B9B-69AA-40DC-ABCC-6F8FCBDE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665BA87-4651-4988-AEED-543106A21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CB7C73-04C2-4E14-8740-B43FE6216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0D9FC5-7BA7-43BA-9F3F-BBB58D53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CDE7BF-9241-4622-96F5-85574C11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F1198D-2D7B-4D8F-9A34-C61527E7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82A54A-B34E-432D-9A2B-171FABA0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3FB80A-78EE-44DE-9885-33BAD900A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9B1B2C-27D5-46DD-B207-02CAD856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6EC42-5A41-4FC2-867D-F23A7EEF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A4FBA3-1AEC-446D-A3A1-AC78CBB3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53D1187-E66A-480B-B305-2DB88CF8E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84F6AF-98B6-4BA5-B0EA-A7EFFFCA2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36B358-9BA3-45C6-A919-5518951D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94F259-F033-4A5B-A9DF-A779EFD7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2F505B-A541-45F4-BD5C-C77C5E4E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7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1" y="2108201"/>
            <a:ext cx="14654400" cy="47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1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1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1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69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5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69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5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1" y="6016001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69"/>
            <a:ext cx="50862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09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09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1" y="3066900"/>
            <a:ext cx="15421800" cy="5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49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49" y="67268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1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7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7"/>
            <a:ext cx="2893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8"/>
            <a:ext cx="17667296" cy="968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3" y="-14987"/>
            <a:ext cx="14049395" cy="10316973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0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9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6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2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79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4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7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06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45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9F374-FA18-413C-8CD7-13401F2F2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B5879D-8E30-4161-B183-33368590B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FBD8FB-D660-4B0B-B2B0-B3B15058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1D6AD1-A878-4D91-BD8F-3EF17D9B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2A1FFF-9438-4BC9-9CF9-C03EAE4F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26608B0-97FB-471C-B9EA-C5E897544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D249ED-C955-4552-879E-095BBEEC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82D5F6-6538-4875-B4C7-E82E3AAC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49099B-0BAB-49B7-9C47-61C5C875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CBF33-2E46-4F9B-B68C-428C5099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642B5B-B0D3-4DA9-9861-2248669B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B9F374-FA18-413C-8CD7-13401F2F2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B5879D-8E30-4161-B183-33368590B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FBD8FB-D660-4B0B-B2B0-B3B15058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1D6AD1-A878-4D91-BD8F-3EF17D9B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2A1FFF-9438-4BC9-9CF9-C03EAE4F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26608B0-97FB-471C-B9EA-C5E897544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D96655-5F52-451D-86B3-B1470C5D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C44332-6257-45DB-BAB3-291187544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B563AA-99FE-4B80-A893-FC07B1D7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408BA-2588-40AB-B37F-CB882244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2D3B1-0381-4885-B73A-C0E7F470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7A054-A05A-46FC-B7FD-22EAC676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270CF5-2009-4D22-B232-823489102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2A1279-2411-4632-BA85-4E4316A86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BB6627-D1CC-4458-8930-770D7535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F415F13-7103-4F9D-AF26-FAED7C5BD94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7C8B33-8257-4899-966D-E114632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0645EE-DC58-4F4B-B78C-2B637443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0DCA2A9-E469-437D-8676-62A1835E2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3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25">
            <a:extLst>
              <a:ext uri="{FF2B5EF4-FFF2-40B4-BE49-F238E27FC236}">
                <a16:creationId xmlns:a16="http://schemas.microsoft.com/office/drawing/2014/main" id="{7684BD24-66C7-58D6-D4A4-B9BCF7582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447EB77-DE91-7B7E-7010-90CCF4D662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190500"/>
            <a:ext cx="2076153" cy="20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2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17" Type="http://schemas.openxmlformats.org/officeDocument/2006/relationships/slide" Target="slide19.xml"/><Relationship Id="rId25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60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24" Type="http://schemas.openxmlformats.org/officeDocument/2006/relationships/image" Target="../media/image51.png"/><Relationship Id="rId5" Type="http://schemas.openxmlformats.org/officeDocument/2006/relationships/image" Target="../media/image42.png"/><Relationship Id="rId15" Type="http://schemas.openxmlformats.org/officeDocument/2006/relationships/slide" Target="slide18.xml"/><Relationship Id="rId23" Type="http://schemas.openxmlformats.org/officeDocument/2006/relationships/image" Target="../media/image50.png"/><Relationship Id="rId28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59.png"/><Relationship Id="rId4" Type="http://schemas.openxmlformats.org/officeDocument/2006/relationships/image" Target="../media/image41.jpeg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openxmlformats.org/officeDocument/2006/relationships/image" Target="../media/image49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slide" Target="slide15.xml"/><Relationship Id="rId10" Type="http://schemas.openxmlformats.org/officeDocument/2006/relationships/image" Target="../media/image68.jpeg"/><Relationship Id="rId4" Type="http://schemas.openxmlformats.org/officeDocument/2006/relationships/image" Target="../media/image41.jpe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12" Type="http://schemas.openxmlformats.org/officeDocument/2006/relationships/image" Target="../media/image7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11" Type="http://schemas.openxmlformats.org/officeDocument/2006/relationships/image" Target="../media/image73.jpeg"/><Relationship Id="rId5" Type="http://schemas.openxmlformats.org/officeDocument/2006/relationships/slide" Target="slide15.xml"/><Relationship Id="rId10" Type="http://schemas.openxmlformats.org/officeDocument/2006/relationships/image" Target="../media/image72.jpeg"/><Relationship Id="rId4" Type="http://schemas.openxmlformats.org/officeDocument/2006/relationships/image" Target="../media/image41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3.wav"/><Relationship Id="rId7" Type="http://schemas.openxmlformats.org/officeDocument/2006/relationships/image" Target="../media/image6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5" Type="http://schemas.openxmlformats.org/officeDocument/2006/relationships/slide" Target="slide15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26608B0-97FB-471C-B9EA-C5E897544B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34320"/>
            <a:ext cx="18288000" cy="10287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CC9AB80-E728-4327-B7D2-8524DF8686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94" y="2180260"/>
            <a:ext cx="9209072" cy="92090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54C3E8C-02C8-46E0-854F-1AD28D55EC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907" y="5941992"/>
            <a:ext cx="5143500" cy="51435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C9B516-72F4-4FA5-80FA-A499F9D5A6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3123594" y="1092367"/>
            <a:ext cx="3552825" cy="2085017"/>
          </a:xfrm>
          <a:prstGeom prst="rect">
            <a:avLst/>
          </a:prstGeom>
        </p:spPr>
      </p:pic>
      <p:pic>
        <p:nvPicPr>
          <p:cNvPr id="9" name="Picture 8" descr="A green and white logo&#10;&#10;Description automatically generated">
            <a:extLst>
              <a:ext uri="{FF2B5EF4-FFF2-40B4-BE49-F238E27FC236}">
                <a16:creationId xmlns:a16="http://schemas.microsoft.com/office/drawing/2014/main" id="{066AF1C3-1FCE-E89A-47BA-D76968D4B7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-141122"/>
            <a:ext cx="2466975" cy="246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E5BEF-FC8B-3324-E62B-4DBB049DA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4437" y="825365"/>
            <a:ext cx="11268936" cy="71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027EF1-084E-2FC2-26CF-01F2C79364D7}"/>
              </a:ext>
            </a:extLst>
          </p:cNvPr>
          <p:cNvSpPr/>
          <p:nvPr/>
        </p:nvSpPr>
        <p:spPr>
          <a:xfrm>
            <a:off x="3286125" y="4800601"/>
            <a:ext cx="11001375" cy="1785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3086186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nhà tìm hiểu nội dung Bài 3: Hỗn hợp và dung dịch, chuẩn bị đồ thí nghiệm cho tiết học.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447140" y="2962209"/>
            <a:ext cx="1379994" cy="1379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3123670" y="4678221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...................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35498" y="4554245"/>
            <a:ext cx="1379994" cy="137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3049574" y="6514902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………………..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61403" y="6390926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330" y="282560"/>
            <a:ext cx="9007620" cy="2039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18553" y="7819676"/>
            <a:ext cx="1379994" cy="13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7"/>
            <a:ext cx="10485915" cy="90430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1" y="53830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14F86-F32E-C5EE-F253-D705E7B8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96EEEC5-A5AD-EB57-ED65-C928E2A0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9114" r="10759" b="25316"/>
          <a:stretch/>
        </p:blipFill>
        <p:spPr>
          <a:xfrm>
            <a:off x="0" y="34320"/>
            <a:ext cx="18288000" cy="10287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5512E1-EA9C-CBDF-B793-31872D727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194" y="2180260"/>
            <a:ext cx="9209072" cy="92090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728E7BC-5EE5-D663-8E29-71205DB895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907" y="5941992"/>
            <a:ext cx="5143500" cy="51435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1C15A890-C66A-048D-348F-CE04867B41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3123594" y="1092367"/>
            <a:ext cx="3552825" cy="2085017"/>
          </a:xfrm>
          <a:prstGeom prst="rect">
            <a:avLst/>
          </a:prstGeom>
        </p:spPr>
      </p:pic>
      <p:pic>
        <p:nvPicPr>
          <p:cNvPr id="9" name="Picture 8" descr="A green and white logo&#10;&#10;Description automatically generated">
            <a:extLst>
              <a:ext uri="{FF2B5EF4-FFF2-40B4-BE49-F238E27FC236}">
                <a16:creationId xmlns:a16="http://schemas.microsoft.com/office/drawing/2014/main" id="{B0924F43-283D-DE96-3F25-E022F54B32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-141122"/>
            <a:ext cx="2466975" cy="2466975"/>
          </a:xfrm>
          <a:prstGeom prst="rect">
            <a:avLst/>
          </a:prstGeom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4306DA27-BD1D-3317-CAD0-BC5A624B6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97" y="1196164"/>
            <a:ext cx="8990066" cy="69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362200" y="22479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759</Words>
  <Application>Microsoft Office PowerPoint</Application>
  <PresentationFormat>Custom</PresentationFormat>
  <Paragraphs>66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ABeeZee</vt:lpstr>
      <vt:lpstr>Muli</vt:lpstr>
      <vt:lpstr>字魂105号-简雅黑</vt:lpstr>
      <vt:lpstr>字魂107号-萌趣欢乐体</vt:lpstr>
      <vt:lpstr>思源黑体 CN Bold</vt:lpstr>
      <vt:lpstr>#9Slide05 ViceroyJF</vt:lpstr>
      <vt:lpstr>#9Slide07 HoneyCream</vt:lpstr>
      <vt:lpstr>#9Slide07 IcielAltus Serif</vt:lpstr>
      <vt:lpstr>.VnBlack</vt:lpstr>
      <vt:lpstr>Arial</vt:lpstr>
      <vt:lpstr>Calibri</vt:lpstr>
      <vt:lpstr>Calibri Light</vt:lpstr>
      <vt:lpstr>Cambria</vt:lpstr>
      <vt:lpstr>Roboto Condensed Light</vt:lpstr>
      <vt:lpstr>SVN-Newton</vt:lpstr>
      <vt:lpstr>Times New Roman</vt:lpstr>
      <vt:lpstr>UTM Guanine</vt:lpstr>
      <vt:lpstr>Office Theme</vt:lpstr>
      <vt:lpstr>1_Office Theme</vt:lpstr>
      <vt:lpstr>2_Office Theme</vt:lpstr>
      <vt:lpstr>1_Office 主题​​</vt:lpstr>
      <vt:lpstr>Calendar &amp; Weather Subject for Pre-K: Parts of the Day by Slidesgo</vt:lpstr>
      <vt:lpstr>3_Office Theme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50</cp:revision>
  <dcterms:created xsi:type="dcterms:W3CDTF">2006-08-16T00:00:00Z</dcterms:created>
  <dcterms:modified xsi:type="dcterms:W3CDTF">2025-09-23T14:55:43Z</dcterms:modified>
  <dc:identifier>DAGIiibnIbE</dc:identifier>
</cp:coreProperties>
</file>