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1" r:id="rId1"/>
    <p:sldMasterId id="2147483734" r:id="rId2"/>
    <p:sldMasterId id="2147483753" r:id="rId3"/>
    <p:sldMasterId id="2147483783" r:id="rId4"/>
    <p:sldMasterId id="2147483795" r:id="rId5"/>
    <p:sldMasterId id="2147483807" r:id="rId6"/>
    <p:sldMasterId id="2147483819" r:id="rId7"/>
    <p:sldMasterId id="2147483831" r:id="rId8"/>
  </p:sldMasterIdLst>
  <p:notesMasterIdLst>
    <p:notesMasterId r:id="rId25"/>
  </p:notesMasterIdLst>
  <p:sldIdLst>
    <p:sldId id="300" r:id="rId9"/>
    <p:sldId id="327" r:id="rId10"/>
    <p:sldId id="277" r:id="rId11"/>
    <p:sldId id="276" r:id="rId12"/>
    <p:sldId id="275" r:id="rId13"/>
    <p:sldId id="432" r:id="rId14"/>
    <p:sldId id="271" r:id="rId15"/>
    <p:sldId id="272" r:id="rId16"/>
    <p:sldId id="268" r:id="rId17"/>
    <p:sldId id="475" r:id="rId18"/>
    <p:sldId id="257" r:id="rId19"/>
    <p:sldId id="259" r:id="rId20"/>
    <p:sldId id="260" r:id="rId21"/>
    <p:sldId id="359" r:id="rId22"/>
    <p:sldId id="360" r:id="rId23"/>
    <p:sldId id="20075771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6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239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855428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81340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73C8E8-2AFA-4E27-BBD0-B93C7BA4E47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6BF59-1982-4B61-884C-5A727BE5BC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94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37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6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70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622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83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8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776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58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34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31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84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85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629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665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33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205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502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91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332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2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50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4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7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986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1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68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7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0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7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80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9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4333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44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5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6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2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1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0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14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3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40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2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78934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86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13448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29793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28142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84981"/>
      </p:ext>
    </p:extLst>
  </p:cSld>
  <p:clrMapOvr>
    <a:masterClrMapping/>
  </p:clrMapOvr>
  <p:transition spd="slow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86330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989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3961"/>
      </p:ext>
    </p:extLst>
  </p:cSld>
  <p:clrMapOvr>
    <a:masterClrMapping/>
  </p:clrMapOvr>
  <p:transition spd="slow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35061"/>
      </p:ext>
    </p:extLst>
  </p:cSld>
  <p:clrMapOvr>
    <a:masterClrMapping/>
  </p:clrMapOvr>
  <p:transition spd="slow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22618"/>
      </p:ext>
    </p:extLst>
  </p:cSld>
  <p:clrMapOvr>
    <a:masterClrMapping/>
  </p:clrMapOvr>
  <p:transition spd="slow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81497"/>
      </p:ext>
    </p:extLst>
  </p:cSld>
  <p:clrMapOvr>
    <a:masterClrMapping/>
  </p:clrMapOvr>
  <p:transition spd="slow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5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4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1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3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03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6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3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9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774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669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300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427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5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208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473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918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729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089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195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338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230277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17647-EE01-4446-BAA7-83336301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967774-3BFF-4173-85AD-F5D71D71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10341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5CDAB-FBF4-4EAA-AED5-C55BF4AA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BC463C-1E4B-4638-8D9F-1014DB167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汉仪润圆-65W" panose="00020600040101010101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D89D7-40FE-44DC-8987-0B504750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A1EF6-B5CF-464D-A03F-0F247809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00FE7-B7DC-4A99-9393-69D23F98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07141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39BF0-F827-4E8B-B940-8CD1D838D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D950AE-DA1E-45E6-A961-1378C4A9D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D6AE50-0373-4548-944F-89B4139EE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B5B669-DFA6-434B-B6E3-A2F65BD0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56D82-A0AB-4408-8C0E-CB3BB36A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46DD33-4D4E-4739-BD37-A76AD208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25904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630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94DD7-6B64-4CC4-90C8-B68D5252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6E106-475A-4450-96A0-5E8B5739B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AB2DC-8364-4DE7-866D-2C57480C8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424009-2AF8-47DD-A800-AFE78B5C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231C06-AC02-4766-8271-F3BCED0A1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4AEE86-A472-4C63-BC70-C409FC7C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79019E6-ECB0-465C-A2EA-F18F6B56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DAACB4C-AB3E-460F-819F-82DD5A24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696629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CE663C-AE46-4725-B5E2-0221E63B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023481-BEF4-4554-A102-3B857BDE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5D77A6-0E1C-44B7-BD49-5C8BF2E5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8377DA-194B-48CB-B68E-D2E1F5AF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212459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9192988-23BA-44B4-9D88-5DCCC2F3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E1A062-4D86-4AE2-A237-80470F73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E99BB-AF39-44FB-A1D2-3F357421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959032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D35C9D-F050-4DB0-92E2-BE4CDCD0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9804DD-5BEC-4531-ABD9-444F0D2A8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汉仪润圆-65W" panose="00020600040101010101" pitchFamily="18" charset="-122"/>
              </a:defRPr>
            </a:lvl1pPr>
            <a:lvl2pPr>
              <a:defRPr sz="2800">
                <a:latin typeface="汉仪润圆-65W" panose="00020600040101010101" pitchFamily="18" charset="-122"/>
              </a:defRPr>
            </a:lvl2pPr>
            <a:lvl3pPr>
              <a:defRPr sz="2400">
                <a:latin typeface="汉仪润圆-65W" panose="00020600040101010101" pitchFamily="18" charset="-122"/>
              </a:defRPr>
            </a:lvl3pPr>
            <a:lvl4pPr>
              <a:defRPr sz="2000">
                <a:latin typeface="汉仪润圆-65W" panose="00020600040101010101" pitchFamily="18" charset="-122"/>
              </a:defRPr>
            </a:lvl4pPr>
            <a:lvl5pPr>
              <a:defRPr sz="2000">
                <a:latin typeface="汉仪润圆-65W" panose="00020600040101010101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0439DE-2E79-4984-832C-B87FA3BCC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042D77-71C2-416B-8817-95772A42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98FCDE-B30C-4940-A5E7-D41C59BA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8613B7-9E0C-47C5-9B57-4B36E8DA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915449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39CFB-9CC6-443C-8BE0-7F8765C8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5BBE96B-7D74-48BC-9F49-C5D35792B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汉仪润圆-65W" panose="00020600040101010101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C54B76-C4B1-4B6F-BFE9-AFA93371F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73BD73-FDAA-4757-86E6-ACD965E5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9CB0BD-D9F8-486B-AD85-9DFBA9E9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6534DC-8ADB-4580-BB5E-AE2C3EB8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971629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D1AC1-E1E1-46A1-9F0C-F8F253A6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2E949D-A517-4578-9DAB-F9E04A3B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6C901F-E2D5-410B-8142-341A28BA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3BA70A-6611-466E-94BA-5548B6C9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0B061A-70D3-4D29-903F-6234358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601281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0C473B-421E-44DD-A73A-C876C89A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50054B-CBBC-4659-980B-C7626B377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663CF6-C057-44A3-98A4-1561EE4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4F5477-95A3-430A-8B02-E2E613B5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E2F62-26C8-4FDF-8DC7-CFCC4C8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975783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75248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251269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40856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0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5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0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03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6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6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8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429895"/>
            <a:ext cx="12192000" cy="599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30" y="182980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2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7" r:id="rId15"/>
    <p:sldLayoutId id="2147483848" r:id="rId16"/>
    <p:sldLayoutId id="2147483850" r:id="rId1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>
          <p15:clr>
            <a:srgbClr val="F26B43"/>
          </p15:clr>
        </p15:guide>
        <p15:guide id="3" orient="horz" pos="4088">
          <p15:clr>
            <a:srgbClr val="F26B43"/>
          </p15:clr>
        </p15:guide>
        <p15:guide id="4" orient="horz" pos="482">
          <p15:clr>
            <a:srgbClr val="F26B43"/>
          </p15:clr>
        </p15:guide>
        <p15:guide id="5" pos="3840">
          <p15:clr>
            <a:srgbClr val="F26B43"/>
          </p15:clr>
        </p15:guide>
        <p15:guide id="6" pos="7680">
          <p15:clr>
            <a:srgbClr val="F26B43"/>
          </p15:clr>
        </p15:guide>
        <p15:guide id="7" pos="7242">
          <p15:clr>
            <a:srgbClr val="F26B43"/>
          </p15:clr>
        </p15:guide>
        <p15:guide id="8" pos="43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20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53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42.wmf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53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42.wmf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53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42.wmf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04118" y="1355512"/>
            <a:ext cx="5923724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lang="en-US" altLang="zh-CN" sz="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11: I i, K </a:t>
            </a:r>
            <a:r>
              <a:rPr lang="en-US" altLang="zh-CN" sz="6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</a:t>
            </a:r>
            <a:r>
              <a:rPr lang="vi-VN" altLang="zh-CN" sz="6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(T2)</a:t>
            </a:r>
            <a:endParaRPr lang="zh-CN" altLang="en-US" sz="7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146573" y="1743740"/>
            <a:ext cx="9802849" cy="4103391"/>
            <a:chOff x="603225" y="2182575"/>
            <a:chExt cx="2577800" cy="424450"/>
          </a:xfrm>
        </p:grpSpPr>
        <p:sp>
          <p:nvSpPr>
            <p:cNvPr id="9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15" y="1701918"/>
            <a:ext cx="3328477" cy="3546412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92" y="612844"/>
            <a:ext cx="2128564" cy="2267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970" y="-235986"/>
            <a:ext cx="2153488" cy="1942979"/>
          </a:xfrm>
          <a:prstGeom prst="rect">
            <a:avLst/>
          </a:prstGeom>
        </p:spPr>
      </p:pic>
      <p:pic>
        <p:nvPicPr>
          <p:cNvPr id="17" name="Picture 16" descr="A doll with pink hair&#10;&#10;Description automatically generated with low confidence">
            <a:extLst>
              <a:ext uri="{FF2B5EF4-FFF2-40B4-BE49-F238E27FC236}">
                <a16:creationId xmlns:a16="http://schemas.microsoft.com/office/drawing/2014/main" id="{73F8E7D2-A3F6-4659-8862-F0C0288425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38" y="3891687"/>
            <a:ext cx="2951713" cy="2951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8E869-2C5A-30EF-8786-A2A41EE13B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872" y="2763095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20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3957" y="1022385"/>
            <a:ext cx="10748455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sz="48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48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bi</a:t>
            </a:r>
          </a:p>
        </p:txBody>
      </p:sp>
      <p:sp>
        <p:nvSpPr>
          <p:cNvPr id="2" name="Rectangle 1"/>
          <p:cNvSpPr/>
          <p:nvPr/>
        </p:nvSpPr>
        <p:spPr>
          <a:xfrm>
            <a:off x="703957" y="1022385"/>
            <a:ext cx="10748455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bi, </a:t>
            </a: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5926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1295" y="1022385"/>
            <a:ext cx="8473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362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387532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Củng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cố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dặn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dò</a:t>
            </a:r>
            <a:endParaRPr kumimoji="0" lang="zh-CN" altLang="en-US" sz="6400" b="1" i="0" u="none" strike="noStrike" kern="1200" cap="none" spc="-40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500"/>
            <a:ext cx="4344537" cy="1255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29" y="2016052"/>
            <a:ext cx="2743341" cy="2825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58" y="136479"/>
            <a:ext cx="4250093" cy="1228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725" y="1773395"/>
            <a:ext cx="4218275" cy="3974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515" y="1"/>
            <a:ext cx="4486206" cy="1296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15" y="2451048"/>
            <a:ext cx="7815942" cy="3046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7163242" y="2218614"/>
            <a:ext cx="3244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ì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đà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9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 t="19531" r="29283" b="19921"/>
          <a:stretch/>
        </p:blipFill>
        <p:spPr bwMode="auto">
          <a:xfrm>
            <a:off x="2438401" y="685800"/>
            <a:ext cx="80142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2438401" y="-142875"/>
            <a:ext cx="8014275" cy="124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" b="63889"/>
          <a:stretch/>
        </p:blipFill>
        <p:spPr>
          <a:xfrm>
            <a:off x="1" y="-1"/>
            <a:ext cx="12176919" cy="542183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41376" y="541548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 đà bò ở kẽ đá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39002" y="542183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654800" y="541335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235" y="5870055"/>
            <a:ext cx="324698" cy="70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07" y="124927"/>
            <a:ext cx="3309257" cy="1262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t="50892" r="8662" b="7715"/>
          <a:stretch>
            <a:fillRect/>
          </a:stretch>
        </p:blipFill>
        <p:spPr>
          <a:xfrm>
            <a:off x="3237877" y="1387681"/>
            <a:ext cx="5921517" cy="4064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2AA03-FCB8-4747-B524-017775B62272}"/>
              </a:ext>
            </a:extLst>
          </p:cNvPr>
          <p:cNvSpPr txBox="1"/>
          <p:nvPr/>
        </p:nvSpPr>
        <p:spPr>
          <a:xfrm>
            <a:off x="4907902" y="5470319"/>
            <a:ext cx="4721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9CB97"/>
      </a:accent1>
      <a:accent2>
        <a:srgbClr val="69BFE2"/>
      </a:accent2>
      <a:accent3>
        <a:srgbClr val="F6B650"/>
      </a:accent3>
      <a:accent4>
        <a:srgbClr val="FFF687"/>
      </a:accent4>
      <a:accent5>
        <a:srgbClr val="F9ADB1"/>
      </a:accent5>
      <a:accent6>
        <a:srgbClr val="279F62"/>
      </a:accent6>
      <a:hlink>
        <a:srgbClr val="0563C1"/>
      </a:hlink>
      <a:folHlink>
        <a:srgbClr val="954F72"/>
      </a:folHlink>
    </a:clrScheme>
    <a:fontScheme name="自定义 2">
      <a:majorFont>
        <a:latin typeface="字体视界-细黑体手写字体"/>
        <a:ea typeface="036-上首金牛体"/>
        <a:cs typeface=""/>
      </a:majorFont>
      <a:minorFont>
        <a:latin typeface="字体视界-细黑体手写字体"/>
        <a:ea typeface="印品灵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</TotalTime>
  <Words>253</Words>
  <Application>Microsoft Office PowerPoint</Application>
  <PresentationFormat>Widescreen</PresentationFormat>
  <Paragraphs>88</Paragraphs>
  <Slides>16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46" baseType="lpstr">
      <vt:lpstr>宋体</vt:lpstr>
      <vt:lpstr>#9Slide05 FS Blonde Script</vt:lpstr>
      <vt:lpstr>.VnAvant</vt:lpstr>
      <vt:lpstr>036-上首金牛体</vt:lpstr>
      <vt:lpstr>Arial</vt:lpstr>
      <vt:lpstr>Arial Rounded MT Bold</vt:lpstr>
      <vt:lpstr>Arial-Rounded</vt:lpstr>
      <vt:lpstr>Calibri</vt:lpstr>
      <vt:lpstr>Calibri Light</vt:lpstr>
      <vt:lpstr>等线</vt:lpstr>
      <vt:lpstr>Garamond</vt:lpstr>
      <vt:lpstr>HP001 4 hàng</vt:lpstr>
      <vt:lpstr>Segoe UI Black</vt:lpstr>
      <vt:lpstr>Times New Roman</vt:lpstr>
      <vt:lpstr>Wingdings</vt:lpstr>
      <vt:lpstr>华康少女文字W5(P)</vt:lpstr>
      <vt:lpstr>印品灵秀体</vt:lpstr>
      <vt:lpstr>字体视界-细黑体手写字体</vt:lpstr>
      <vt:lpstr>字魂160号-檀宋</vt:lpstr>
      <vt:lpstr>字魂27号-布丁体</vt:lpstr>
      <vt:lpstr>方正粗圆_GBK</vt:lpstr>
      <vt:lpstr>汉仪润圆-65W</vt:lpstr>
      <vt:lpstr>3_Office Theme</vt:lpstr>
      <vt:lpstr>Organic</vt:lpstr>
      <vt:lpstr>4_Office Theme</vt:lpstr>
      <vt:lpstr>3_Office 主题​​</vt:lpstr>
      <vt:lpstr>1_Tema de Office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STD</cp:lastModifiedBy>
  <cp:revision>44</cp:revision>
  <dcterms:created xsi:type="dcterms:W3CDTF">2020-08-06T11:51:00Z</dcterms:created>
  <dcterms:modified xsi:type="dcterms:W3CDTF">2025-09-26T15:50:35Z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