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1" r:id="rId1"/>
    <p:sldMasterId id="2147483734" r:id="rId2"/>
    <p:sldMasterId id="2147483753" r:id="rId3"/>
    <p:sldMasterId id="2147483807" r:id="rId4"/>
    <p:sldMasterId id="2147483819" r:id="rId5"/>
  </p:sldMasterIdLst>
  <p:notesMasterIdLst>
    <p:notesMasterId r:id="rId19"/>
  </p:notesMasterIdLst>
  <p:sldIdLst>
    <p:sldId id="2007577178" r:id="rId6"/>
    <p:sldId id="289" r:id="rId7"/>
    <p:sldId id="290" r:id="rId8"/>
    <p:sldId id="291" r:id="rId9"/>
    <p:sldId id="292" r:id="rId10"/>
    <p:sldId id="293" r:id="rId11"/>
    <p:sldId id="300" r:id="rId12"/>
    <p:sldId id="258" r:id="rId13"/>
    <p:sldId id="2007577179" r:id="rId14"/>
    <p:sldId id="2007577180" r:id="rId15"/>
    <p:sldId id="2007577173" r:id="rId16"/>
    <p:sldId id="288" r:id="rId17"/>
    <p:sldId id="20075771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tổ chức hđ cho HS ôn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18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497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click</a:t>
            </a:r>
            <a:r>
              <a:rPr lang="en-US" baseline="0"/>
              <a:t> vào quả cam để quay về trang đầu và chơi tiếp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458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GV click</a:t>
            </a:r>
            <a:r>
              <a:rPr lang="en-US" baseline="0"/>
              <a:t> vào quả cam để quay về trang đầu và chơi tiếp nhé!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692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GV click</a:t>
            </a:r>
            <a:r>
              <a:rPr lang="en-US" baseline="0"/>
              <a:t> vào quả cam để quay về trang đầu và chơi tiếp nhé!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759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GV click</a:t>
            </a:r>
            <a:r>
              <a:rPr lang="en-US" baseline="0"/>
              <a:t> vào quả cam để quay về trang đầu và chơi tiếp nhé!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67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6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2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37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497699B-48B7-4073-9405-3FCDD293372A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6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70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622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083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847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776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58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34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31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484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85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629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665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33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205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502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91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332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23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50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4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772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3986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810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68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74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04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75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7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803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9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A2D75A9B-0539-4922-A971-098E2F07112B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4333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94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52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44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14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96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32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70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67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140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3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2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90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774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669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300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427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514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473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9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989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729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089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195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3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0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2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6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0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20C1CE-1DE5-44A9-A9CB-E8467452B4F0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5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0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6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8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20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12" Type="http://schemas.openxmlformats.org/officeDocument/2006/relationships/slide" Target="slide5.xml"/><Relationship Id="rId17" Type="http://schemas.microsoft.com/office/2007/relationships/hdphoto" Target="../media/hdphoto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slide" Target="slide7.xml"/><Relationship Id="rId10" Type="http://schemas.openxmlformats.org/officeDocument/2006/relationships/slide" Target="slide4.xml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1"/>
          <a:stretch/>
        </p:blipFill>
        <p:spPr>
          <a:xfrm>
            <a:off x="2556669" y="707083"/>
            <a:ext cx="7081928" cy="614139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11856" y="278016"/>
            <a:ext cx="3021944" cy="941185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7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73605" y="-1495806"/>
            <a:ext cx="9052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>
                <a:solidFill>
                  <a:srgbClr val="FF0000"/>
                </a:solidFill>
                <a:latin typeface="Calibri"/>
              </a:rPr>
              <a:t>Chào quý thầy cô. Do k biết thầy cô dạy bổ ngang hay bổ dọc nên em làm 2 slide, thầy cô dạy theo hình thức nào thì dùng slide đó nhé, Cái nào k phù hợp thì thầy cô xoá đi nhé! Hoặc thầy cô có thể để vậy cho HS đọc ngang xong rồi đọc dọc  ntn cũng đc ạ.</a:t>
            </a:r>
          </a:p>
          <a:p>
            <a:pPr defTabSz="914400"/>
            <a:r>
              <a:rPr lang="en-US" b="1">
                <a:solidFill>
                  <a:srgbClr val="FF0000"/>
                </a:solidFill>
                <a:latin typeface="Calibri"/>
              </a:rPr>
              <a:t>(Đọc xong thầy cô xoá tex này đi nhé)</a:t>
            </a:r>
          </a:p>
          <a:p>
            <a:pPr defTabSz="914400"/>
            <a:r>
              <a:rPr lang="en-US" b="1">
                <a:solidFill>
                  <a:srgbClr val="FF0000"/>
                </a:solidFill>
                <a:latin typeface="Calibri"/>
              </a:rPr>
              <a:t>Yêu thương!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282836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143181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117481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143180" y="3446176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88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1278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9104342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127899" y="3446176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kì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68908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kè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2300051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4331193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kệ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6333308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8248338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kỉ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10148855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kĩ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5673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208511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411480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6300380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821989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0110380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8229601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079" y="3727751"/>
            <a:ext cx="392885" cy="85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4" b="32193"/>
          <a:stretch/>
        </p:blipFill>
        <p:spPr bwMode="auto">
          <a:xfrm>
            <a:off x="6661151" y="5622409"/>
            <a:ext cx="1590675" cy="75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4" b="32193"/>
          <a:stretch/>
        </p:blipFill>
        <p:spPr bwMode="auto">
          <a:xfrm>
            <a:off x="8569711" y="5619917"/>
            <a:ext cx="1590675" cy="75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4" b="32193"/>
          <a:stretch/>
        </p:blipFill>
        <p:spPr bwMode="auto">
          <a:xfrm>
            <a:off x="10478271" y="5617425"/>
            <a:ext cx="1590675" cy="75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57" grpId="0"/>
      <p:bldP spid="58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xmlns="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FD826F-3B09-4467-93B4-94948159EA6F}"/>
              </a:ext>
            </a:extLst>
          </p:cNvPr>
          <p:cNvSpPr txBox="1"/>
          <p:nvPr/>
        </p:nvSpPr>
        <p:spPr>
          <a:xfrm>
            <a:off x="5582793" y="2424937"/>
            <a:ext cx="1026414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25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135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82F083-D2DF-4A93-AE44-1D78DB6A8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91" y="111125"/>
            <a:ext cx="2882265" cy="23139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57C638-182A-4A55-B45E-53BD6D346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446" y="3314700"/>
            <a:ext cx="2619375" cy="22174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4BDEBE-C389-4446-973F-A71C8B93B3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51" y="111126"/>
            <a:ext cx="2773045" cy="21316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7CFF48-3749-495B-8E25-312A912646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50" y="3441066"/>
            <a:ext cx="3296920" cy="20910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E8A652-EA76-451F-AED9-4CC495AC0C8B}"/>
              </a:ext>
            </a:extLst>
          </p:cNvPr>
          <p:cNvSpPr txBox="1"/>
          <p:nvPr/>
        </p:nvSpPr>
        <p:spPr>
          <a:xfrm>
            <a:off x="2036445" y="2542540"/>
            <a:ext cx="1393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788061-3384-44C7-86E1-3F2D021E79F4}"/>
              </a:ext>
            </a:extLst>
          </p:cNvPr>
          <p:cNvSpPr txBox="1"/>
          <p:nvPr/>
        </p:nvSpPr>
        <p:spPr>
          <a:xfrm>
            <a:off x="7950201" y="2480946"/>
            <a:ext cx="14458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ẻ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CDA56E8B-D26A-46FE-B9B1-46956D2D60E6}"/>
              </a:ext>
            </a:extLst>
          </p:cNvPr>
          <p:cNvSpPr txBox="1"/>
          <p:nvPr/>
        </p:nvSpPr>
        <p:spPr>
          <a:xfrm>
            <a:off x="2518410" y="5532120"/>
            <a:ext cx="1393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đò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629EA105-76B8-4833-AD21-5AE3304DA8B4}"/>
              </a:ext>
            </a:extLst>
          </p:cNvPr>
          <p:cNvSpPr txBox="1"/>
          <p:nvPr/>
        </p:nvSpPr>
        <p:spPr>
          <a:xfrm>
            <a:off x="7950201" y="5612130"/>
            <a:ext cx="23463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196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11" y="4938486"/>
            <a:ext cx="12425363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-19050"/>
            <a:ext cx="10031425" cy="533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937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8640" y="3387532"/>
            <a:ext cx="41284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Củng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cố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dặn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dò</a:t>
            </a:r>
            <a:endParaRPr kumimoji="0" lang="zh-CN" altLang="en-US" sz="6400" b="1" i="0" u="none" strike="noStrike" kern="1200" cap="none" spc="-40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984" y="-133736"/>
            <a:ext cx="6158308" cy="668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39" y="5338256"/>
            <a:ext cx="1586601" cy="165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854" y="5517911"/>
            <a:ext cx="1461958" cy="166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93" y="808569"/>
            <a:ext cx="1206947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93" y="808569"/>
            <a:ext cx="1206947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33" y="2207587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33" y="2207587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517" y="696287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516" y="696286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863" y="1742018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863" y="1746062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5" action="ppaction://hlinksldjump"/>
          </p:cNvPr>
          <p:cNvSpPr/>
          <p:nvPr/>
        </p:nvSpPr>
        <p:spPr>
          <a:xfrm>
            <a:off x="10439401" y="179947"/>
            <a:ext cx="1533926" cy="419080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 defTabSz="914400"/>
            <a:r>
              <a:rPr lang="en-US" sz="1600" dirty="0" err="1">
                <a:solidFill>
                  <a:prstClr val="white"/>
                </a:solidFill>
                <a:latin typeface="Calibri"/>
              </a:rPr>
              <a:t>Đi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tới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bài</a:t>
            </a:r>
            <a:r>
              <a:rPr lang="en-US" sz="1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Calibri"/>
              </a:rPr>
              <a:t>học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11856" y="278016"/>
            <a:ext cx="3021944" cy="941185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7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HÁI CAM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360" b="49209" l="11311" r="32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97" t="6013" r="64708" b="50000"/>
          <a:stretch/>
        </p:blipFill>
        <p:spPr bwMode="auto">
          <a:xfrm>
            <a:off x="308124" y="3316667"/>
            <a:ext cx="3044677" cy="350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72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246E-6 2.77556E-17 L -0.37644 0.66528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2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5277E-7 -1.48148E-6 L -0.21147 0.41296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0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2006E-6 -1.11111E-6 L -0.59247 0.6111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24" y="3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0784E-6 4.07407E-6 L -0.42751 0.4587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2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8200" y="838201"/>
            <a:ext cx="10337562" cy="1470025"/>
          </a:xfrm>
        </p:spPr>
        <p:txBody>
          <a:bodyPr>
            <a:noAutofit/>
          </a:bodyPr>
          <a:lstStyle/>
          <a:p>
            <a:r>
              <a:rPr lang="en-US" sz="1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</a:p>
        </p:txBody>
      </p:sp>
      <p:pic>
        <p:nvPicPr>
          <p:cNvPr id="4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266" y="2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975519" y="2819401"/>
            <a:ext cx="1033756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 cỏ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960438" y="4778376"/>
            <a:ext cx="1033756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4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đỗ đỏ</a:t>
            </a:r>
          </a:p>
        </p:txBody>
      </p:sp>
    </p:spTree>
    <p:extLst>
      <p:ext uri="{BB962C8B-B14F-4D97-AF65-F5344CB8AC3E}">
        <p14:creationId xmlns:p14="http://schemas.microsoft.com/office/powerpoint/2010/main" val="86569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435" y="2311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914400" y="533401"/>
            <a:ext cx="10337562" cy="1470025"/>
          </a:xfrm>
        </p:spPr>
        <p:txBody>
          <a:bodyPr>
            <a:noAutofit/>
          </a:bodyPr>
          <a:lstStyle/>
          <a:p>
            <a:r>
              <a:rPr lang="en-US" sz="154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 bà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884238" y="2514600"/>
            <a:ext cx="1033756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4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cờ đỏ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884238" y="4495801"/>
            <a:ext cx="1033756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 bé</a:t>
            </a:r>
          </a:p>
        </p:txBody>
      </p:sp>
    </p:spTree>
    <p:extLst>
      <p:ext uri="{BB962C8B-B14F-4D97-AF65-F5344CB8AC3E}">
        <p14:creationId xmlns:p14="http://schemas.microsoft.com/office/powerpoint/2010/main" val="126959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14600" y="1066801"/>
            <a:ext cx="6865040" cy="1470025"/>
          </a:xfrm>
        </p:spPr>
        <p:txBody>
          <a:bodyPr>
            <a:noAutofit/>
          </a:bodyPr>
          <a:lstStyle/>
          <a:p>
            <a:r>
              <a:rPr lang="en-US" sz="1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 đê</a:t>
            </a:r>
          </a:p>
        </p:txBody>
      </p:sp>
      <p:pic>
        <p:nvPicPr>
          <p:cNvPr id="4" name="Picture 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266" y="2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2451444" y="3732212"/>
            <a:ext cx="68650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dế.</a:t>
            </a:r>
          </a:p>
        </p:txBody>
      </p:sp>
    </p:spTree>
    <p:extLst>
      <p:ext uri="{BB962C8B-B14F-4D97-AF65-F5344CB8AC3E}">
        <p14:creationId xmlns:p14="http://schemas.microsoft.com/office/powerpoint/2010/main" val="57326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400" y="304801"/>
            <a:ext cx="11328352" cy="3432175"/>
          </a:xfrm>
        </p:spPr>
        <p:txBody>
          <a:bodyPr>
            <a:noAutofit/>
          </a:bodyPr>
          <a:lstStyle/>
          <a:p>
            <a:r>
              <a:rPr lang="en-US" sz="15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có</a:t>
            </a:r>
          </a:p>
        </p:txBody>
      </p:sp>
      <p:pic>
        <p:nvPicPr>
          <p:cNvPr id="4" name="Picture 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266" y="42335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533400" y="2743201"/>
            <a:ext cx="11328352" cy="3432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đỗ đỏ.</a:t>
            </a:r>
          </a:p>
        </p:txBody>
      </p:sp>
    </p:spTree>
    <p:extLst>
      <p:ext uri="{BB962C8B-B14F-4D97-AF65-F5344CB8AC3E}">
        <p14:creationId xmlns:p14="http://schemas.microsoft.com/office/powerpoint/2010/main" val="20300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" b="12058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04118" y="1355512"/>
            <a:ext cx="592372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Bài</a:t>
            </a:r>
            <a:r>
              <a:rPr lang="en-US" altLang="zh-CN" sz="6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11: I i, K k</a:t>
            </a:r>
            <a:endParaRPr lang="zh-CN" altLang="en-US" sz="7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6" y="0"/>
            <a:ext cx="3407031" cy="964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1" t="10945" r="-279" b="64267"/>
          <a:stretch>
            <a:fillRect/>
          </a:stretch>
        </p:blipFill>
        <p:spPr>
          <a:xfrm>
            <a:off x="2651538" y="1084998"/>
            <a:ext cx="7332218" cy="3805166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351980" y="5113986"/>
            <a:ext cx="5473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2836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3181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17481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43180" y="3446176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88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278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104342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27899" y="3446176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ì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68908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kè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00051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31193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kệ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333308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48338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kỉ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148855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kĩ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673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08511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11480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300380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21989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10110380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29601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4" b="32193"/>
          <a:stretch/>
        </p:blipFill>
        <p:spPr bwMode="auto">
          <a:xfrm>
            <a:off x="6661151" y="5622409"/>
            <a:ext cx="1590675" cy="75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4" b="32193"/>
          <a:stretch/>
        </p:blipFill>
        <p:spPr bwMode="auto">
          <a:xfrm>
            <a:off x="8569711" y="5619917"/>
            <a:ext cx="1590675" cy="75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4" b="32193"/>
          <a:stretch/>
        </p:blipFill>
        <p:spPr bwMode="auto">
          <a:xfrm>
            <a:off x="10478271" y="5617425"/>
            <a:ext cx="1590675" cy="75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257</Words>
  <Application>Microsoft Office PowerPoint</Application>
  <PresentationFormat>Widescreen</PresentationFormat>
  <Paragraphs>79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宋体</vt:lpstr>
      <vt:lpstr>Arial</vt:lpstr>
      <vt:lpstr>Arial Rounded MT Bold</vt:lpstr>
      <vt:lpstr>Arial-Rounded</vt:lpstr>
      <vt:lpstr>Calibri</vt:lpstr>
      <vt:lpstr>Calibri Light</vt:lpstr>
      <vt:lpstr>等线</vt:lpstr>
      <vt:lpstr>Garamond</vt:lpstr>
      <vt:lpstr>Segoe UI Black</vt:lpstr>
      <vt:lpstr>方正粗圆_GBK</vt:lpstr>
      <vt:lpstr>3_Office Theme</vt:lpstr>
      <vt:lpstr>Organic</vt:lpstr>
      <vt:lpstr>4_Office Theme</vt:lpstr>
      <vt:lpstr>Office 主题​​</vt:lpstr>
      <vt:lpstr>Office Theme</vt:lpstr>
      <vt:lpstr>PowerPoint Presentation</vt:lpstr>
      <vt:lpstr>PowerPoint Presentation</vt:lpstr>
      <vt:lpstr>cá cờ</vt:lpstr>
      <vt:lpstr>đỡ bà</vt:lpstr>
      <vt:lpstr>Bờ đê</vt:lpstr>
      <vt:lpstr>Bà có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STD</cp:lastModifiedBy>
  <cp:revision>40</cp:revision>
  <dcterms:created xsi:type="dcterms:W3CDTF">2020-08-06T11:51:00Z</dcterms:created>
  <dcterms:modified xsi:type="dcterms:W3CDTF">2025-09-26T15:44:54Z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