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3" r:id="rId3"/>
    <p:sldId id="288" r:id="rId4"/>
    <p:sldId id="279" r:id="rId5"/>
    <p:sldId id="289" r:id="rId6"/>
    <p:sldId id="280" r:id="rId7"/>
    <p:sldId id="261" r:id="rId8"/>
    <p:sldId id="290" r:id="rId9"/>
    <p:sldId id="281" r:id="rId10"/>
    <p:sldId id="292" r:id="rId11"/>
    <p:sldId id="293" r:id="rId12"/>
    <p:sldId id="276" r:id="rId13"/>
    <p:sldId id="277" r:id="rId14"/>
    <p:sldId id="278" r:id="rId15"/>
    <p:sldId id="265" r:id="rId16"/>
    <p:sldId id="291" r:id="rId17"/>
    <p:sldId id="285" r:id="rId18"/>
    <p:sldId id="271" r:id="rId19"/>
    <p:sldId id="275" r:id="rId20"/>
    <p:sldId id="258" r:id="rId21"/>
    <p:sldId id="27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5FDA7F-7911-4536-9FEE-3D28EB0E0E7A}">
          <p14:sldIdLst>
            <p14:sldId id="282"/>
            <p14:sldId id="283"/>
            <p14:sldId id="288"/>
            <p14:sldId id="279"/>
            <p14:sldId id="289"/>
          </p14:sldIdLst>
        </p14:section>
        <p14:section name="Untitled Section" id="{B67FD8BC-4D6B-417C-AC11-8316C3BD1F36}">
          <p14:sldIdLst>
            <p14:sldId id="280"/>
            <p14:sldId id="261"/>
            <p14:sldId id="290"/>
            <p14:sldId id="281"/>
            <p14:sldId id="292"/>
            <p14:sldId id="293"/>
            <p14:sldId id="276"/>
            <p14:sldId id="277"/>
            <p14:sldId id="278"/>
            <p14:sldId id="265"/>
            <p14:sldId id="291"/>
            <p14:sldId id="285"/>
            <p14:sldId id="271"/>
            <p14:sldId id="275"/>
            <p14:sldId id="258"/>
            <p14:sldId id="273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>
        <p:scale>
          <a:sx n="66" d="100"/>
          <a:sy n="66" d="100"/>
        </p:scale>
        <p:origin x="-27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71A9-BFB7-4219-92C1-6FBDF7B3DCE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EAC2E-0CDA-4243-B1A7-9896CA08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AC2E-0CDA-4243-B1A7-9896CA0858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4F1A-8C4F-4200-8BEC-64B888A83A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9.gif"/><Relationship Id="rId5" Type="http://schemas.openxmlformats.org/officeDocument/2006/relationships/audio" Target="../media/audio3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46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06" y="951854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9684" y="3124200"/>
            <a:ext cx="6673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em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tiết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Mĩ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Thuật</a:t>
            </a:r>
            <a:endParaRPr lang="en-US" altLang="zh-CN" sz="54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6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3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6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44241" y="141605"/>
            <a:ext cx="90157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73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75" y="159654"/>
            <a:ext cx="6313827" cy="522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96" y="101598"/>
            <a:ext cx="5457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(1869-1954)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6" y="2120156"/>
            <a:ext cx="5457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1901.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6" y="5674100"/>
            <a:ext cx="11800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5" y="303569"/>
            <a:ext cx="6197813" cy="4587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3" y="216485"/>
            <a:ext cx="5871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(1914-2006)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143" y="3755915"/>
            <a:ext cx="587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3" y="4833133"/>
            <a:ext cx="11843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1984.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36" y="538746"/>
            <a:ext cx="5493152" cy="5757881"/>
          </a:xfrm>
        </p:spPr>
      </p:pic>
    </p:spTree>
    <p:extLst>
      <p:ext uri="{BB962C8B-B14F-4D97-AF65-F5344CB8AC3E}">
        <p14:creationId xmlns:p14="http://schemas.microsoft.com/office/powerpoint/2010/main" val="2516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7" y="520861"/>
            <a:ext cx="4803494" cy="55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0" y="365125"/>
            <a:ext cx="6910086" cy="6151422"/>
          </a:xfrm>
        </p:spPr>
      </p:pic>
    </p:spTree>
    <p:extLst>
      <p:ext uri="{BB962C8B-B14F-4D97-AF65-F5344CB8AC3E}">
        <p14:creationId xmlns:p14="http://schemas.microsoft.com/office/powerpoint/2010/main" val="12856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1" y="659757"/>
            <a:ext cx="8981953" cy="5517206"/>
          </a:xfrm>
        </p:spPr>
      </p:pic>
    </p:spTree>
    <p:extLst>
      <p:ext uri="{BB962C8B-B14F-4D97-AF65-F5344CB8AC3E}">
        <p14:creationId xmlns:p14="http://schemas.microsoft.com/office/powerpoint/2010/main" val="17944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40842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517605" y="1879263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1785080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sắc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thiên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18" y="2562932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Màu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sắc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trong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cuộc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sống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718" y="3355835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3. </a:t>
            </a:r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sắc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trong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họa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sĩ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0712" y="4157804"/>
            <a:ext cx="9682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4</a:t>
            </a:r>
            <a:r>
              <a:rPr lang="en-US" sz="4800" b="1" dirty="0" smtClean="0">
                <a:solidFill>
                  <a:srgbClr val="7030A0"/>
                </a:solidFill>
              </a:rPr>
              <a:t>. </a:t>
            </a:r>
            <a:r>
              <a:rPr lang="en-US" sz="4800" b="1" dirty="0" err="1" smtClean="0">
                <a:solidFill>
                  <a:srgbClr val="7030A0"/>
                </a:solidFill>
              </a:rPr>
              <a:t>Sự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kết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hợp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của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cơ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bản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tạo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nên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thứ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cấp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/>
          <a:stretch/>
        </p:blipFill>
        <p:spPr>
          <a:xfrm>
            <a:off x="2898648" y="0"/>
            <a:ext cx="6738838" cy="6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82" y="1822649"/>
            <a:ext cx="2287854" cy="1922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705" y="2024313"/>
            <a:ext cx="57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1059652" y="1843199"/>
            <a:ext cx="1674032" cy="15696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3773" y="1920201"/>
            <a:ext cx="1674032" cy="15696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8035" y="2101315"/>
            <a:ext cx="77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= 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83663" y="61401"/>
            <a:ext cx="2744788" cy="181133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796451" y="551938"/>
            <a:ext cx="1217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9577137" y="134753"/>
            <a:ext cx="2339346" cy="168762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10111867" y="4656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/>
          <p:cNvSpPr>
            <a:spLocks noChangeArrowheads="1" noChangeShapeType="1" noTextEdit="1"/>
          </p:cNvSpPr>
          <p:nvPr/>
        </p:nvSpPr>
        <p:spPr bwMode="auto">
          <a:xfrm>
            <a:off x="10188067" y="5037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/>
          <p:cNvSpPr>
            <a:spLocks noChangeArrowheads="1" noChangeShapeType="1" noTextEdit="1"/>
          </p:cNvSpPr>
          <p:nvPr/>
        </p:nvSpPr>
        <p:spPr bwMode="auto">
          <a:xfrm>
            <a:off x="10129329" y="5037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/>
          <p:cNvSpPr>
            <a:spLocks noChangeArrowheads="1" noChangeShapeType="1" noTextEdit="1"/>
          </p:cNvSpPr>
          <p:nvPr/>
        </p:nvSpPr>
        <p:spPr bwMode="auto">
          <a:xfrm>
            <a:off x="10111867" y="48467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AutoShape 51"/>
          <p:cNvSpPr>
            <a:spLocks noChangeArrowheads="1"/>
          </p:cNvSpPr>
          <p:nvPr/>
        </p:nvSpPr>
        <p:spPr bwMode="auto">
          <a:xfrm>
            <a:off x="5721407" y="3783603"/>
            <a:ext cx="3553256" cy="809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26" y="3967335"/>
            <a:ext cx="789573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9" y="3744971"/>
            <a:ext cx="1996525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88864" y="3818696"/>
            <a:ext cx="1090419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32" name="WordArt 226"/>
          <p:cNvSpPr>
            <a:spLocks noChangeArrowheads="1" noChangeShapeType="1" noTextEdit="1"/>
          </p:cNvSpPr>
          <p:nvPr/>
        </p:nvSpPr>
        <p:spPr bwMode="auto">
          <a:xfrm>
            <a:off x="4263550" y="3930472"/>
            <a:ext cx="61358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auto">
          <a:xfrm>
            <a:off x="5716649" y="4765812"/>
            <a:ext cx="3558014" cy="854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66" y="5004804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8" y="4782440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65082" y="4856165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37" name="WordArt 226"/>
          <p:cNvSpPr>
            <a:spLocks noChangeArrowheads="1" noChangeShapeType="1" noTextEdit="1"/>
          </p:cNvSpPr>
          <p:nvPr/>
        </p:nvSpPr>
        <p:spPr bwMode="auto">
          <a:xfrm>
            <a:off x="4176744" y="4967941"/>
            <a:ext cx="612395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5691678" y="5828882"/>
            <a:ext cx="3582985" cy="7574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66" y="6023024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8" y="5800660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65082" y="5874385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4239768" y="5986161"/>
            <a:ext cx="61239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5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7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65037" y="1115084"/>
            <a:ext cx="6759837" cy="185026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196" b="1" dirty="0">
              <a:solidFill>
                <a:schemeClr val="bg1"/>
              </a:solidFill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50790" y="18617"/>
            <a:ext cx="425703" cy="684930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7209" name="Rectangle 10"/>
            <p:cNvSpPr>
              <a:spLocks noChangeArrowheads="1"/>
            </p:cNvSpPr>
            <p:nvPr/>
          </p:nvSpPr>
          <p:spPr bwMode="auto">
            <a:xfrm>
              <a:off x="238864" y="-322943"/>
              <a:ext cx="228336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490" y="-307983"/>
              <a:ext cx="74923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998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50539" y="3467614"/>
            <a:ext cx="6483835" cy="809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9" y="3651346"/>
            <a:ext cx="789573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2" y="3428982"/>
            <a:ext cx="1996525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7997" y="3502707"/>
            <a:ext cx="1090419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92683" y="3614483"/>
            <a:ext cx="61358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645782" y="4449823"/>
            <a:ext cx="6518328" cy="854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  <a:endParaRPr lang="en-US" alt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4688815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" y="4466451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4215" y="4540176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05877" y="4651952"/>
            <a:ext cx="612395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620811" y="5512893"/>
            <a:ext cx="6543299" cy="7574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5707035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" y="5484671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4215" y="5558396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8901" y="5670172"/>
            <a:ext cx="61239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92065" y="1235083"/>
            <a:ext cx="2055981" cy="135678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96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25978" y="1602519"/>
            <a:ext cx="912051" cy="589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595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95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pic>
        <p:nvPicPr>
          <p:cNvPr id="616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" y="773706"/>
            <a:ext cx="12176542" cy="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49" y="-152615"/>
            <a:ext cx="2202242" cy="16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0066649" y="5117544"/>
            <a:ext cx="2333044" cy="1750378"/>
            <a:chOff x="4320" y="2928"/>
            <a:chExt cx="1104" cy="1104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5992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5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79043" y="5569408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736120" y="5597947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92123" y="5597947"/>
            <a:ext cx="888269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79043" y="5583678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3743" y="1602519"/>
            <a:ext cx="6551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398" y="1119713"/>
            <a:ext cx="2219915" cy="1891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76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5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9629140" cy="2694305"/>
          </a:xfrm>
          <a:prstGeom prst="roundRect">
            <a:avLst/>
          </a:prstGeom>
          <a:noFill/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916" y="2002791"/>
            <a:ext cx="7437996" cy="24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" y="4321125"/>
            <a:ext cx="2075849" cy="26096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1094" y="1978902"/>
            <a:ext cx="11292733" cy="1655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717" y="3890797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40" y="4557379"/>
            <a:ext cx="2137110" cy="213711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726795" y="3901008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072" y="4802065"/>
            <a:ext cx="2821004" cy="189242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719675" y="3890797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634481" y="34532"/>
            <a:ext cx="2339346" cy="1687620"/>
            <a:chOff x="4320" y="2928"/>
            <a:chExt cx="1104" cy="1104"/>
          </a:xfrm>
        </p:grpSpPr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7" name="WordArt 36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10169211" y="3653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/>
          <p:cNvSpPr>
            <a:spLocks noChangeArrowheads="1" noChangeShapeType="1" noTextEdit="1"/>
          </p:cNvSpPr>
          <p:nvPr/>
        </p:nvSpPr>
        <p:spPr bwMode="auto">
          <a:xfrm>
            <a:off x="10245411" y="4034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/>
          <p:cNvSpPr>
            <a:spLocks noChangeArrowheads="1" noChangeShapeType="1" noTextEdit="1"/>
          </p:cNvSpPr>
          <p:nvPr/>
        </p:nvSpPr>
        <p:spPr bwMode="auto">
          <a:xfrm>
            <a:off x="10186673" y="4034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/>
          <p:cNvSpPr>
            <a:spLocks noChangeArrowheads="1" noChangeShapeType="1" noTextEdit="1"/>
          </p:cNvSpPr>
          <p:nvPr/>
        </p:nvSpPr>
        <p:spPr bwMode="auto">
          <a:xfrm>
            <a:off x="10169211" y="38444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83663" y="61401"/>
            <a:ext cx="2744788" cy="181133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29" name="WordArt 28"/>
          <p:cNvSpPr>
            <a:spLocks noChangeArrowheads="1" noChangeShapeType="1" noTextEdit="1"/>
          </p:cNvSpPr>
          <p:nvPr/>
        </p:nvSpPr>
        <p:spPr bwMode="auto">
          <a:xfrm>
            <a:off x="796451" y="551938"/>
            <a:ext cx="1217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58" y="2511575"/>
            <a:ext cx="2075849" cy="26096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64336" y="5296084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717" y="539015"/>
            <a:ext cx="11292733" cy="1655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643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3" y="221615"/>
            <a:ext cx="1263015" cy="119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95" y="3075257"/>
            <a:ext cx="4631532" cy="4024163"/>
          </a:xfrm>
          <a:prstGeom prst="rect">
            <a:avLst/>
          </a:prstGeom>
        </p:spPr>
      </p:pic>
      <p:pic>
        <p:nvPicPr>
          <p:cNvPr id="4" name="图片 3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9655711" y="473710"/>
            <a:ext cx="1684020" cy="1878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771" y="764669"/>
            <a:ext cx="634648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26943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386979" y="1835721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2694096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sắc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thiên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71" t="44542" r="11801" b="3890"/>
          <a:stretch/>
        </p:blipFill>
        <p:spPr>
          <a:xfrm>
            <a:off x="5027627" y="928606"/>
            <a:ext cx="7164374" cy="4790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255" r="1849" b="61904"/>
          <a:stretch/>
        </p:blipFill>
        <p:spPr>
          <a:xfrm>
            <a:off x="0" y="3388485"/>
            <a:ext cx="5123543" cy="3498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3" r="54371" b="58125"/>
          <a:stretch/>
        </p:blipFill>
        <p:spPr>
          <a:xfrm>
            <a:off x="-1" y="-1"/>
            <a:ext cx="4905829" cy="35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26943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386979" y="1835721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2002790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sắc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thiên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18" y="3012866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Màu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sắc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trong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cuộc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sống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41535" r="6552" b="-1323"/>
          <a:stretch/>
        </p:blipFill>
        <p:spPr>
          <a:xfrm>
            <a:off x="6274504" y="566057"/>
            <a:ext cx="5917496" cy="478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11700" r="54609" b="58519"/>
          <a:stretch/>
        </p:blipFill>
        <p:spPr>
          <a:xfrm>
            <a:off x="0" y="464457"/>
            <a:ext cx="2888344" cy="445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0" t="2475" r="16521" b="58519"/>
          <a:stretch/>
        </p:blipFill>
        <p:spPr>
          <a:xfrm>
            <a:off x="3033485" y="1328381"/>
            <a:ext cx="3323772" cy="52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6" y="-208346"/>
            <a:ext cx="5294743" cy="3495555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2" y="34723"/>
            <a:ext cx="5485871" cy="325248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8" y="3443467"/>
            <a:ext cx="5294742" cy="32987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3" y="3443467"/>
            <a:ext cx="5485870" cy="32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26943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386979" y="1835721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1785080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sắc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thiên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18" y="2562932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Màu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sắc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trong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cuộc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sống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718" y="3355835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3. </a:t>
            </a:r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sắc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trong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họa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sĩ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6" y="57947"/>
            <a:ext cx="5228774" cy="432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6" y="57944"/>
            <a:ext cx="5841446" cy="4323950"/>
          </a:xfrm>
          <a:prstGeom prst="rect">
            <a:avLst/>
          </a:prstGeom>
        </p:spPr>
      </p:pic>
      <p:sp>
        <p:nvSpPr>
          <p:cNvPr id="7" name="Rounded Rectangle 3"/>
          <p:cNvSpPr/>
          <p:nvPr/>
        </p:nvSpPr>
        <p:spPr>
          <a:xfrm>
            <a:off x="155802" y="4310749"/>
            <a:ext cx="7534064" cy="6355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158507" y="4946265"/>
            <a:ext cx="11327028" cy="7277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158507" y="5761059"/>
            <a:ext cx="11327028" cy="9511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6" y="27806"/>
            <a:ext cx="5228774" cy="4323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6" y="27803"/>
            <a:ext cx="5841446" cy="4323950"/>
          </a:xfrm>
          <a:prstGeom prst="rect">
            <a:avLst/>
          </a:prstGeom>
        </p:spPr>
      </p:pic>
      <p:sp>
        <p:nvSpPr>
          <p:cNvPr id="15" name="Rounded Rectangle 5"/>
          <p:cNvSpPr/>
          <p:nvPr/>
        </p:nvSpPr>
        <p:spPr>
          <a:xfrm>
            <a:off x="158507" y="5700776"/>
            <a:ext cx="11327028" cy="11572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371</TotalTime>
  <Words>482</Words>
  <Application>Microsoft Office PowerPoint</Application>
  <PresentationFormat>Custom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48</cp:revision>
  <dcterms:created xsi:type="dcterms:W3CDTF">2022-08-17T01:38:28Z</dcterms:created>
  <dcterms:modified xsi:type="dcterms:W3CDTF">2022-08-24T15:08:01Z</dcterms:modified>
</cp:coreProperties>
</file>