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09" r:id="rId3"/>
    <p:sldMasterId id="2147483721" r:id="rId4"/>
  </p:sldMasterIdLst>
  <p:notesMasterIdLst>
    <p:notesMasterId r:id="rId24"/>
  </p:notesMasterIdLst>
  <p:sldIdLst>
    <p:sldId id="305" r:id="rId5"/>
    <p:sldId id="264" r:id="rId6"/>
    <p:sldId id="334" r:id="rId7"/>
    <p:sldId id="256" r:id="rId8"/>
    <p:sldId id="337" r:id="rId9"/>
    <p:sldId id="341" r:id="rId10"/>
    <p:sldId id="338" r:id="rId11"/>
    <p:sldId id="339" r:id="rId12"/>
    <p:sldId id="340" r:id="rId13"/>
    <p:sldId id="271" r:id="rId14"/>
    <p:sldId id="345" r:id="rId15"/>
    <p:sldId id="347" r:id="rId16"/>
    <p:sldId id="348" r:id="rId17"/>
    <p:sldId id="349" r:id="rId18"/>
    <p:sldId id="350" r:id="rId19"/>
    <p:sldId id="342" r:id="rId20"/>
    <p:sldId id="343" r:id="rId21"/>
    <p:sldId id="276" r:id="rId22"/>
    <p:sldId id="34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76786-B1C3-45D0-8743-789D265DEAE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F78E-68B7-49D0-80F8-6C860789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1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4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809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0517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78103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86513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8605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78242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3042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889230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726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937540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12006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7211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45425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9721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14099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11013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68309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43297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4644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9552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378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3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31481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959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4197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4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8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6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2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95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9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11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19748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60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37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51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2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7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45898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3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5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5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3726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0533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867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2238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73A0CC-697A-0A8E-88C7-7C1D477FB55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1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2B4803-6393-A805-39E6-F5D492632F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46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7" r:id="rId4"/>
    <p:sldLayoutId id="214748370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D5F52A-5A4C-5152-17BA-36B204948A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1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gif"/><Relationship Id="rId11" Type="http://schemas.openxmlformats.org/officeDocument/2006/relationships/image" Target="../media/image4.w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wm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jpeg"/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12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63.gif"/><Relationship Id="rId1" Type="http://schemas.microsoft.com/office/2007/relationships/media" Target="../media/media3.wav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10.svg"/><Relationship Id="rId15" Type="http://schemas.openxmlformats.org/officeDocument/2006/relationships/image" Target="../media/image62.jpe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svg"/><Relationship Id="rId1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audio" Target="../media/media4.wav"/><Relationship Id="rId16" Type="http://schemas.openxmlformats.org/officeDocument/2006/relationships/image" Target="../media/image64.jpeg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10.svg"/><Relationship Id="rId15" Type="http://schemas.openxmlformats.org/officeDocument/2006/relationships/image" Target="../media/image63.gif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svg"/><Relationship Id="rId1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audio" Target="../media/media5.wav"/><Relationship Id="rId16" Type="http://schemas.openxmlformats.org/officeDocument/2006/relationships/image" Target="../media/image65.jpeg"/><Relationship Id="rId1" Type="http://schemas.microsoft.com/office/2007/relationships/media" Target="../media/media5.wav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10.svg"/><Relationship Id="rId15" Type="http://schemas.openxmlformats.org/officeDocument/2006/relationships/image" Target="../media/image63.gif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svg"/><Relationship Id="rId1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20.png"/><Relationship Id="rId2" Type="http://schemas.openxmlformats.org/officeDocument/2006/relationships/audio" Target="../media/media6.wav"/><Relationship Id="rId16" Type="http://schemas.openxmlformats.org/officeDocument/2006/relationships/image" Target="../media/image66.jpeg"/><Relationship Id="rId1" Type="http://schemas.microsoft.com/office/2007/relationships/media" Target="../media/media6.wav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10.svg"/><Relationship Id="rId15" Type="http://schemas.openxmlformats.org/officeDocument/2006/relationships/image" Target="../media/image63.gif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svg"/><Relationship Id="rId1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12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.png"/><Relationship Id="rId3" Type="http://schemas.openxmlformats.org/officeDocument/2006/relationships/image" Target="../media/image10.sv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2.png"/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1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svg"/><Relationship Id="rId4" Type="http://schemas.openxmlformats.org/officeDocument/2006/relationships/image" Target="../media/image30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0.png"/><Relationship Id="rId3" Type="http://schemas.openxmlformats.org/officeDocument/2006/relationships/image" Target="../media/image10.svg"/><Relationship Id="rId7" Type="http://schemas.openxmlformats.org/officeDocument/2006/relationships/image" Target="../media/image39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svg"/><Relationship Id="rId11" Type="http://schemas.openxmlformats.org/officeDocument/2006/relationships/image" Target="../media/image16.png"/><Relationship Id="rId5" Type="http://schemas.openxmlformats.org/officeDocument/2006/relationships/image" Target="../media/image46.png"/><Relationship Id="rId10" Type="http://schemas.openxmlformats.org/officeDocument/2006/relationships/image" Target="../media/image49.sv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0.svg"/><Relationship Id="rId7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svg"/><Relationship Id="rId11" Type="http://schemas.openxmlformats.org/officeDocument/2006/relationships/image" Target="../media/image55.png"/><Relationship Id="rId5" Type="http://schemas.openxmlformats.org/officeDocument/2006/relationships/image" Target="../media/image37.png"/><Relationship Id="rId10" Type="http://schemas.openxmlformats.org/officeDocument/2006/relationships/image" Target="../media/image54.sv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2"/>
          <p:cNvGraphicFramePr>
            <a:graphicFrameLocks noChangeAspect="1"/>
          </p:cNvGraphicFramePr>
          <p:nvPr/>
        </p:nvGraphicFramePr>
        <p:xfrm>
          <a:off x="8668942" y="4626770"/>
          <a:ext cx="1999059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717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8942" y="4626770"/>
                        <a:ext cx="1999059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8229600" y="5715001"/>
            <a:ext cx="329804" cy="172641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/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3246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n-US" sz="21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173" name="WordArt 20"/>
          <p:cNvSpPr>
            <a:spLocks noChangeArrowheads="1" noChangeShapeType="1" noTextEdit="1"/>
          </p:cNvSpPr>
          <p:nvPr/>
        </p:nvSpPr>
        <p:spPr bwMode="auto">
          <a:xfrm>
            <a:off x="3544491" y="1406927"/>
            <a:ext cx="4883943" cy="7727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7174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609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72050"/>
            <a:ext cx="1600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67200" y="3638550"/>
            <a:ext cx="45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566" y="122956"/>
            <a:ext cx="8084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00200"/>
            <a:ext cx="609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01100" y="-614806"/>
            <a:ext cx="457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9" descr="Bauernb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10" y="5182792"/>
            <a:ext cx="457200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214" y="2419572"/>
            <a:ext cx="1820466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0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49" y="2696659"/>
            <a:ext cx="1441847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2644589" y="4683920"/>
            <a:ext cx="61529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Năm học: 2025 - 2026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WordArt 22"/>
          <p:cNvSpPr>
            <a:spLocks noChangeArrowheads="1" noChangeShapeType="1" noTextEdit="1"/>
          </p:cNvSpPr>
          <p:nvPr/>
        </p:nvSpPr>
        <p:spPr bwMode="auto">
          <a:xfrm>
            <a:off x="2195513" y="2530079"/>
            <a:ext cx="8001000" cy="4800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/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43"/>
          <p:cNvGraphicFramePr>
            <a:graphicFrameLocks noChangeAspect="1"/>
          </p:cNvGraphicFramePr>
          <p:nvPr/>
        </p:nvGraphicFramePr>
        <p:xfrm>
          <a:off x="1638301" y="84859"/>
          <a:ext cx="1070372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10" imgW="1278331" imgH="1273759" progId="">
                  <p:embed/>
                </p:oleObj>
              </mc:Choice>
              <mc:Fallback>
                <p:oleObj name="Clip" r:id="rId10" imgW="1278331" imgH="1273759" progId="">
                  <p:embed/>
                  <p:pic>
                    <p:nvPicPr>
                      <p:cNvPr id="2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1" y="84859"/>
                        <a:ext cx="1070372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1758866" y="473902"/>
            <a:ext cx="860433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</a:rPr>
              <a:t>TRƯỜNG TIỂU </a:t>
            </a:r>
            <a:r>
              <a:rPr lang="en-US" sz="3200" b="1">
                <a:solidFill>
                  <a:srgbClr val="3333CC"/>
                </a:solidFill>
                <a:latin typeface="Times New Roman" pitchFamily="18" charset="0"/>
              </a:rPr>
              <a:t>HỌC TRƯỜNG SƠN</a:t>
            </a:r>
            <a:endParaRPr lang="en-US" sz="32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" name="WordArt 20">
            <a:extLst>
              <a:ext uri="{FF2B5EF4-FFF2-40B4-BE49-F238E27FC236}">
                <a16:creationId xmlns:a16="http://schemas.microsoft.com/office/drawing/2014/main" id="{4E7364E4-9162-AE8F-F4C0-16017195C7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2465960"/>
            <a:ext cx="6878053" cy="8864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NGÔI SAO CỦA TÔI , NGÔI SAO CỦA BẠN</a:t>
            </a:r>
            <a:endParaRPr lang="en-US" sz="2700" b="1" kern="1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E98CB92E-7DB3-8D6B-BECE-FFCB2115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991" y="3795888"/>
            <a:ext cx="61529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Thị Lan Hương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8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607232"/>
            <a:ext cx="11351736" cy="6127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7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C1A9C68D-B66A-3A5F-79B5-A0119F353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07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8EDA4-414F-9567-0812-06348678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E4DE3CC5-208D-3D69-0C17-34C828C0B70A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C11DDBC-1B83-4959-6185-012C345D28CC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45B192A-F17D-CD19-185D-85107F84AC5C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E009561-8615-BD98-4F26-CD9AA58AF03E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B0C6352-F5AE-BD4B-F774-45208A8F010D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E2F079-3399-A0C7-EC2F-F4471DB0B578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985B8673-532A-3BAB-5CBD-A7A362287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125647">
            <a:off x="485121" y="656417"/>
            <a:ext cx="7148438" cy="6007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EF559-8613-5A8A-6774-23107ECF28D0}"/>
              </a:ext>
            </a:extLst>
          </p:cNvPr>
          <p:cNvSpPr txBox="1"/>
          <p:nvPr/>
        </p:nvSpPr>
        <p:spPr>
          <a:xfrm rot="337684">
            <a:off x="3458785" y="744335"/>
            <a:ext cx="75521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Ví dụ: Nhóm có sở thích nấu ăn thảo luận về cách làm món “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khoai tây chiên”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A0109DE3-C150-0332-76B9-190E57E0CD2E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ĐẦU BẾP NHÍ</a:t>
            </a: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29E756-2B58-E48D-09CB-98EEC172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39" y="2179674"/>
            <a:ext cx="4895529" cy="43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029CF-D0D1-FB78-A65D-CA0B0139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9463A3EC-88EE-7424-6F79-76ADE4C79C89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2DE650-B4D4-5C34-54AF-48CDA77E76AC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8136BDB-8A0E-0E91-FBF4-6B22665B1A5F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559B53E-75AC-1A1D-A3AE-60C72508AE36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C1428CD-BA4B-DB65-2290-5ED8211215AA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9C4779C-6489-2A72-9387-DE3DE1E3EB32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446787DD-AA97-04B8-60DB-9C31DFB08910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51C59-19F3-F0D3-0603-BE76D5E58D25}"/>
              </a:ext>
            </a:extLst>
          </p:cNvPr>
          <p:cNvSpPr txBox="1"/>
          <p:nvPr/>
        </p:nvSpPr>
        <p:spPr>
          <a:xfrm>
            <a:off x="680483" y="598973"/>
            <a:ext cx="7219507" cy="1360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ước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1: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Gọt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khoai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mỏng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Bật mí 5 cách cắt khoai tây chiên từ đơn giản đến độc lạ">
            <a:extLst>
              <a:ext uri="{FF2B5EF4-FFF2-40B4-BE49-F238E27FC236}">
                <a16:creationId xmlns:a16="http://schemas.microsoft.com/office/drawing/2014/main" id="{93EE93EE-BEFA-4DEA-3458-4D5D2678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36" y="2320631"/>
            <a:ext cx="5462609" cy="36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F607E8EA-026A-901C-5E51-1B4E68AE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1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AB1F8F6-875A-A07B-D70E-31CDDEA96C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BF5DB3-2453-3D23-2BFF-C2B6468D7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0893" y="83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40FB-8753-597E-E590-9CDBAD595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AC9029C8-3773-FBD0-FFCE-5EF6E110DB70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2D0DE8E-8184-7AA3-8A30-47BFFA2EB0B6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0134A25-587A-0310-0A3C-96843E9B7658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38BEB76-BA73-889E-13E2-EAA7F8FA2FC2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6972488-9F80-8B87-D077-6F6CCA9134F0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717AFE2-FBE6-DB64-C979-E45E0CAC2222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F7FDC59C-2220-880F-FEFC-1970F3A1DE77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98DCB-32F8-5486-CD94-3DC79B3FAFE7}"/>
              </a:ext>
            </a:extLst>
          </p:cNvPr>
          <p:cNvSpPr txBox="1"/>
          <p:nvPr/>
        </p:nvSpPr>
        <p:spPr>
          <a:xfrm>
            <a:off x="680484" y="598973"/>
            <a:ext cx="68367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Bước 2: Bắc chảo lên bếp, cho khoảng 300ml dầu ăn vào đun nóng. </a:t>
            </a:r>
          </a:p>
        </p:txBody>
      </p:sp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DEC3EB13-393A-F6E8-E8EC-B5F254DC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1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D93F28E-C087-0BE3-FBA7-A2FDE2D45C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4100" name="Picture 4" descr="Nguyên tắc khi sử dụng chảo chống dính để bảo vệ sức khỏe">
            <a:extLst>
              <a:ext uri="{FF2B5EF4-FFF2-40B4-BE49-F238E27FC236}">
                <a16:creationId xmlns:a16="http://schemas.microsoft.com/office/drawing/2014/main" id="{46588016-10E1-65DE-5DF6-D436DBC6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05" y="2518262"/>
            <a:ext cx="5497808" cy="34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AE930257-410F-0D33-B522-C5729CC2D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37339" y="110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95C3-34EC-2F93-B45D-4CEDD95C3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859268EA-E873-684D-7459-E808477EA03D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0467272-6791-799F-6AAD-F9C291C1A1E3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C3A6811-FEE0-CCCC-E956-DC3D120A7968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E5CA645-5C9E-D741-A3AD-1967DC7C048B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6C675FA-FFB2-4E28-EAD1-C8651AE31E68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F02022-5495-8ACB-06FF-FFA1B73C2959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205CF12D-D33F-C7CF-4F4C-1208A20D1406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56B89-31B9-FEB8-1647-43DEE0D6FBEC}"/>
              </a:ext>
            </a:extLst>
          </p:cNvPr>
          <p:cNvSpPr txBox="1"/>
          <p:nvPr/>
        </p:nvSpPr>
        <p:spPr>
          <a:xfrm>
            <a:off x="680484" y="598973"/>
            <a:ext cx="68367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Bước 3: Khi dầu nóng, các bạn cho 1 l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ượng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vừa đủ khoai tây vào chảo và chiên ở lửa vừa khoảng 3 phút cho khoai vàng mặt. </a:t>
            </a:r>
          </a:p>
        </p:txBody>
      </p:sp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36B88099-35BC-D9BC-B116-0DA1D302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1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7A0BA29-A7EE-DB18-5139-BE9DB40620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5122" name="Picture 2" descr="Bật mí cách chiên khoai tây đông lạnh sao cho giòn và thơm ngon">
            <a:extLst>
              <a:ext uri="{FF2B5EF4-FFF2-40B4-BE49-F238E27FC236}">
                <a16:creationId xmlns:a16="http://schemas.microsoft.com/office/drawing/2014/main" id="{32BE2875-68A4-F1AC-6DEF-DB561F0F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29" y="2522870"/>
            <a:ext cx="5402226" cy="36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04BCCC9D-6648-5824-2ADC-6F4B48F06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84177" y="716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94F9C-034B-4AF2-A8EC-9AA0459CC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9E3BF09-6712-8BA7-096C-1F3554DE91A9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E65FAD4-8611-E943-61A8-011A1AD8B2DC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660758E-D53F-BD82-086A-12BD6688778A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778BF5F-9E9B-BF38-BCFA-D9035ED11E74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5FB8CC2-30E9-C000-88CE-6360C60CD658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82C576-5D7C-F5B7-F0D1-DA40B7E4F454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656;p33">
            <a:extLst>
              <a:ext uri="{FF2B5EF4-FFF2-40B4-BE49-F238E27FC236}">
                <a16:creationId xmlns:a16="http://schemas.microsoft.com/office/drawing/2014/main" id="{D2056132-4D98-776D-0D81-668549EB7F08}"/>
              </a:ext>
            </a:extLst>
          </p:cNvPr>
          <p:cNvSpPr txBox="1">
            <a:spLocks/>
          </p:cNvSpPr>
          <p:nvPr/>
        </p:nvSpPr>
        <p:spPr>
          <a:xfrm rot="20680396">
            <a:off x="456472" y="2507251"/>
            <a:ext cx="6895632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solidFill>
                  <a:prstClr val="white">
                    <a:lumMod val="10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A3B3A-82CD-B33D-ABC2-B722FCDD3F33}"/>
              </a:ext>
            </a:extLst>
          </p:cNvPr>
          <p:cNvSpPr txBox="1"/>
          <p:nvPr/>
        </p:nvSpPr>
        <p:spPr>
          <a:xfrm>
            <a:off x="446568" y="620238"/>
            <a:ext cx="72301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Bước 4: Vặn lửa to hơn một chút rồi tiến hành đảo đều tay thêm khoảng 5 phút nữa cho đến khi phần bột khí không còn sủi nhiều nữa và khoai chín vàng giòn.</a:t>
            </a:r>
          </a:p>
        </p:txBody>
      </p:sp>
      <p:pic>
        <p:nvPicPr>
          <p:cNvPr id="2052" name="Picture 4" descr="Hình ảnh Ghim câu chuyện">
            <a:extLst>
              <a:ext uri="{FF2B5EF4-FFF2-40B4-BE49-F238E27FC236}">
                <a16:creationId xmlns:a16="http://schemas.microsoft.com/office/drawing/2014/main" id="{B9E8CA36-315F-70B5-32DA-6BF51F57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37" y="1428741"/>
            <a:ext cx="3770313" cy="47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0461CDD-CFBA-2191-95EA-BD3462022F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97" y="3923414"/>
            <a:ext cx="417864" cy="160042"/>
          </a:xfrm>
          <a:prstGeom prst="rect">
            <a:avLst/>
          </a:prstGeom>
        </p:spPr>
      </p:pic>
      <p:pic>
        <p:nvPicPr>
          <p:cNvPr id="6146" name="Picture 2" descr="Cách làm khoai tây chiên bơ thơm giòn, vàng rụm">
            <a:extLst>
              <a:ext uri="{FF2B5EF4-FFF2-40B4-BE49-F238E27FC236}">
                <a16:creationId xmlns:a16="http://schemas.microsoft.com/office/drawing/2014/main" id="{13345463-5427-D533-E14D-A9F67092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70" y="2597297"/>
            <a:ext cx="5157676" cy="34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CD82B667-295C-8F4B-0E11-C84822859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0893" y="12162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84AD-5B45-7CED-4E39-301BBD360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B6D4D-CC8A-10DA-D770-77B49CC7E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E5DA2-F23E-748E-04D3-B3FBE9773C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85A29930-920A-3AFB-7AC9-70ADEEBFE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113FDF2-53AF-7074-8E2D-4DF8F9E6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96" y="1081271"/>
            <a:ext cx="8496138" cy="4220309"/>
          </a:xfrm>
          <a:prstGeom prst="rect">
            <a:avLst/>
          </a:prstGeom>
        </p:spPr>
      </p:pic>
      <p:sp>
        <p:nvSpPr>
          <p:cNvPr id="8" name="Google Shape;629;p32">
            <a:extLst>
              <a:ext uri="{FF2B5EF4-FFF2-40B4-BE49-F238E27FC236}">
                <a16:creationId xmlns:a16="http://schemas.microsoft.com/office/drawing/2014/main" id="{24885506-FFD8-6B32-01D8-0BCC5561BE3A}"/>
              </a:ext>
            </a:extLst>
          </p:cNvPr>
          <p:cNvSpPr txBox="1">
            <a:spLocks/>
          </p:cNvSpPr>
          <p:nvPr/>
        </p:nvSpPr>
        <p:spPr>
          <a:xfrm rot="847065">
            <a:off x="3742610" y="963660"/>
            <a:ext cx="6823684" cy="487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HOẠT ĐỘNG 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white">
                      <a:lumMod val="10000"/>
                    </a:prstClr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A9193-4B3E-1A05-58B6-136383AEC93E}"/>
              </a:ext>
            </a:extLst>
          </p:cNvPr>
          <p:cNvSpPr txBox="1"/>
          <p:nvPr/>
        </p:nvSpPr>
        <p:spPr>
          <a:xfrm>
            <a:off x="1085612" y="2217696"/>
            <a:ext cx="5304556" cy="1994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5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SẢN PHẨM THEO SỞ THÍCH</a:t>
            </a:r>
          </a:p>
        </p:txBody>
      </p:sp>
    </p:spTree>
    <p:extLst>
      <p:ext uri="{BB962C8B-B14F-4D97-AF65-F5344CB8AC3E}">
        <p14:creationId xmlns:p14="http://schemas.microsoft.com/office/powerpoint/2010/main" val="108932715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02974-8A72-8D40-8BAD-4463AAFC7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CDE67FC3-FE45-4332-E2FC-E82B25EE442B}"/>
              </a:ext>
            </a:extLst>
          </p:cNvPr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E9F81B-E6DA-71CE-5A95-44B491B17236}"/>
              </a:ext>
            </a:extLst>
          </p:cNvPr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CC6C7DA-8886-AF98-C243-F75BBE4DAEE8}"/>
              </a:ext>
            </a:extLst>
          </p:cNvPr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A53F155-0EE0-F1C5-3942-733F17A323B1}"/>
              </a:ext>
            </a:extLst>
          </p:cNvPr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FF2E0D0-9693-D755-6123-09D1073E87C9}"/>
              </a:ext>
            </a:extLst>
          </p:cNvPr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4D5C02-E3F8-67CB-6E1A-D979D32BD59F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938A2685-F379-AB65-DB60-BA3BEB021F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782" flipH="1">
            <a:off x="1893237" y="-345012"/>
            <a:ext cx="9332959" cy="32707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33A74-F6E4-0B8E-B067-51A784DD6251}"/>
              </a:ext>
            </a:extLst>
          </p:cNvPr>
          <p:cNvSpPr txBox="1"/>
          <p:nvPr/>
        </p:nvSpPr>
        <p:spPr>
          <a:xfrm>
            <a:off x="3008479" y="437822"/>
            <a:ext cx="716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Giới thiệu sản phẩm của cá nhân theo sở thích chung của nhóm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7E15BC6-EC70-798F-0261-260DDEB9F128}"/>
              </a:ext>
            </a:extLst>
          </p:cNvPr>
          <p:cNvSpPr/>
          <p:nvPr/>
        </p:nvSpPr>
        <p:spPr>
          <a:xfrm>
            <a:off x="600411" y="2098906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id="{30CEA6C9-B932-49D5-618C-A188C58A10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782" flipH="1">
            <a:off x="2935227" y="1770868"/>
            <a:ext cx="9332959" cy="3270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DCF325-C374-2A88-6403-D89DF736097F}"/>
              </a:ext>
            </a:extLst>
          </p:cNvPr>
          <p:cNvSpPr txBox="1"/>
          <p:nvPr/>
        </p:nvSpPr>
        <p:spPr>
          <a:xfrm>
            <a:off x="4050469" y="2553702"/>
            <a:ext cx="7166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Chia sẻ sản phẩm hoặc biểu diễn tiết mục chung của 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4" name="图片 13">
            <a:extLst>
              <a:ext uri="{FF2B5EF4-FFF2-40B4-BE49-F238E27FC236}">
                <a16:creationId xmlns:a16="http://schemas.microsoft.com/office/drawing/2014/main" id="{5B5443A5-2545-3EF8-EA12-2B9359B585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782" flipH="1">
            <a:off x="3520019" y="3833584"/>
            <a:ext cx="9332959" cy="3270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97F52-1B9A-B00C-FBAD-08A4B5E05B07}"/>
              </a:ext>
            </a:extLst>
          </p:cNvPr>
          <p:cNvSpPr txBox="1"/>
          <p:nvPr/>
        </p:nvSpPr>
        <p:spPr>
          <a:xfrm>
            <a:off x="4848446" y="4616418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Bày tỏ cảm nghĩ về sản phẩm hoặc tiết mục của các 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2050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27"/>
          <a:stretch/>
        </p:blipFill>
        <p:spPr bwMode="auto">
          <a:xfrm>
            <a:off x="1166855" y="1234558"/>
            <a:ext cx="6010275" cy="24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ạt động trải nghiệm lớp 3 Tuần 3 trang 10, 11, 12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38355" r="6280" b="1190"/>
          <a:stretch/>
        </p:blipFill>
        <p:spPr bwMode="auto">
          <a:xfrm>
            <a:off x="6942893" y="1703555"/>
            <a:ext cx="4276436" cy="39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559997" y="2109376"/>
            <a:ext cx="5540443" cy="5540443"/>
            <a:chOff x="-1528099" y="1801032"/>
            <a:chExt cx="5540443" cy="55404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596BCE2-FB93-472E-BF42-9743E788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8099" y="1801032"/>
              <a:ext cx="5540443" cy="554044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888748" y="5446528"/>
              <a:ext cx="1238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MĂNG</a:t>
              </a:r>
              <a:r>
                <a:rPr lang="vi-VN" sz="1200" baseline="0" dirty="0">
                  <a:solidFill>
                    <a:schemeClr val="bg1">
                      <a:lumMod val="75000"/>
                    </a:schemeClr>
                  </a:solidFill>
                  <a:latin typeface="#9Slide07 Altus" pitchFamily="2" charset="0"/>
                </a:rPr>
                <a:t> NON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447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F0719-40F6-B2D0-AF89-0EE41EC2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39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9122" y="-1194616"/>
            <a:ext cx="4731053" cy="4421384"/>
          </a:xfrm>
          <a:custGeom>
            <a:avLst/>
            <a:gdLst/>
            <a:ahLst/>
            <a:cxnLst/>
            <a:rect l="l" t="t" r="r" b="b"/>
            <a:pathLst>
              <a:path w="7096580" h="6632076">
                <a:moveTo>
                  <a:pt x="0" y="0"/>
                </a:moveTo>
                <a:lnTo>
                  <a:pt x="7096579" y="0"/>
                </a:lnTo>
                <a:lnTo>
                  <a:pt x="7096579" y="6632076"/>
                </a:lnTo>
                <a:lnTo>
                  <a:pt x="0" y="6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64449" y="2920995"/>
            <a:ext cx="6478266" cy="410560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1802774" y="433708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9"/>
                </a:lnTo>
                <a:lnTo>
                  <a:pt x="0" y="5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983540" y="4624120"/>
            <a:ext cx="4876800" cy="2401824"/>
          </a:xfrm>
          <a:custGeom>
            <a:avLst/>
            <a:gdLst/>
            <a:ahLst/>
            <a:cxnLst/>
            <a:rect l="l" t="t" r="r" b="b"/>
            <a:pathLst>
              <a:path w="7315200" h="3602736">
                <a:moveTo>
                  <a:pt x="0" y="0"/>
                </a:moveTo>
                <a:lnTo>
                  <a:pt x="7315200" y="0"/>
                </a:lnTo>
                <a:lnTo>
                  <a:pt x="7315200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469057" y="-138099"/>
            <a:ext cx="3399765" cy="1517145"/>
          </a:xfrm>
          <a:custGeom>
            <a:avLst/>
            <a:gdLst/>
            <a:ahLst/>
            <a:cxnLst/>
            <a:rect l="l" t="t" r="r" b="b"/>
            <a:pathLst>
              <a:path w="5099647" h="2275717">
                <a:moveTo>
                  <a:pt x="0" y="0"/>
                </a:moveTo>
                <a:lnTo>
                  <a:pt x="5099646" y="0"/>
                </a:lnTo>
                <a:lnTo>
                  <a:pt x="5099646" y="2275717"/>
                </a:lnTo>
                <a:lnTo>
                  <a:pt x="0" y="2275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468931" y="2844560"/>
            <a:ext cx="991760" cy="997161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 descr="A green and yellow text&#10;&#10;AI-generated content may be incorrect.">
            <a:extLst>
              <a:ext uri="{FF2B5EF4-FFF2-40B4-BE49-F238E27FC236}">
                <a16:creationId xmlns:a16="http://schemas.microsoft.com/office/drawing/2014/main" id="{7AE4183F-F5E2-96B3-30A9-BEAEC622B3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28" y="627321"/>
            <a:ext cx="5394114" cy="4550735"/>
          </a:xfrm>
          <a:prstGeom prst="rect">
            <a:avLst/>
          </a:prstGeom>
        </p:spPr>
      </p:pic>
      <p:pic>
        <p:nvPicPr>
          <p:cNvPr id="32" name="Picture 3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BEC7C-6313-0E2A-19C6-9EF07C1886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505826-949A-44FC-8A0E-B4F02C104F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9" name="Google Shape;1252;p33">
            <a:extLst>
              <a:ext uri="{FF2B5EF4-FFF2-40B4-BE49-F238E27FC236}">
                <a16:creationId xmlns:a16="http://schemas.microsoft.com/office/drawing/2014/main" id="{DDA82D2F-5FFA-4110-8F90-A76A0DA15DF5}"/>
              </a:ext>
            </a:extLst>
          </p:cNvPr>
          <p:cNvSpPr/>
          <p:nvPr/>
        </p:nvSpPr>
        <p:spPr>
          <a:xfrm rot="-5702922">
            <a:off x="3321958" y="-280725"/>
            <a:ext cx="2977225" cy="721417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" name="Google Shape;1253;p33">
            <a:extLst>
              <a:ext uri="{FF2B5EF4-FFF2-40B4-BE49-F238E27FC236}">
                <a16:creationId xmlns:a16="http://schemas.microsoft.com/office/drawing/2014/main" id="{CE065AD8-0624-4AED-B219-7A0E2DB19F8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02252">
            <a:off x="1693191" y="2358576"/>
            <a:ext cx="6350005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E93D1A24-891E-0EBC-3AED-D772E8B51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63" y="2796363"/>
            <a:ext cx="5494492" cy="4061637"/>
          </a:xfrm>
          <a:prstGeom prst="rect">
            <a:avLst/>
          </a:prstGeom>
        </p:spPr>
      </p:pic>
      <p:pic>
        <p:nvPicPr>
          <p:cNvPr id="7" name="0">
            <a:hlinkClick r:id="" action="ppaction://media"/>
            <a:extLst>
              <a:ext uri="{FF2B5EF4-FFF2-40B4-BE49-F238E27FC236}">
                <a16:creationId xmlns:a16="http://schemas.microsoft.com/office/drawing/2014/main" id="{71C2B781-3988-6023-3C27-16AF2F671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3693" y="248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94396" y="-1173161"/>
            <a:ext cx="3203936" cy="2994223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43023" y="2186353"/>
            <a:ext cx="12935023" cy="4963815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853670" y="-421563"/>
            <a:ext cx="2842694" cy="27432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1542514">
            <a:off x="-885457" y="-46951"/>
            <a:ext cx="1306449" cy="27432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4" y="0"/>
                </a:lnTo>
                <a:lnTo>
                  <a:pt x="1959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85800" y="2429881"/>
            <a:ext cx="904833" cy="827922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B504EA-CF2B-87A7-24DC-28755B494E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9" y="206422"/>
            <a:ext cx="6876884" cy="1426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459B1-A1C2-5ED8-8C1A-78C131A15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2716" y="1696524"/>
            <a:ext cx="9139781" cy="2755607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3761B8-AB43-77E0-9688-843DAA4EDF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228241"/>
            <a:ext cx="1611070" cy="1611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B03F-CE97-8242-5D3B-1131A3CF4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1A2D7A-B1A8-97C0-7713-06EBAEDF4150}"/>
              </a:ext>
            </a:extLst>
          </p:cNvPr>
          <p:cNvSpPr/>
          <p:nvPr/>
        </p:nvSpPr>
        <p:spPr>
          <a:xfrm>
            <a:off x="8449122" y="-1194616"/>
            <a:ext cx="4731053" cy="4421384"/>
          </a:xfrm>
          <a:custGeom>
            <a:avLst/>
            <a:gdLst/>
            <a:ahLst/>
            <a:cxnLst/>
            <a:rect l="l" t="t" r="r" b="b"/>
            <a:pathLst>
              <a:path w="7096580" h="6632076">
                <a:moveTo>
                  <a:pt x="0" y="0"/>
                </a:moveTo>
                <a:lnTo>
                  <a:pt x="7096579" y="0"/>
                </a:lnTo>
                <a:lnTo>
                  <a:pt x="7096579" y="6632076"/>
                </a:lnTo>
                <a:lnTo>
                  <a:pt x="0" y="663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11943A7-73C6-2E6F-9D3E-3036E0845D59}"/>
              </a:ext>
            </a:extLst>
          </p:cNvPr>
          <p:cNvGrpSpPr>
            <a:grpSpLocks noChangeAspect="1"/>
          </p:cNvGrpSpPr>
          <p:nvPr/>
        </p:nvGrpSpPr>
        <p:grpSpPr>
          <a:xfrm rot="-425988">
            <a:off x="7758693" y="937711"/>
            <a:ext cx="2082661" cy="2419447"/>
            <a:chOff x="0" y="0"/>
            <a:chExt cx="5466080" cy="6350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B24F0B-208D-6EED-3AC1-A7854189AEDE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C0766BC-A22C-E34D-53B0-5273B072FFC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2000" r="-219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37D3761-4019-2CC9-AE6C-E0BEB4E4465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AC4BE75-58B1-DFF2-E3CA-E6C7619F1CA4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6A0E94B2-2295-E6A6-05A6-9A20AB25AAFE}"/>
              </a:ext>
            </a:extLst>
          </p:cNvPr>
          <p:cNvSpPr/>
          <p:nvPr/>
        </p:nvSpPr>
        <p:spPr>
          <a:xfrm>
            <a:off x="5864449" y="2920995"/>
            <a:ext cx="6478266" cy="4105601"/>
          </a:xfrm>
          <a:custGeom>
            <a:avLst/>
            <a:gdLst/>
            <a:ahLst/>
            <a:cxnLst/>
            <a:rect l="l" t="t" r="r" b="b"/>
            <a:pathLst>
              <a:path w="9717399" h="6158402">
                <a:moveTo>
                  <a:pt x="0" y="0"/>
                </a:moveTo>
                <a:lnTo>
                  <a:pt x="9717399" y="0"/>
                </a:lnTo>
                <a:lnTo>
                  <a:pt x="9717399" y="6158401"/>
                </a:lnTo>
                <a:lnTo>
                  <a:pt x="0" y="615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FE9CB3C-3B2F-87A1-9A84-626A3246B5C7}"/>
              </a:ext>
            </a:extLst>
          </p:cNvPr>
          <p:cNvGrpSpPr>
            <a:grpSpLocks noChangeAspect="1"/>
          </p:cNvGrpSpPr>
          <p:nvPr/>
        </p:nvGrpSpPr>
        <p:grpSpPr>
          <a:xfrm rot="642285">
            <a:off x="9902758" y="329175"/>
            <a:ext cx="2082661" cy="2419447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A9DD02D-59B0-BEBE-4FC5-3CB1007D0050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3BA2215-F8E9-7497-CBA1-55E7E681C52A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00" r="-2200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0096EC0-946F-A24D-C386-E86CB88CE685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66136D1-1E40-9A01-FFF4-74D4473067D0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0BA347A9-017C-B13A-B503-5F86757CFFBF}"/>
              </a:ext>
            </a:extLst>
          </p:cNvPr>
          <p:cNvSpPr/>
          <p:nvPr/>
        </p:nvSpPr>
        <p:spPr>
          <a:xfrm>
            <a:off x="-1802774" y="433708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9"/>
                </a:lnTo>
                <a:lnTo>
                  <a:pt x="0" y="5641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5900211-206D-B62D-B7CD-249196481BB0}"/>
              </a:ext>
            </a:extLst>
          </p:cNvPr>
          <p:cNvSpPr/>
          <p:nvPr/>
        </p:nvSpPr>
        <p:spPr>
          <a:xfrm>
            <a:off x="-1983540" y="4624120"/>
            <a:ext cx="4876800" cy="2401824"/>
          </a:xfrm>
          <a:custGeom>
            <a:avLst/>
            <a:gdLst/>
            <a:ahLst/>
            <a:cxnLst/>
            <a:rect l="l" t="t" r="r" b="b"/>
            <a:pathLst>
              <a:path w="7315200" h="3602736">
                <a:moveTo>
                  <a:pt x="0" y="0"/>
                </a:moveTo>
                <a:lnTo>
                  <a:pt x="7315200" y="0"/>
                </a:lnTo>
                <a:lnTo>
                  <a:pt x="7315200" y="3602736"/>
                </a:lnTo>
                <a:lnTo>
                  <a:pt x="0" y="3602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7B41192-9BEB-8F8A-13B5-0C057A6813B8}"/>
              </a:ext>
            </a:extLst>
          </p:cNvPr>
          <p:cNvSpPr/>
          <p:nvPr/>
        </p:nvSpPr>
        <p:spPr>
          <a:xfrm>
            <a:off x="-469057" y="-138099"/>
            <a:ext cx="3399765" cy="1517145"/>
          </a:xfrm>
          <a:custGeom>
            <a:avLst/>
            <a:gdLst/>
            <a:ahLst/>
            <a:cxnLst/>
            <a:rect l="l" t="t" r="r" b="b"/>
            <a:pathLst>
              <a:path w="5099647" h="2275717">
                <a:moveTo>
                  <a:pt x="0" y="0"/>
                </a:moveTo>
                <a:lnTo>
                  <a:pt x="5099646" y="0"/>
                </a:lnTo>
                <a:lnTo>
                  <a:pt x="5099646" y="2275717"/>
                </a:lnTo>
                <a:lnTo>
                  <a:pt x="0" y="22757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D784A96-2E93-6721-6DE1-FCB9668E5B09}"/>
              </a:ext>
            </a:extLst>
          </p:cNvPr>
          <p:cNvSpPr/>
          <p:nvPr/>
        </p:nvSpPr>
        <p:spPr>
          <a:xfrm>
            <a:off x="7468931" y="2844560"/>
            <a:ext cx="991760" cy="997161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0C6F3A1-6B8E-BFBA-4043-983BC3232B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0" y="828176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784E-A023-422A-426B-698524A1C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60688-DE31-930F-6AD4-0F0185C7A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>
            <a:extLst>
              <a:ext uri="{FF2B5EF4-FFF2-40B4-BE49-F238E27FC236}">
                <a16:creationId xmlns:a16="http://schemas.microsoft.com/office/drawing/2014/main" id="{323A571A-2DA1-0B89-865D-3A43E53D9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9"/>
            <a:ext cx="12192000" cy="685800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680D3F2-BA4C-3626-F15D-3E59C9B3E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96" y="1081271"/>
            <a:ext cx="8496138" cy="4220309"/>
          </a:xfrm>
          <a:prstGeom prst="rect">
            <a:avLst/>
          </a:prstGeom>
        </p:spPr>
      </p:pic>
      <p:sp>
        <p:nvSpPr>
          <p:cNvPr id="8" name="Google Shape;629;p32">
            <a:extLst>
              <a:ext uri="{FF2B5EF4-FFF2-40B4-BE49-F238E27FC236}">
                <a16:creationId xmlns:a16="http://schemas.microsoft.com/office/drawing/2014/main" id="{BC943B1C-1B05-4B90-99CA-4B802109A8AD}"/>
              </a:ext>
            </a:extLst>
          </p:cNvPr>
          <p:cNvSpPr txBox="1">
            <a:spLocks/>
          </p:cNvSpPr>
          <p:nvPr/>
        </p:nvSpPr>
        <p:spPr>
          <a:xfrm rot="847065">
            <a:off x="3742610" y="963660"/>
            <a:ext cx="6823684" cy="48717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</a:t>
            </a:r>
            <a:endParaRPr lang="en-US" sz="72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4C723-3A3E-3A50-0142-57D423A6B370}"/>
              </a:ext>
            </a:extLst>
          </p:cNvPr>
          <p:cNvSpPr txBox="1"/>
          <p:nvPr/>
        </p:nvSpPr>
        <p:spPr>
          <a:xfrm>
            <a:off x="1340793" y="2526039"/>
            <a:ext cx="7166269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LẬP KẾ HOẠCH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834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1891037" y="-1194616"/>
            <a:ext cx="4024237" cy="3760833"/>
          </a:xfrm>
          <a:custGeom>
            <a:avLst/>
            <a:gdLst/>
            <a:ahLst/>
            <a:cxnLst/>
            <a:rect l="l" t="t" r="r" b="b"/>
            <a:pathLst>
              <a:path w="6036356" h="5641249">
                <a:moveTo>
                  <a:pt x="0" y="0"/>
                </a:moveTo>
                <a:lnTo>
                  <a:pt x="6036356" y="0"/>
                </a:lnTo>
                <a:lnTo>
                  <a:pt x="6036356" y="5641248"/>
                </a:lnTo>
                <a:lnTo>
                  <a:pt x="0" y="564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475949" y="1999883"/>
            <a:ext cx="1220933" cy="1016427"/>
          </a:xfrm>
          <a:custGeom>
            <a:avLst/>
            <a:gdLst/>
            <a:ahLst/>
            <a:cxnLst/>
            <a:rect l="l" t="t" r="r" b="b"/>
            <a:pathLst>
              <a:path w="1831399" h="1524640">
                <a:moveTo>
                  <a:pt x="0" y="0"/>
                </a:moveTo>
                <a:lnTo>
                  <a:pt x="1831399" y="0"/>
                </a:lnTo>
                <a:lnTo>
                  <a:pt x="1831399" y="1524640"/>
                </a:lnTo>
                <a:lnTo>
                  <a:pt x="0" y="1524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374820">
            <a:off x="-263315" y="-941987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2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15200" y="-118011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402483" y="4666506"/>
            <a:ext cx="2035794" cy="1758417"/>
          </a:xfrm>
          <a:custGeom>
            <a:avLst/>
            <a:gdLst/>
            <a:ahLst/>
            <a:cxnLst/>
            <a:rect l="l" t="t" r="r" b="b"/>
            <a:pathLst>
              <a:path w="3053691" h="2637625">
                <a:moveTo>
                  <a:pt x="3053691" y="0"/>
                </a:moveTo>
                <a:lnTo>
                  <a:pt x="0" y="0"/>
                </a:lnTo>
                <a:lnTo>
                  <a:pt x="0" y="2637625"/>
                </a:lnTo>
                <a:lnTo>
                  <a:pt x="3053691" y="2637625"/>
                </a:lnTo>
                <a:lnTo>
                  <a:pt x="30536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679CBC-C4FA-D712-E12A-BABDAE4A3F82}"/>
              </a:ext>
            </a:extLst>
          </p:cNvPr>
          <p:cNvSpPr/>
          <p:nvPr/>
        </p:nvSpPr>
        <p:spPr>
          <a:xfrm>
            <a:off x="510363" y="318977"/>
            <a:ext cx="11227981" cy="61881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C1AD719F-0E16-045D-2555-D6F23D95E4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782" flipH="1">
            <a:off x="2031460" y="-47300"/>
            <a:ext cx="9332959" cy="32707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CD7D6D-B972-B124-43FF-71B6C3ACC750}"/>
              </a:ext>
            </a:extLst>
          </p:cNvPr>
          <p:cNvSpPr txBox="1"/>
          <p:nvPr/>
        </p:nvSpPr>
        <p:spPr>
          <a:xfrm>
            <a:off x="3114804" y="873757"/>
            <a:ext cx="7166269" cy="76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Chọn một sở thích của em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71EE40DE-A12B-DF66-78F4-2F74E0C7BF20}"/>
              </a:ext>
            </a:extLst>
          </p:cNvPr>
          <p:cNvSpPr/>
          <p:nvPr/>
        </p:nvSpPr>
        <p:spPr>
          <a:xfrm>
            <a:off x="600411" y="2098906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F6E12-29B9-1571-A9BE-62AA659A8455}"/>
              </a:ext>
            </a:extLst>
          </p:cNvPr>
          <p:cNvSpPr txBox="1"/>
          <p:nvPr/>
        </p:nvSpPr>
        <p:spPr>
          <a:xfrm>
            <a:off x="4532027" y="2853986"/>
            <a:ext cx="7153153" cy="1501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Tìm những bạn cùng sở thích để kết nhóm và đặt tên cho nhóm.</a:t>
            </a:r>
            <a:endParaRPr lang="en-US" sz="4000" i="1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FEE36-5C05-FFB6-FEF8-14A0039B3C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7556" y="4410961"/>
            <a:ext cx="6172200" cy="207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1441" y="-984248"/>
            <a:ext cx="5790183" cy="5411189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44283" y="217637"/>
            <a:ext cx="2846141" cy="3011790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45944" y="2727224"/>
            <a:ext cx="2169126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7" y="0"/>
                </a:lnTo>
                <a:lnTo>
                  <a:pt x="4010067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302110" y="2769754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313886" y="0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7171555">
            <a:off x="10733432" y="4741547"/>
            <a:ext cx="2015822" cy="1660533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51494" y="319444"/>
            <a:ext cx="991760" cy="997161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00448" y="3412553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DIỄN KỊCH</a:t>
            </a:r>
          </a:p>
        </p:txBody>
      </p:sp>
      <p:sp>
        <p:nvSpPr>
          <p:cNvPr id="17" name="Freeform 17"/>
          <p:cNvSpPr/>
          <p:nvPr/>
        </p:nvSpPr>
        <p:spPr>
          <a:xfrm>
            <a:off x="656701" y="4488754"/>
            <a:ext cx="1578483" cy="1432473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52898" y="3603938"/>
            <a:ext cx="2276700" cy="28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NẤU ĂN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09AC1E8D-2EB9-C93E-46C0-BE1740ED1207}"/>
              </a:ext>
            </a:extLst>
          </p:cNvPr>
          <p:cNvSpPr/>
          <p:nvPr/>
        </p:nvSpPr>
        <p:spPr>
          <a:xfrm>
            <a:off x="7587571" y="2769754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72B5404F-4AC0-1855-091A-D9CEB44FB8A0}"/>
              </a:ext>
            </a:extLst>
          </p:cNvPr>
          <p:cNvSpPr txBox="1"/>
          <p:nvPr/>
        </p:nvSpPr>
        <p:spPr>
          <a:xfrm>
            <a:off x="7785909" y="3412553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VẼ TRANH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AD3F6770-46AE-7229-0696-06DF0504F305}"/>
              </a:ext>
            </a:extLst>
          </p:cNvPr>
          <p:cNvSpPr/>
          <p:nvPr/>
        </p:nvSpPr>
        <p:spPr>
          <a:xfrm>
            <a:off x="3844910" y="4577289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A6A6BC5-EDE3-359E-5869-79FAC99AA91F}"/>
              </a:ext>
            </a:extLst>
          </p:cNvPr>
          <p:cNvSpPr txBox="1"/>
          <p:nvPr/>
        </p:nvSpPr>
        <p:spPr>
          <a:xfrm>
            <a:off x="4043248" y="5220088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BÓNG RỔ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E8C5D366-6735-2DE2-FF29-9113D130526C}"/>
              </a:ext>
            </a:extLst>
          </p:cNvPr>
          <p:cNvSpPr/>
          <p:nvPr/>
        </p:nvSpPr>
        <p:spPr>
          <a:xfrm>
            <a:off x="7644277" y="4577289"/>
            <a:ext cx="2673379" cy="1680324"/>
          </a:xfrm>
          <a:custGeom>
            <a:avLst/>
            <a:gdLst/>
            <a:ahLst/>
            <a:cxnLst/>
            <a:rect l="l" t="t" r="r" b="b"/>
            <a:pathLst>
              <a:path w="4010068" h="3408558">
                <a:moveTo>
                  <a:pt x="0" y="0"/>
                </a:moveTo>
                <a:lnTo>
                  <a:pt x="4010068" y="0"/>
                </a:lnTo>
                <a:lnTo>
                  <a:pt x="4010068" y="3408558"/>
                </a:lnTo>
                <a:lnTo>
                  <a:pt x="0" y="340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F3CDB5F-0BD0-EA8C-8D34-55702F1E8CE8}"/>
              </a:ext>
            </a:extLst>
          </p:cNvPr>
          <p:cNvSpPr txBox="1"/>
          <p:nvPr/>
        </p:nvSpPr>
        <p:spPr>
          <a:xfrm>
            <a:off x="7842615" y="5220088"/>
            <a:ext cx="245324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ĐỌC SÁCH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1012" y="-1037811"/>
            <a:ext cx="6540999" cy="6112861"/>
          </a:xfrm>
          <a:custGeom>
            <a:avLst/>
            <a:gdLst/>
            <a:ahLst/>
            <a:cxnLst/>
            <a:rect l="l" t="t" r="r" b="b"/>
            <a:pathLst>
              <a:path w="9811499" h="9169291">
                <a:moveTo>
                  <a:pt x="0" y="0"/>
                </a:moveTo>
                <a:lnTo>
                  <a:pt x="9811499" y="0"/>
                </a:lnTo>
                <a:lnTo>
                  <a:pt x="9811499" y="9169291"/>
                </a:lnTo>
                <a:lnTo>
                  <a:pt x="0" y="916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097872" y="1924931"/>
            <a:ext cx="2408329" cy="4143361"/>
          </a:xfrm>
          <a:custGeom>
            <a:avLst/>
            <a:gdLst/>
            <a:ahLst/>
            <a:cxnLst/>
            <a:rect l="l" t="t" r="r" b="b"/>
            <a:pathLst>
              <a:path w="3612493" h="6215041">
                <a:moveTo>
                  <a:pt x="3612493" y="0"/>
                </a:moveTo>
                <a:lnTo>
                  <a:pt x="0" y="0"/>
                </a:lnTo>
                <a:lnTo>
                  <a:pt x="0" y="6215041"/>
                </a:lnTo>
                <a:lnTo>
                  <a:pt x="3612493" y="6215041"/>
                </a:lnTo>
                <a:lnTo>
                  <a:pt x="3612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414427" y="4733653"/>
            <a:ext cx="4546269" cy="4248695"/>
          </a:xfrm>
          <a:custGeom>
            <a:avLst/>
            <a:gdLst/>
            <a:ahLst/>
            <a:cxnLst/>
            <a:rect l="l" t="t" r="r" b="b"/>
            <a:pathLst>
              <a:path w="6819403" h="6373042">
                <a:moveTo>
                  <a:pt x="0" y="0"/>
                </a:moveTo>
                <a:lnTo>
                  <a:pt x="6819404" y="0"/>
                </a:lnTo>
                <a:lnTo>
                  <a:pt x="6819404" y="6373042"/>
                </a:lnTo>
                <a:lnTo>
                  <a:pt x="0" y="637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374820">
            <a:off x="11275207" y="4800600"/>
            <a:ext cx="1331595" cy="2743200"/>
          </a:xfrm>
          <a:custGeom>
            <a:avLst/>
            <a:gdLst/>
            <a:ahLst/>
            <a:cxnLst/>
            <a:rect l="l" t="t" r="r" b="b"/>
            <a:pathLst>
              <a:path w="1997393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011156" y="0"/>
            <a:ext cx="4876800" cy="1095248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97865" y="5284249"/>
            <a:ext cx="3637323" cy="1113930"/>
          </a:xfrm>
          <a:custGeom>
            <a:avLst/>
            <a:gdLst/>
            <a:ahLst/>
            <a:cxnLst/>
            <a:rect l="l" t="t" r="r" b="b"/>
            <a:pathLst>
              <a:path w="5455985" h="1670895">
                <a:moveTo>
                  <a:pt x="0" y="0"/>
                </a:moveTo>
                <a:lnTo>
                  <a:pt x="5455985" y="0"/>
                </a:lnTo>
                <a:lnTo>
                  <a:pt x="5455985" y="1670896"/>
                </a:lnTo>
                <a:lnTo>
                  <a:pt x="0" y="1670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C51DD4B3-A68C-B142-1383-1DB1250DDD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1115237"/>
            <a:ext cx="8602114" cy="16382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1C5407-3422-5C07-5385-905216C2285F}"/>
              </a:ext>
            </a:extLst>
          </p:cNvPr>
          <p:cNvSpPr txBox="1"/>
          <p:nvPr/>
        </p:nvSpPr>
        <p:spPr>
          <a:xfrm>
            <a:off x="1408014" y="3133951"/>
            <a:ext cx="7166269" cy="20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Hãy lập kế hoạch cùng nhau làm một việc chung.</a:t>
            </a:r>
          </a:p>
          <a:p>
            <a:pPr algn="just">
              <a:lnSpc>
                <a:spcPct val="120000"/>
              </a:lnSpc>
            </a:pP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- Chia sẻ kế hoạch trước lớp.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sp>
        <p:nvSpPr>
          <p:cNvPr id="20" name="Google Shape;656;p33">
            <a:extLst>
              <a:ext uri="{FF2B5EF4-FFF2-40B4-BE49-F238E27FC236}">
                <a16:creationId xmlns:a16="http://schemas.microsoft.com/office/drawing/2014/main" id="{4FA26F2A-BC7A-C762-7F3D-BEDD5FE9112D}"/>
              </a:ext>
            </a:extLst>
          </p:cNvPr>
          <p:cNvSpPr txBox="1">
            <a:spLocks/>
          </p:cNvSpPr>
          <p:nvPr/>
        </p:nvSpPr>
        <p:spPr>
          <a:xfrm>
            <a:off x="1831147" y="916920"/>
            <a:ext cx="5165824" cy="211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333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hoạch</a:t>
            </a:r>
            <a:endParaRPr lang="en-US" sz="5333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68147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303</Words>
  <Application>Microsoft Office PowerPoint</Application>
  <PresentationFormat>Widescreen</PresentationFormat>
  <Paragraphs>35</Paragraphs>
  <Slides>19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#9Slide07 Altus</vt:lpstr>
      <vt:lpstr>Arial</vt:lpstr>
      <vt:lpstr>Bellota Text</vt:lpstr>
      <vt:lpstr>Calibri</vt:lpstr>
      <vt:lpstr>Cambria</vt:lpstr>
      <vt:lpstr>Didact Gothic</vt:lpstr>
      <vt:lpstr>Odibee Sans</vt:lpstr>
      <vt:lpstr>Roboto Condensed</vt:lpstr>
      <vt:lpstr>Sniglet</vt:lpstr>
      <vt:lpstr>Times New Roman</vt:lpstr>
      <vt:lpstr>字魂59号-创粗黑</vt:lpstr>
      <vt:lpstr>Office 主题​​</vt:lpstr>
      <vt:lpstr>End of the School Year by Slidesgo</vt:lpstr>
      <vt:lpstr>Office Theme</vt:lpstr>
      <vt:lpstr>1_Office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PHUNG HUONG</cp:lastModifiedBy>
  <cp:revision>32</cp:revision>
  <dcterms:created xsi:type="dcterms:W3CDTF">2022-08-11T09:24:01Z</dcterms:created>
  <dcterms:modified xsi:type="dcterms:W3CDTF">2025-09-26T07:52:43Z</dcterms:modified>
</cp:coreProperties>
</file>