
<file path=[Content_Types].xml><?xml version="1.0" encoding="utf-8"?>
<Types xmlns="http://schemas.openxmlformats.org/package/2006/content-types">
  <Default Extension="png" ContentType="image/png"/>
  <Default Extension="mp3" ContentType="audio/mpeg"/>
  <Default Extension="jfif" ContentType="image/j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sldIdLst>
    <p:sldId id="265" r:id="rId3"/>
    <p:sldId id="298" r:id="rId4"/>
    <p:sldId id="287" r:id="rId5"/>
    <p:sldId id="299" r:id="rId6"/>
    <p:sldId id="300" r:id="rId7"/>
    <p:sldId id="288" r:id="rId8"/>
    <p:sldId id="289" r:id="rId9"/>
    <p:sldId id="285" r:id="rId10"/>
    <p:sldId id="297" r:id="rId11"/>
    <p:sldId id="302" r:id="rId12"/>
    <p:sldId id="281" r:id="rId13"/>
    <p:sldId id="304" r:id="rId14"/>
    <p:sldId id="290" r:id="rId15"/>
    <p:sldId id="296" r:id="rId16"/>
    <p:sldId id="291" r:id="rId17"/>
    <p:sldId id="306" r:id="rId18"/>
    <p:sldId id="305" r:id="rId19"/>
    <p:sldId id="295" r:id="rId20"/>
    <p:sldId id="293"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77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307A4C8C-F171-4760-B764-16E889D678B1}" type="slidenum">
              <a:rPr lang="en-US" smtClean="0"/>
              <a:t>4</a:t>
            </a:fld>
            <a:endParaRPr lang="en-US"/>
          </a:p>
        </p:txBody>
      </p:sp>
    </p:spTree>
    <p:extLst>
      <p:ext uri="{BB962C8B-B14F-4D97-AF65-F5344CB8AC3E}">
        <p14:creationId xmlns:p14="http://schemas.microsoft.com/office/powerpoint/2010/main" val="171718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307A4C8C-F171-4760-B764-16E889D678B1}" type="slidenum">
              <a:rPr lang="en-US" smtClean="0"/>
              <a:t>6</a:t>
            </a:fld>
            <a:endParaRPr lang="en-US"/>
          </a:p>
        </p:txBody>
      </p:sp>
    </p:spTree>
    <p:extLst>
      <p:ext uri="{BB962C8B-B14F-4D97-AF65-F5344CB8AC3E}">
        <p14:creationId xmlns:p14="http://schemas.microsoft.com/office/powerpoint/2010/main" val="326533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5769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0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13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4705179"/>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2025/9/26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2025/9/26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2025/9/26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2025/9/26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2025/9/26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2025/9/26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075244"/>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2025/9/26</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4"/>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pg"/><Relationship Id="rId1" Type="http://schemas.openxmlformats.org/officeDocument/2006/relationships/slideLayout" Target="../slideLayouts/slideLayout19.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9.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0.jfif"/><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2579863" y="3256285"/>
            <a:ext cx="7032273" cy="152477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Bài</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4:</a:t>
            </a:r>
            <a:r>
              <a:rPr kumimoji="0" lang="en-US" sz="8000" b="1" i="0" u="none" strike="noStrike" kern="1200" cap="none" spc="0" normalizeH="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Tay </a:t>
            </a:r>
            <a:r>
              <a:rPr kumimoji="0" lang="en-US" sz="8000" b="1" i="0" u="none" strike="noStrike" kern="1200" cap="none" spc="0" normalizeH="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k</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héo</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tay</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đảm</a:t>
            </a:r>
            <a:endPar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D6F9C1-7504-4F23-B2FA-FAE4B508547C}"/>
              </a:ext>
            </a:extLst>
          </p:cNvPr>
          <p:cNvSpPr txBox="1"/>
          <p:nvPr/>
        </p:nvSpPr>
        <p:spPr>
          <a:xfrm>
            <a:off x="1592439" y="1245947"/>
            <a:ext cx="9007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Chủ</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đề</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Khám</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phá</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bản</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thân</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a:solidFill>
                  <a:schemeClr val="bg1"/>
                </a:solidFill>
                <a:latin typeface="Arial" pitchFamily="34" charset="0"/>
                <a:cs typeface="Arial" pitchFamily="34" charset="0"/>
              </a:rPr>
              <a:t> </a:t>
            </a:r>
            <a:r>
              <a:rPr lang="en-US" sz="7200" b="1" dirty="0" err="1">
                <a:solidFill>
                  <a:schemeClr val="bg1"/>
                </a:solidFill>
                <a:latin typeface="Arial" pitchFamily="34" charset="0"/>
                <a:cs typeface="Arial" pitchFamily="34" charset="0"/>
              </a:rPr>
              <a:t>Khởi</a:t>
            </a:r>
            <a:r>
              <a:rPr lang="en-US" sz="7200" b="1" dirty="0">
                <a:solidFill>
                  <a:schemeClr val="bg1"/>
                </a:solidFill>
                <a:latin typeface="Arial" pitchFamily="34" charset="0"/>
                <a:cs typeface="Arial" pitchFamily="34" charset="0"/>
              </a:rPr>
              <a:t> </a:t>
            </a:r>
            <a:r>
              <a:rPr lang="en-US" sz="7200" b="1" dirty="0" err="1">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589271"/>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7B7B4-B168-48AB-AA35-63ED53A85D67}"/>
              </a:ext>
            </a:extLst>
          </p:cNvPr>
          <p:cNvPicPr>
            <a:picLocks noChangeAspect="1"/>
          </p:cNvPicPr>
          <p:nvPr/>
        </p:nvPicPr>
        <p:blipFill>
          <a:blip r:embed="rId4"/>
          <a:stretch>
            <a:fillRect/>
          </a:stretch>
        </p:blipFill>
        <p:spPr>
          <a:xfrm>
            <a:off x="3023349" y="255507"/>
            <a:ext cx="6145301" cy="1310754"/>
          </a:xfrm>
          <a:prstGeom prst="rect">
            <a:avLst/>
          </a:prstGeom>
        </p:spPr>
      </p:pic>
      <p:pic>
        <p:nvPicPr>
          <p:cNvPr id="7" name="Picture 6">
            <a:extLst>
              <a:ext uri="{FF2B5EF4-FFF2-40B4-BE49-F238E27FC236}">
                <a16:creationId xmlns:a16="http://schemas.microsoft.com/office/drawing/2014/main" id="{1620AFA0-552C-4210-B9A6-D4387E4F4E3D}"/>
              </a:ext>
            </a:extLst>
          </p:cNvPr>
          <p:cNvPicPr>
            <a:picLocks noChangeAspect="1"/>
          </p:cNvPicPr>
          <p:nvPr/>
        </p:nvPicPr>
        <p:blipFill>
          <a:blip r:embed="rId5"/>
          <a:stretch>
            <a:fillRect/>
          </a:stretch>
        </p:blipFill>
        <p:spPr>
          <a:xfrm>
            <a:off x="1974746" y="2063378"/>
            <a:ext cx="8242506" cy="1365622"/>
          </a:xfrm>
          <a:prstGeom prst="rect">
            <a:avLst/>
          </a:prstGeom>
        </p:spPr>
      </p:pic>
      <p:pic>
        <p:nvPicPr>
          <p:cNvPr id="8" name="Picture 7">
            <a:extLst>
              <a:ext uri="{FF2B5EF4-FFF2-40B4-BE49-F238E27FC236}">
                <a16:creationId xmlns:a16="http://schemas.microsoft.com/office/drawing/2014/main" id="{6417DD7F-0F7B-4DCD-B275-8405A405F3F6}"/>
              </a:ext>
            </a:extLst>
          </p:cNvPr>
          <p:cNvPicPr>
            <a:picLocks noChangeAspect="1"/>
          </p:cNvPicPr>
          <p:nvPr/>
        </p:nvPicPr>
        <p:blipFill>
          <a:blip r:embed="rId6"/>
          <a:stretch>
            <a:fillRect/>
          </a:stretch>
        </p:blipFill>
        <p:spPr>
          <a:xfrm>
            <a:off x="1974746" y="4253275"/>
            <a:ext cx="2237426" cy="2121592"/>
          </a:xfrm>
          <a:prstGeom prst="rect">
            <a:avLst/>
          </a:prstGeom>
        </p:spPr>
      </p:pic>
      <p:pic>
        <p:nvPicPr>
          <p:cNvPr id="9" name="Picture 8">
            <a:extLst>
              <a:ext uri="{FF2B5EF4-FFF2-40B4-BE49-F238E27FC236}">
                <a16:creationId xmlns:a16="http://schemas.microsoft.com/office/drawing/2014/main" id="{0AFBF40A-335E-45F2-A9D1-A58E7064EB60}"/>
              </a:ext>
            </a:extLst>
          </p:cNvPr>
          <p:cNvPicPr>
            <a:picLocks noChangeAspect="1"/>
          </p:cNvPicPr>
          <p:nvPr/>
        </p:nvPicPr>
        <p:blipFill>
          <a:blip r:embed="rId7"/>
          <a:stretch>
            <a:fillRect/>
          </a:stretch>
        </p:blipFill>
        <p:spPr>
          <a:xfrm>
            <a:off x="7717439" y="4253275"/>
            <a:ext cx="2243522" cy="2017951"/>
          </a:xfrm>
          <a:prstGeom prst="rect">
            <a:avLst/>
          </a:prstGeom>
        </p:spPr>
      </p:pic>
    </p:spTree>
    <p:extLst>
      <p:ext uri="{BB962C8B-B14F-4D97-AF65-F5344CB8AC3E}">
        <p14:creationId xmlns:p14="http://schemas.microsoft.com/office/powerpoint/2010/main" val="18939915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DB7C82-A794-4474-9BB9-6627EA4B09C2}"/>
              </a:ext>
            </a:extLst>
          </p:cNvPr>
          <p:cNvSpPr/>
          <p:nvPr/>
        </p:nvSpPr>
        <p:spPr>
          <a:xfrm>
            <a:off x="2307620" y="3179228"/>
            <a:ext cx="7998781" cy="1125699"/>
          </a:xfrm>
          <a:prstGeom prst="rect">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5400" noProof="0" dirty="0" err="1">
                <a:latin typeface="Calibri" panose="020F0502020204030204" pitchFamily="34" charset="0"/>
                <a:cs typeface="Calibri" panose="020F0502020204030204" pitchFamily="34" charset="0"/>
              </a:rPr>
              <a:t>Điều</a:t>
            </a:r>
            <a:r>
              <a:rPr lang="en-US" sz="5400" noProof="0" dirty="0">
                <a:latin typeface="Calibri" panose="020F0502020204030204" pitchFamily="34" charset="0"/>
                <a:cs typeface="Calibri" panose="020F0502020204030204" pitchFamily="34" charset="0"/>
              </a:rPr>
              <a:t> </a:t>
            </a:r>
            <a:r>
              <a:rPr lang="en-US" sz="5400" noProof="0" dirty="0" err="1">
                <a:latin typeface="Calibri" panose="020F0502020204030204" pitchFamily="34" charset="0"/>
                <a:cs typeface="Calibri" panose="020F0502020204030204" pitchFamily="34" charset="0"/>
              </a:rPr>
              <a:t>gì</a:t>
            </a:r>
            <a:r>
              <a:rPr lang="en-US" sz="5400" noProof="0" dirty="0">
                <a:latin typeface="Calibri" panose="020F0502020204030204" pitchFamily="34" charset="0"/>
                <a:cs typeface="Calibri" panose="020F0502020204030204" pitchFamily="34" charset="0"/>
              </a:rPr>
              <a:t> </a:t>
            </a:r>
            <a:r>
              <a:rPr lang="en-US" sz="5400" noProof="0" dirty="0" err="1">
                <a:latin typeface="Calibri" panose="020F0502020204030204" pitchFamily="34" charset="0"/>
                <a:cs typeface="Calibri" panose="020F0502020204030204" pitchFamily="34" charset="0"/>
              </a:rPr>
              <a:t>xảy</a:t>
            </a:r>
            <a:r>
              <a:rPr lang="en-US" sz="5400" noProof="0" dirty="0">
                <a:latin typeface="Calibri" panose="020F0502020204030204" pitchFamily="34" charset="0"/>
                <a:cs typeface="Calibri" panose="020F0502020204030204" pitchFamily="34" charset="0"/>
              </a:rPr>
              <a:t> ra </a:t>
            </a:r>
            <a:r>
              <a:rPr lang="en-US" sz="5400" noProof="0" dirty="0" err="1">
                <a:latin typeface="Calibri" panose="020F0502020204030204" pitchFamily="34" charset="0"/>
                <a:cs typeface="Calibri" panose="020F0502020204030204" pitchFamily="34" charset="0"/>
              </a:rPr>
              <a:t>sau</a:t>
            </a:r>
            <a:r>
              <a:rPr lang="en-US" sz="5400" noProof="0" dirty="0">
                <a:latin typeface="Calibri" panose="020F0502020204030204" pitchFamily="34" charset="0"/>
                <a:cs typeface="Calibri" panose="020F0502020204030204" pitchFamily="34" charset="0"/>
              </a:rPr>
              <a:t> </a:t>
            </a:r>
            <a:r>
              <a:rPr lang="en-US" sz="5400" noProof="0" dirty="0" err="1">
                <a:latin typeface="Calibri" panose="020F0502020204030204" pitchFamily="34" charset="0"/>
                <a:cs typeface="Calibri" panose="020F0502020204030204" pitchFamily="34" charset="0"/>
              </a:rPr>
              <a:t>đó</a:t>
            </a:r>
            <a:r>
              <a:rPr lang="en-US" sz="5400" noProof="0" dirty="0">
                <a:latin typeface="Calibri" panose="020F0502020204030204" pitchFamily="34" charset="0"/>
                <a:cs typeface="Calibri" panose="020F0502020204030204" pitchFamily="34" charset="0"/>
              </a:rPr>
              <a:t>?</a:t>
            </a:r>
            <a:endParaRPr kumimoji="0" lang="en-US" sz="5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ABF52FB-6464-4EE3-A870-10AAEF7D1AB5}"/>
              </a:ext>
            </a:extLst>
          </p:cNvPr>
          <p:cNvSpPr/>
          <p:nvPr/>
        </p:nvSpPr>
        <p:spPr>
          <a:xfrm>
            <a:off x="2307621" y="3179228"/>
            <a:ext cx="7998781" cy="1125699"/>
          </a:xfrm>
          <a:prstGeom prst="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4400" noProof="0" dirty="0" err="1">
                <a:latin typeface="Calibri" panose="020F0502020204030204" pitchFamily="34" charset="0"/>
                <a:cs typeface="Calibri" panose="020F0502020204030204" pitchFamily="34" charset="0"/>
              </a:rPr>
              <a:t>Vì</a:t>
            </a:r>
            <a:r>
              <a:rPr lang="en-US" sz="4400" noProof="0" dirty="0">
                <a:latin typeface="Calibri" panose="020F0502020204030204" pitchFamily="34" charset="0"/>
                <a:cs typeface="Calibri" panose="020F0502020204030204" pitchFamily="34" charset="0"/>
              </a:rPr>
              <a:t> </a:t>
            </a:r>
            <a:r>
              <a:rPr lang="en-US" sz="4400" noProof="0" dirty="0" err="1">
                <a:latin typeface="Calibri" panose="020F0502020204030204" pitchFamily="34" charset="0"/>
                <a:cs typeface="Calibri" panose="020F0502020204030204" pitchFamily="34" charset="0"/>
              </a:rPr>
              <a:t>sao</a:t>
            </a:r>
            <a:r>
              <a:rPr lang="en-US" sz="4400" noProof="0" dirty="0">
                <a:latin typeface="Calibri" panose="020F0502020204030204" pitchFamily="34" charset="0"/>
                <a:cs typeface="Calibri" panose="020F0502020204030204" pitchFamily="34" charset="0"/>
              </a:rPr>
              <a:t> </a:t>
            </a:r>
            <a:r>
              <a:rPr lang="en-US" sz="4400" noProof="0" dirty="0" err="1">
                <a:latin typeface="Calibri" panose="020F0502020204030204" pitchFamily="34" charset="0"/>
                <a:cs typeface="Calibri" panose="020F0502020204030204" pitchFamily="34" charset="0"/>
              </a:rPr>
              <a:t>em</a:t>
            </a:r>
            <a:r>
              <a:rPr lang="en-US" sz="4400" noProof="0" dirty="0">
                <a:latin typeface="Calibri" panose="020F0502020204030204" pitchFamily="34" charset="0"/>
                <a:cs typeface="Calibri" panose="020F0502020204030204" pitchFamily="34" charset="0"/>
              </a:rPr>
              <a:t> </a:t>
            </a:r>
            <a:r>
              <a:rPr lang="en-US" sz="4400" noProof="0" dirty="0" err="1">
                <a:latin typeface="Calibri" panose="020F0502020204030204" pitchFamily="34" charset="0"/>
                <a:cs typeface="Calibri" panose="020F0502020204030204" pitchFamily="34" charset="0"/>
              </a:rPr>
              <a:t>lại</a:t>
            </a:r>
            <a:r>
              <a:rPr lang="en-US" sz="4400" noProof="0" dirty="0">
                <a:latin typeface="Calibri" panose="020F0502020204030204" pitchFamily="34" charset="0"/>
                <a:cs typeface="Calibri" panose="020F0502020204030204" pitchFamily="34" charset="0"/>
              </a:rPr>
              <a:t> </a:t>
            </a:r>
            <a:r>
              <a:rPr lang="en-US" sz="4400" noProof="0" dirty="0" err="1">
                <a:latin typeface="Calibri" panose="020F0502020204030204" pitchFamily="34" charset="0"/>
                <a:cs typeface="Calibri" panose="020F0502020204030204" pitchFamily="34" charset="0"/>
              </a:rPr>
              <a:t>đánh</a:t>
            </a:r>
            <a:r>
              <a:rPr lang="en-US" sz="4400" noProof="0" dirty="0">
                <a:latin typeface="Calibri" panose="020F0502020204030204" pitchFamily="34" charset="0"/>
                <a:cs typeface="Calibri" panose="020F0502020204030204" pitchFamily="34" charset="0"/>
              </a:rPr>
              <a:t> </a:t>
            </a:r>
            <a:r>
              <a:rPr lang="en-US" sz="4400" noProof="0" dirty="0" err="1">
                <a:latin typeface="Calibri" panose="020F0502020204030204" pitchFamily="34" charset="0"/>
                <a:cs typeface="Calibri" panose="020F0502020204030204" pitchFamily="34" charset="0"/>
              </a:rPr>
              <a:t>vỡ</a:t>
            </a:r>
            <a:r>
              <a:rPr lang="en-US" sz="4400" noProof="0" dirty="0">
                <a:latin typeface="Calibri" panose="020F0502020204030204" pitchFamily="34" charset="0"/>
                <a:cs typeface="Calibri" panose="020F0502020204030204" pitchFamily="34" charset="0"/>
              </a:rPr>
              <a:t> </a:t>
            </a:r>
            <a:r>
              <a:rPr lang="en-US" sz="4400" noProof="0" dirty="0" err="1">
                <a:latin typeface="Calibri" panose="020F0502020204030204" pitchFamily="34" charset="0"/>
                <a:cs typeface="Calibri" panose="020F0502020204030204" pitchFamily="34" charset="0"/>
              </a:rPr>
              <a:t>bát</a:t>
            </a:r>
            <a:r>
              <a:rPr lang="en-US" sz="4400" noProof="0" dirty="0">
                <a:latin typeface="Calibri" panose="020F0502020204030204" pitchFamily="34" charset="0"/>
                <a:cs typeface="Calibri" panose="020F0502020204030204" pitchFamily="34" charset="0"/>
              </a:rPr>
              <a:t>?</a:t>
            </a:r>
            <a:endParaRPr kumimoji="0" lang="en-US" sz="4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A394643-2E75-4078-91EE-E9C48529CC44}"/>
              </a:ext>
            </a:extLst>
          </p:cNvPr>
          <p:cNvSpPr/>
          <p:nvPr/>
        </p:nvSpPr>
        <p:spPr>
          <a:xfrm>
            <a:off x="2307622" y="3179228"/>
            <a:ext cx="7998781" cy="1125699"/>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Calibri" panose="020F0502020204030204" pitchFamily="34" charset="0"/>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24270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xit" presetSubtype="0" fill="hold" grpId="1" nodeType="clickEffect">
                                  <p:stCondLst>
                                    <p:cond delay="0"/>
                                  </p:stCondLst>
                                  <p:childTnLst>
                                    <p:anim calcmode="lin" valueType="num">
                                      <p:cBhvr>
                                        <p:cTn id="32" dur="1000"/>
                                        <p:tgtEl>
                                          <p:spTgt spid="6"/>
                                        </p:tgtEl>
                                        <p:attrNameLst>
                                          <p:attrName>ppt_w</p:attrName>
                                        </p:attrNameLst>
                                      </p:cBhvr>
                                      <p:tavLst>
                                        <p:tav tm="0">
                                          <p:val>
                                            <p:strVal val="ppt_w"/>
                                          </p:val>
                                        </p:tav>
                                        <p:tav tm="100000">
                                          <p:val>
                                            <p:fltVal val="0"/>
                                          </p:val>
                                        </p:tav>
                                      </p:tavLst>
                                    </p:anim>
                                    <p:anim calcmode="lin" valueType="num">
                                      <p:cBhvr>
                                        <p:cTn id="33" dur="1000"/>
                                        <p:tgtEl>
                                          <p:spTgt spid="6"/>
                                        </p:tgtEl>
                                        <p:attrNameLst>
                                          <p:attrName>ppt_h</p:attrName>
                                        </p:attrNameLst>
                                      </p:cBhvr>
                                      <p:tavLst>
                                        <p:tav tm="0">
                                          <p:val>
                                            <p:strVal val="ppt_h"/>
                                          </p:val>
                                        </p:tav>
                                        <p:tav tm="100000">
                                          <p:val>
                                            <p:fltVal val="0"/>
                                          </p:val>
                                        </p:tav>
                                      </p:tavLst>
                                    </p:anim>
                                    <p:anim calcmode="lin" valueType="num">
                                      <p:cBhvr>
                                        <p:cTn id="34" dur="1000"/>
                                        <p:tgtEl>
                                          <p:spTgt spid="6"/>
                                        </p:tgtEl>
                                        <p:attrNameLst>
                                          <p:attrName>style.rotation</p:attrName>
                                        </p:attrNameLst>
                                      </p:cBhvr>
                                      <p:tavLst>
                                        <p:tav tm="0">
                                          <p:val>
                                            <p:fltVal val="0"/>
                                          </p:val>
                                        </p:tav>
                                        <p:tav tm="100000">
                                          <p:val>
                                            <p:fltVal val="90"/>
                                          </p:val>
                                        </p:tav>
                                      </p:tavLst>
                                    </p:anim>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lvl="0" algn="just"/>
            <a:r>
              <a:rPr lang="vi-VN" sz="3600" dirty="0">
                <a:solidFill>
                  <a:prstClr val="black"/>
                </a:solidFill>
                <a:latin typeface="Calibri" panose="020F0502020204030204" pitchFamily="34" charset="0"/>
                <a:cs typeface="Calibri" panose="020F0502020204030204" pitchFamily="34" charset="0"/>
              </a:rPr>
              <a:t>Người xưa hay có câu “Trăm hay không bằng tay quen” bởi vậy bí kíp giúp ta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rèn luyện tính cẩn thận chính là: </a:t>
            </a:r>
            <a:r>
              <a:rPr lang="vi-VN" sz="3600" b="1" dirty="0">
                <a:solidFill>
                  <a:prstClr val="black"/>
                </a:solidFill>
                <a:latin typeface="Calibri" panose="020F0502020204030204" pitchFamily="34" charset="0"/>
                <a:cs typeface="Calibri" panose="020F0502020204030204" pitchFamily="34" charset="0"/>
              </a:rPr>
              <a:t>“LÀM NHIỀU CHO QUEN TAY – TẬP TRUNG, </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a:solidFill>
                  <a:schemeClr val="bg1"/>
                </a:solidFill>
                <a:latin typeface="Arial" pitchFamily="34" charset="0"/>
                <a:cs typeface="Arial" pitchFamily="34" charset="0"/>
              </a:rPr>
              <a:t>Mở</a:t>
            </a:r>
            <a:r>
              <a:rPr lang="en-US" sz="7200" b="1" dirty="0">
                <a:solidFill>
                  <a:schemeClr val="bg1"/>
                </a:solidFill>
                <a:latin typeface="Arial" pitchFamily="34" charset="0"/>
                <a:cs typeface="Arial" pitchFamily="34" charset="0"/>
              </a:rPr>
              <a:t> </a:t>
            </a:r>
            <a:r>
              <a:rPr lang="en-US" sz="7200" b="1" dirty="0" err="1">
                <a:solidFill>
                  <a:schemeClr val="bg1"/>
                </a:solidFill>
                <a:latin typeface="Arial" pitchFamily="34" charset="0"/>
                <a:cs typeface="Arial" pitchFamily="34" charset="0"/>
              </a:rPr>
              <a:t>rộng</a:t>
            </a:r>
            <a:endParaRPr lang="en-US" sz="7200" b="1" dirty="0">
              <a:solidFill>
                <a:schemeClr val="bg1"/>
              </a:solidFill>
              <a:latin typeface="Arial" pitchFamily="34" charset="0"/>
              <a:cs typeface="Arial" pitchFamily="34" charset="0"/>
            </a:endParaRPr>
          </a:p>
          <a:p>
            <a:pPr algn="ctr"/>
            <a:r>
              <a:rPr lang="en-US" sz="7200" b="1" dirty="0" err="1">
                <a:solidFill>
                  <a:schemeClr val="bg1"/>
                </a:solidFill>
                <a:latin typeface="Arial" pitchFamily="34" charset="0"/>
                <a:cs typeface="Arial" pitchFamily="34" charset="0"/>
              </a:rPr>
              <a:t>Tổng</a:t>
            </a:r>
            <a:r>
              <a:rPr lang="en-US" sz="7200" b="1" dirty="0">
                <a:solidFill>
                  <a:schemeClr val="bg1"/>
                </a:solidFill>
                <a:latin typeface="Arial" pitchFamily="34" charset="0"/>
                <a:cs typeface="Arial" pitchFamily="34" charset="0"/>
              </a:rPr>
              <a:t> </a:t>
            </a:r>
            <a:r>
              <a:rPr lang="en-US" sz="7200" b="1" dirty="0" err="1">
                <a:solidFill>
                  <a:schemeClr val="bg1"/>
                </a:solidFill>
                <a:latin typeface="Arial" pitchFamily="34" charset="0"/>
                <a:cs typeface="Arial" pitchFamily="34" charset="0"/>
              </a:rPr>
              <a:t>kết</a:t>
            </a:r>
            <a:r>
              <a:rPr lang="en-US" sz="7200" b="1" dirty="0">
                <a:solidFill>
                  <a:schemeClr val="bg1"/>
                </a:solidFill>
                <a:latin typeface="Arial" pitchFamily="34" charset="0"/>
                <a:cs typeface="Arial" pitchFamily="34" charset="0"/>
              </a:rPr>
              <a:t> </a:t>
            </a: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18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2853612" y="195943"/>
            <a:ext cx="6581775"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err="1">
                <a:solidFill>
                  <a:prstClr val="white"/>
                </a:solidFill>
              </a:rPr>
              <a:t>Thực</a:t>
            </a:r>
            <a:r>
              <a:rPr lang="en-US" sz="4000" dirty="0">
                <a:solidFill>
                  <a:prstClr val="white"/>
                </a:solidFill>
              </a:rPr>
              <a:t> </a:t>
            </a:r>
            <a:r>
              <a:rPr lang="en-US" sz="4000" dirty="0" err="1">
                <a:solidFill>
                  <a:prstClr val="white"/>
                </a:solidFill>
              </a:rPr>
              <a:t>hành</a:t>
            </a:r>
            <a:r>
              <a:rPr lang="en-US" sz="4000" dirty="0">
                <a:solidFill>
                  <a:prstClr val="white"/>
                </a:solidFill>
              </a:rPr>
              <a:t> </a:t>
            </a:r>
            <a:r>
              <a:rPr lang="en-US" sz="4000" dirty="0" err="1">
                <a:solidFill>
                  <a:prstClr val="white"/>
                </a:solidFill>
              </a:rPr>
              <a:t>cắm</a:t>
            </a:r>
            <a:r>
              <a:rPr lang="en-US" sz="4000" dirty="0">
                <a:solidFill>
                  <a:prstClr val="white"/>
                </a:solidFill>
              </a:rPr>
              <a:t> </a:t>
            </a:r>
            <a:r>
              <a:rPr lang="en-US" sz="4000" dirty="0" err="1">
                <a:solidFill>
                  <a:prstClr val="white"/>
                </a:solidFill>
              </a:rPr>
              <a:t>hoa</a:t>
            </a:r>
            <a:r>
              <a:rPr lang="en-US" sz="4000" dirty="0">
                <a:solidFill>
                  <a:prstClr val="white"/>
                </a:solidFill>
              </a:rPr>
              <a:t>.</a:t>
            </a:r>
            <a:endParaRPr kumimoji="0" lang="en-US" sz="4000" b="0" i="0" u="none" strike="noStrike" kern="1200" cap="none" spc="0" normalizeH="0" baseline="0" noProof="0" dirty="0">
              <a:ln>
                <a:noFill/>
              </a:ln>
              <a:solidFill>
                <a:prstClr val="white"/>
              </a:solidFill>
              <a:effectLst/>
              <a:uLnTx/>
              <a:uFillTx/>
              <a:latin typeface="Calibri" panose="020F0502020204030204"/>
            </a:endParaRPr>
          </a:p>
        </p:txBody>
      </p:sp>
      <p:sp>
        <p:nvSpPr>
          <p:cNvPr id="8" name="Rectangle 7">
            <a:extLst>
              <a:ext uri="{FF2B5EF4-FFF2-40B4-BE49-F238E27FC236}">
                <a16:creationId xmlns:a16="http://schemas.microsoft.com/office/drawing/2014/main"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Chuẩn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nguyên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liệu</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lọ</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kéo</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9A480E4-F1C2-4FE2-A2C1-43AE2962C03A}"/>
              </a:ext>
            </a:extLst>
          </p:cNvPr>
          <p:cNvPicPr>
            <a:picLocks noChangeAspect="1"/>
          </p:cNvPicPr>
          <p:nvPr/>
        </p:nvPicPr>
        <p:blipFill>
          <a:blip r:embed="rId3"/>
          <a:stretch>
            <a:fillRect/>
          </a:stretch>
        </p:blipFill>
        <p:spPr>
          <a:xfrm>
            <a:off x="2853612" y="2887825"/>
            <a:ext cx="6581775" cy="3276600"/>
          </a:xfrm>
          <a:prstGeom prst="rect">
            <a:avLst/>
          </a:prstGeom>
        </p:spPr>
      </p:pic>
    </p:spTree>
    <p:extLst>
      <p:ext uri="{BB962C8B-B14F-4D97-AF65-F5344CB8AC3E}">
        <p14:creationId xmlns:p14="http://schemas.microsoft.com/office/powerpoint/2010/main" val="2493708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D6E4A9-940F-4254-98F3-46F9B7C60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391" y="0"/>
            <a:ext cx="10279657" cy="5099321"/>
          </a:xfrm>
          <a:prstGeom prst="rect">
            <a:avLst/>
          </a:prstGeom>
        </p:spPr>
      </p:pic>
      <p:pic>
        <p:nvPicPr>
          <p:cNvPr id="5" name="Picture 4">
            <a:extLst>
              <a:ext uri="{FF2B5EF4-FFF2-40B4-BE49-F238E27FC236}">
                <a16:creationId xmlns:a16="http://schemas.microsoft.com/office/drawing/2014/main" id="{44BD9FA1-C5DE-48E0-A930-B13725CD3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78890"/>
            <a:ext cx="6096000" cy="3879110"/>
          </a:xfrm>
          <a:prstGeom prst="rect">
            <a:avLst/>
          </a:prstGeom>
        </p:spPr>
      </p:pic>
      <p:pic>
        <p:nvPicPr>
          <p:cNvPr id="3" name="Picture 2">
            <a:extLst>
              <a:ext uri="{FF2B5EF4-FFF2-40B4-BE49-F238E27FC236}">
                <a16:creationId xmlns:a16="http://schemas.microsoft.com/office/drawing/2014/main" id="{82B31F7D-94F3-438C-8A44-149487B78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362"/>
            <a:ext cx="5944427" cy="3411638"/>
          </a:xfrm>
          <a:prstGeom prst="rect">
            <a:avLst/>
          </a:prstGeom>
        </p:spPr>
      </p:pic>
      <p:sp>
        <p:nvSpPr>
          <p:cNvPr id="8" name="TextBox 7">
            <a:extLst>
              <a:ext uri="{FF2B5EF4-FFF2-40B4-BE49-F238E27FC236}">
                <a16:creationId xmlns:a16="http://schemas.microsoft.com/office/drawing/2014/main" id="{969148C7-8BFA-40C7-893B-1EB899F4921D}"/>
              </a:ext>
            </a:extLst>
          </p:cNvPr>
          <p:cNvSpPr txBox="1"/>
          <p:nvPr/>
        </p:nvSpPr>
        <p:spPr>
          <a:xfrm>
            <a:off x="3942422" y="3879110"/>
            <a:ext cx="7202659" cy="584775"/>
          </a:xfrm>
          <a:prstGeom prst="rect">
            <a:avLst/>
          </a:prstGeom>
          <a:noFill/>
        </p:spPr>
        <p:txBody>
          <a:bodyPr wrap="squar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Không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cắt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ngang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cành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hoa</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8830985-D849-4B04-9576-3109D3C5A658}"/>
              </a:ext>
            </a:extLst>
          </p:cNvPr>
          <p:cNvSpPr txBox="1"/>
          <p:nvPr/>
        </p:nvSpPr>
        <p:spPr>
          <a:xfrm rot="1099482">
            <a:off x="-66655" y="4511293"/>
            <a:ext cx="6808763"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ea typeface="Minion Pro"/>
              </a:rPr>
              <a:t>D</a:t>
            </a:r>
            <a:r>
              <a:rPr lang="vi-VN" sz="3200" b="1" dirty="0">
                <a:solidFill>
                  <a:srgbClr val="FF0000"/>
                </a:solidFill>
                <a:effectLst/>
                <a:latin typeface="Times New Roman" panose="02020603050405020304" pitchFamily="18" charset="0"/>
                <a:ea typeface="Minion Pro"/>
              </a:rPr>
              <a:t>ùng kéo an toàn, cắt chéo cuống hoa</a:t>
            </a:r>
            <a:endParaRPr lang="vi-VN" sz="3200" b="1" dirty="0">
              <a:solidFill>
                <a:srgbClr val="FF0000"/>
              </a:solidFill>
            </a:endParaRPr>
          </a:p>
        </p:txBody>
      </p:sp>
    </p:spTree>
    <p:extLst>
      <p:ext uri="{BB962C8B-B14F-4D97-AF65-F5344CB8AC3E}">
        <p14:creationId xmlns:p14="http://schemas.microsoft.com/office/powerpoint/2010/main" val="5945431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4B112-BCA0-4EFC-9930-84C811EB5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235569" cy="2912012"/>
          </a:xfrm>
          <a:prstGeom prst="rect">
            <a:avLst/>
          </a:prstGeom>
        </p:spPr>
      </p:pic>
      <p:pic>
        <p:nvPicPr>
          <p:cNvPr id="5" name="Picture 4">
            <a:extLst>
              <a:ext uri="{FF2B5EF4-FFF2-40B4-BE49-F238E27FC236}">
                <a16:creationId xmlns:a16="http://schemas.microsoft.com/office/drawing/2014/main" id="{58967792-59F2-4475-A881-9ED35591E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885" y="0"/>
            <a:ext cx="3795346" cy="2912012"/>
          </a:xfrm>
          <a:prstGeom prst="rect">
            <a:avLst/>
          </a:prstGeom>
        </p:spPr>
      </p:pic>
      <p:pic>
        <p:nvPicPr>
          <p:cNvPr id="7" name="Picture 6">
            <a:extLst>
              <a:ext uri="{FF2B5EF4-FFF2-40B4-BE49-F238E27FC236}">
                <a16:creationId xmlns:a16="http://schemas.microsoft.com/office/drawing/2014/main" id="{01FF3768-C3D2-42A1-9A44-F31DD65E3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156" y="0"/>
            <a:ext cx="3638843" cy="2912012"/>
          </a:xfrm>
          <a:prstGeom prst="rect">
            <a:avLst/>
          </a:prstGeom>
        </p:spPr>
      </p:pic>
      <p:sp>
        <p:nvSpPr>
          <p:cNvPr id="9" name="TextBox 8">
            <a:extLst>
              <a:ext uri="{FF2B5EF4-FFF2-40B4-BE49-F238E27FC236}">
                <a16:creationId xmlns:a16="http://schemas.microsoft.com/office/drawing/2014/main" id="{144F7497-DEC5-473A-8F28-D122E158F1FA}"/>
              </a:ext>
            </a:extLst>
          </p:cNvPr>
          <p:cNvSpPr txBox="1"/>
          <p:nvPr/>
        </p:nvSpPr>
        <p:spPr>
          <a:xfrm>
            <a:off x="1964788" y="3213371"/>
            <a:ext cx="10510910" cy="523220"/>
          </a:xfrm>
          <a:prstGeom prst="rect">
            <a:avLst/>
          </a:prstGeom>
          <a:noFill/>
        </p:spPr>
        <p:txBody>
          <a:bodyPr wrap="square" rtlCol="0">
            <a:spAutoFit/>
          </a:bodyPr>
          <a:lstStyle/>
          <a:p>
            <a:r>
              <a:rPr lang="vi-VN" sz="2800" b="1" dirty="0">
                <a:solidFill>
                  <a:srgbClr val="FF0000"/>
                </a:solidFill>
                <a:effectLst/>
                <a:latin typeface="Times New Roman" panose="02020603050405020304" pitchFamily="18" charset="0"/>
                <a:ea typeface="Minion Pro"/>
              </a:rPr>
              <a:t>Cắm từng cành lá, cành hoa chứ không cắm cả túm, bó vào lọ</a:t>
            </a:r>
            <a:endParaRPr lang="vi-VN" sz="2800" b="1" dirty="0">
              <a:solidFill>
                <a:srgbClr val="FF0000"/>
              </a:solidFill>
            </a:endParaRPr>
          </a:p>
        </p:txBody>
      </p:sp>
      <p:sp>
        <p:nvSpPr>
          <p:cNvPr id="10" name="TextBox 9">
            <a:extLst>
              <a:ext uri="{FF2B5EF4-FFF2-40B4-BE49-F238E27FC236}">
                <a16:creationId xmlns:a16="http://schemas.microsoft.com/office/drawing/2014/main" id="{6EA61A2B-5857-4569-8D76-846475767E71}"/>
              </a:ext>
            </a:extLst>
          </p:cNvPr>
          <p:cNvSpPr txBox="1"/>
          <p:nvPr/>
        </p:nvSpPr>
        <p:spPr>
          <a:xfrm>
            <a:off x="1793632" y="3090260"/>
            <a:ext cx="10510910" cy="646331"/>
          </a:xfrm>
          <a:prstGeom prst="rect">
            <a:avLst/>
          </a:prstGeom>
          <a:noFill/>
        </p:spPr>
        <p:txBody>
          <a:bodyPr wrap="square" rtlCol="0">
            <a:spAutoFit/>
          </a:bodyPr>
          <a:lstStyle/>
          <a:p>
            <a:r>
              <a:rPr lang="en-US" sz="3600" b="1" dirty="0">
                <a:solidFill>
                  <a:srgbClr val="FF0000"/>
                </a:solidFill>
                <a:effectLst/>
                <a:latin typeface="Times New Roman" panose="02020603050405020304" pitchFamily="18" charset="0"/>
                <a:ea typeface="Minion Pro"/>
              </a:rPr>
              <a:t>Con </a:t>
            </a:r>
            <a:r>
              <a:rPr lang="en-US" sz="3600" b="1" dirty="0" err="1">
                <a:solidFill>
                  <a:srgbClr val="FF0000"/>
                </a:solidFill>
                <a:effectLst/>
                <a:latin typeface="Times New Roman" panose="02020603050405020304" pitchFamily="18" charset="0"/>
                <a:ea typeface="Minion Pro"/>
              </a:rPr>
              <a:t>hãy</a:t>
            </a:r>
            <a:r>
              <a:rPr lang="en-US" sz="3600" b="1" dirty="0">
                <a:solidFill>
                  <a:srgbClr val="FF0000"/>
                </a:solidFill>
                <a:effectLst/>
                <a:latin typeface="Times New Roman" panose="02020603050405020304" pitchFamily="18" charset="0"/>
                <a:ea typeface="Minion Pro"/>
              </a:rPr>
              <a:t> </a:t>
            </a:r>
            <a:r>
              <a:rPr lang="en-US" sz="3600" b="1" dirty="0" err="1">
                <a:solidFill>
                  <a:srgbClr val="FF0000"/>
                </a:solidFill>
                <a:effectLst/>
                <a:latin typeface="Times New Roman" panose="02020603050405020304" pitchFamily="18" charset="0"/>
                <a:ea typeface="Minion Pro"/>
              </a:rPr>
              <a:t>nhờ</a:t>
            </a:r>
            <a:r>
              <a:rPr lang="en-US" sz="3600" b="1" dirty="0">
                <a:solidFill>
                  <a:srgbClr val="FF0000"/>
                </a:solidFill>
                <a:effectLst/>
                <a:latin typeface="Times New Roman" panose="02020603050405020304" pitchFamily="18" charset="0"/>
                <a:ea typeface="Minion Pro"/>
              </a:rPr>
              <a:t> </a:t>
            </a:r>
            <a:r>
              <a:rPr lang="en-US" sz="3600" b="1" dirty="0" err="1">
                <a:solidFill>
                  <a:srgbClr val="FF0000"/>
                </a:solidFill>
                <a:effectLst/>
                <a:latin typeface="Times New Roman" panose="02020603050405020304" pitchFamily="18" charset="0"/>
                <a:ea typeface="Minion Pro"/>
              </a:rPr>
              <a:t>bố</a:t>
            </a:r>
            <a:r>
              <a:rPr lang="en-US" sz="3600" b="1" dirty="0">
                <a:solidFill>
                  <a:srgbClr val="FF0000"/>
                </a:solidFill>
                <a:effectLst/>
                <a:latin typeface="Times New Roman" panose="02020603050405020304" pitchFamily="18" charset="0"/>
                <a:ea typeface="Minion Pro"/>
              </a:rPr>
              <a:t> </a:t>
            </a:r>
            <a:r>
              <a:rPr lang="en-US" sz="3600" b="1" dirty="0" err="1">
                <a:solidFill>
                  <a:srgbClr val="FF0000"/>
                </a:solidFill>
                <a:effectLst/>
                <a:latin typeface="Times New Roman" panose="02020603050405020304" pitchFamily="18" charset="0"/>
                <a:ea typeface="Minion Pro"/>
              </a:rPr>
              <a:t>mẹ</a:t>
            </a:r>
            <a:r>
              <a:rPr lang="en-US" sz="3600" b="1" dirty="0">
                <a:solidFill>
                  <a:srgbClr val="FF0000"/>
                </a:solidFill>
                <a:effectLst/>
                <a:latin typeface="Times New Roman" panose="02020603050405020304" pitchFamily="18" charset="0"/>
                <a:ea typeface="Minion Pro"/>
              </a:rPr>
              <a:t> </a:t>
            </a:r>
            <a:r>
              <a:rPr lang="en-US" sz="3600" b="1" dirty="0" err="1">
                <a:solidFill>
                  <a:srgbClr val="FF0000"/>
                </a:solidFill>
                <a:effectLst/>
                <a:latin typeface="Times New Roman" panose="02020603050405020304" pitchFamily="18" charset="0"/>
                <a:ea typeface="Minion Pro"/>
              </a:rPr>
              <a:t>cùng</a:t>
            </a:r>
            <a:r>
              <a:rPr lang="en-US" sz="3600" b="1" dirty="0">
                <a:solidFill>
                  <a:srgbClr val="FF0000"/>
                </a:solidFill>
                <a:effectLst/>
                <a:latin typeface="Times New Roman" panose="02020603050405020304" pitchFamily="18" charset="0"/>
                <a:ea typeface="Minion Pro"/>
              </a:rPr>
              <a:t> </a:t>
            </a:r>
            <a:r>
              <a:rPr lang="en-US" sz="3600" b="1" dirty="0" err="1">
                <a:solidFill>
                  <a:srgbClr val="FF0000"/>
                </a:solidFill>
                <a:effectLst/>
                <a:latin typeface="Times New Roman" panose="02020603050405020304" pitchFamily="18" charset="0"/>
                <a:ea typeface="Minion Pro"/>
              </a:rPr>
              <a:t>thực</a:t>
            </a:r>
            <a:r>
              <a:rPr lang="en-US" sz="3600" b="1" dirty="0">
                <a:solidFill>
                  <a:srgbClr val="FF0000"/>
                </a:solidFill>
                <a:effectLst/>
                <a:latin typeface="Times New Roman" panose="02020603050405020304" pitchFamily="18" charset="0"/>
                <a:ea typeface="Minion Pro"/>
              </a:rPr>
              <a:t> </a:t>
            </a:r>
            <a:r>
              <a:rPr lang="en-US" sz="3600" b="1" dirty="0" err="1">
                <a:solidFill>
                  <a:srgbClr val="FF0000"/>
                </a:solidFill>
                <a:effectLst/>
                <a:latin typeface="Times New Roman" panose="02020603050405020304" pitchFamily="18" charset="0"/>
                <a:ea typeface="Minion Pro"/>
              </a:rPr>
              <a:t>hành</a:t>
            </a:r>
            <a:r>
              <a:rPr lang="en-US" sz="3600" b="1" dirty="0">
                <a:solidFill>
                  <a:srgbClr val="FF0000"/>
                </a:solidFill>
                <a:effectLst/>
                <a:latin typeface="Times New Roman" panose="02020603050405020304" pitchFamily="18" charset="0"/>
                <a:ea typeface="Minion Pro"/>
              </a:rPr>
              <a:t> </a:t>
            </a:r>
            <a:r>
              <a:rPr lang="en-US" sz="3600" b="1" dirty="0" err="1">
                <a:solidFill>
                  <a:srgbClr val="FF0000"/>
                </a:solidFill>
                <a:effectLst/>
                <a:latin typeface="Times New Roman" panose="02020603050405020304" pitchFamily="18" charset="0"/>
                <a:ea typeface="Minion Pro"/>
              </a:rPr>
              <a:t>với</a:t>
            </a:r>
            <a:r>
              <a:rPr lang="en-US" sz="3600" b="1" dirty="0">
                <a:solidFill>
                  <a:srgbClr val="FF0000"/>
                </a:solidFill>
                <a:effectLst/>
                <a:latin typeface="Times New Roman" panose="02020603050405020304" pitchFamily="18" charset="0"/>
                <a:ea typeface="Minion Pro"/>
              </a:rPr>
              <a:t> </a:t>
            </a:r>
            <a:r>
              <a:rPr lang="en-US" sz="3600" b="1" dirty="0" err="1">
                <a:solidFill>
                  <a:srgbClr val="FF0000"/>
                </a:solidFill>
                <a:effectLst/>
                <a:latin typeface="Times New Roman" panose="02020603050405020304" pitchFamily="18" charset="0"/>
                <a:ea typeface="Minion Pro"/>
              </a:rPr>
              <a:t>mình</a:t>
            </a:r>
            <a:r>
              <a:rPr lang="en-US" sz="3600" b="1" dirty="0">
                <a:solidFill>
                  <a:srgbClr val="FF0000"/>
                </a:solidFill>
                <a:effectLst/>
                <a:latin typeface="Times New Roman" panose="02020603050405020304" pitchFamily="18" charset="0"/>
                <a:ea typeface="Minion Pro"/>
              </a:rPr>
              <a:t> </a:t>
            </a:r>
            <a:r>
              <a:rPr lang="en-US" sz="3600" b="1" dirty="0" err="1">
                <a:solidFill>
                  <a:srgbClr val="FF0000"/>
                </a:solidFill>
                <a:effectLst/>
                <a:latin typeface="Times New Roman" panose="02020603050405020304" pitchFamily="18" charset="0"/>
                <a:ea typeface="Minion Pro"/>
              </a:rPr>
              <a:t>nhé</a:t>
            </a:r>
            <a:r>
              <a:rPr lang="en-US" sz="3600" b="1" dirty="0">
                <a:solidFill>
                  <a:srgbClr val="FF0000"/>
                </a:solidFill>
                <a:effectLst/>
                <a:latin typeface="Times New Roman" panose="02020603050405020304" pitchFamily="18" charset="0"/>
                <a:ea typeface="Minion Pro"/>
              </a:rPr>
              <a:t>!</a:t>
            </a:r>
            <a:endParaRPr lang="vi-VN" sz="3600" b="1" dirty="0">
              <a:solidFill>
                <a:srgbClr val="FF0000"/>
              </a:solidFill>
            </a:endParaRPr>
          </a:p>
        </p:txBody>
      </p:sp>
    </p:spTree>
    <p:extLst>
      <p:ext uri="{BB962C8B-B14F-4D97-AF65-F5344CB8AC3E}">
        <p14:creationId xmlns:p14="http://schemas.microsoft.com/office/powerpoint/2010/main" val="135415677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1" nodeType="clickEffect">
                                  <p:stCondLst>
                                    <p:cond delay="0"/>
                                  </p:stCondLst>
                                  <p:childTnLst>
                                    <p:animEffect transition="out" filter="circle(out)">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1" nodeType="clickEffect">
                                  <p:stCondLst>
                                    <p:cond delay="0"/>
                                  </p:stCondLst>
                                  <p:childTnLst>
                                    <p:animEffect transition="out" filter="circle(out)">
                                      <p:cBhvr>
                                        <p:cTn id="38" dur="2000"/>
                                        <p:tgtEl>
                                          <p:spTgt spid="10"/>
                                        </p:tgtEl>
                                      </p:cBhvr>
                                    </p:animEffect>
                                    <p:set>
                                      <p:cBhvr>
                                        <p:cTn id="39"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9780"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a:solidFill>
                  <a:schemeClr val="bg1"/>
                </a:solidFill>
                <a:latin typeface="Arial" pitchFamily="34" charset="0"/>
                <a:cs typeface="Arial" pitchFamily="34" charset="0"/>
              </a:rPr>
              <a:t>Cam </a:t>
            </a:r>
            <a:r>
              <a:rPr lang="en-US" sz="7200" b="1" dirty="0" err="1">
                <a:solidFill>
                  <a:schemeClr val="bg1"/>
                </a:solidFill>
                <a:latin typeface="Arial" pitchFamily="34" charset="0"/>
                <a:cs typeface="Arial" pitchFamily="34" charset="0"/>
              </a:rPr>
              <a:t>kết</a:t>
            </a:r>
            <a:r>
              <a:rPr lang="en-US" sz="7200" b="1" dirty="0">
                <a:solidFill>
                  <a:schemeClr val="bg1"/>
                </a:solidFill>
                <a:latin typeface="Arial" pitchFamily="34" charset="0"/>
                <a:cs typeface="Arial" pitchFamily="34" charset="0"/>
              </a:rPr>
              <a:t> </a:t>
            </a:r>
            <a:r>
              <a:rPr lang="en-US" sz="7200" b="1" dirty="0" err="1">
                <a:solidFill>
                  <a:schemeClr val="bg1"/>
                </a:solidFill>
                <a:latin typeface="Arial" pitchFamily="34" charset="0"/>
                <a:cs typeface="Arial" pitchFamily="34" charset="0"/>
              </a:rPr>
              <a:t>hành</a:t>
            </a:r>
            <a:r>
              <a:rPr lang="en-US" sz="7200" b="1" dirty="0">
                <a:solidFill>
                  <a:schemeClr val="bg1"/>
                </a:solidFill>
                <a:latin typeface="Arial" pitchFamily="34" charset="0"/>
                <a:cs typeface="Arial" pitchFamily="34" charset="0"/>
              </a:rPr>
              <a:t> </a:t>
            </a:r>
            <a:r>
              <a:rPr lang="en-US" sz="7200" b="1" dirty="0" err="1">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0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D3E89-574F-4BFF-82D2-CF99A8D816FE}"/>
              </a:ext>
            </a:extLst>
          </p:cNvPr>
          <p:cNvSpPr txBox="1"/>
          <p:nvPr/>
        </p:nvSpPr>
        <p:spPr>
          <a:xfrm>
            <a:off x="3209925" y="447675"/>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a16="http://schemas.microsoft.com/office/drawing/2014/main" id="{1B6D575F-D6C7-493F-A409-72B6EE04C4FD}"/>
              </a:ext>
            </a:extLst>
          </p:cNvPr>
          <p:cNvPicPr>
            <a:picLocks noChangeAspect="1"/>
          </p:cNvPicPr>
          <p:nvPr/>
        </p:nvPicPr>
        <p:blipFill>
          <a:blip r:embed="rId3"/>
          <a:stretch>
            <a:fillRect/>
          </a:stretch>
        </p:blipFill>
        <p:spPr>
          <a:xfrm>
            <a:off x="1074655" y="1732845"/>
            <a:ext cx="10011265" cy="3968832"/>
          </a:xfrm>
          <a:prstGeom prst="rect">
            <a:avLst/>
          </a:prstGeom>
        </p:spPr>
      </p:pic>
    </p:spTree>
    <p:extLst>
      <p:ext uri="{BB962C8B-B14F-4D97-AF65-F5344CB8AC3E}">
        <p14:creationId xmlns:p14="http://schemas.microsoft.com/office/powerpoint/2010/main" val="1122927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a:solidFill>
                  <a:schemeClr val="bg1"/>
                </a:solidFill>
                <a:latin typeface="Arial" pitchFamily="34" charset="0"/>
                <a:cs typeface="Arial" pitchFamily="34" charset="0"/>
              </a:rPr>
              <a:t> </a:t>
            </a:r>
            <a:r>
              <a:rPr lang="en-US" sz="7200" b="1" dirty="0" err="1">
                <a:solidFill>
                  <a:schemeClr val="bg1"/>
                </a:solidFill>
                <a:latin typeface="Arial" pitchFamily="34" charset="0"/>
                <a:cs typeface="Arial" pitchFamily="34" charset="0"/>
              </a:rPr>
              <a:t>Khởi</a:t>
            </a:r>
            <a:r>
              <a:rPr lang="en-US" sz="7200" b="1" dirty="0">
                <a:solidFill>
                  <a:schemeClr val="bg1"/>
                </a:solidFill>
                <a:latin typeface="Arial" pitchFamily="34" charset="0"/>
                <a:cs typeface="Arial" pitchFamily="34" charset="0"/>
              </a:rPr>
              <a:t> </a:t>
            </a:r>
            <a:r>
              <a:rPr lang="en-US" sz="7200" b="1" dirty="0" err="1">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5678"/>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a16="http://schemas.microsoft.com/office/drawing/2014/main" id="{E0EFE36F-707A-4C08-8F06-D2520328FC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963507"/>
          </a:xfrm>
          <a:prstGeom prst="rect">
            <a:avLst/>
          </a:prstGeom>
        </p:spPr>
      </p:pic>
    </p:spTree>
    <p:extLst>
      <p:ext uri="{BB962C8B-B14F-4D97-AF65-F5344CB8AC3E}">
        <p14:creationId xmlns:p14="http://schemas.microsoft.com/office/powerpoint/2010/main" val="38172012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3975AC-0CE6-49C1-8C98-0D9F76350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2" y="1167618"/>
            <a:ext cx="12295162" cy="3071225"/>
          </a:xfrm>
          <a:prstGeom prst="rect">
            <a:avLst/>
          </a:prstGeom>
        </p:spPr>
      </p:pic>
      <p:sp>
        <p:nvSpPr>
          <p:cNvPr id="4" name="Rectangle: Rounded Corners 3">
            <a:extLst>
              <a:ext uri="{FF2B5EF4-FFF2-40B4-BE49-F238E27FC236}">
                <a16:creationId xmlns:a16="http://schemas.microsoft.com/office/drawing/2014/main" id="{E587EAB7-715E-4B99-8159-6750FCCAB969}"/>
              </a:ext>
            </a:extLst>
          </p:cNvPr>
          <p:cNvSpPr/>
          <p:nvPr/>
        </p:nvSpPr>
        <p:spPr>
          <a:xfrm>
            <a:off x="1943100" y="195943"/>
            <a:ext cx="8385888" cy="521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dirty="0">
                <a:solidFill>
                  <a:prstClr val="white"/>
                </a:solidFill>
                <a:latin typeface="+mj-lt"/>
              </a:rPr>
              <a:t>Kể câu chuyện về </a:t>
            </a:r>
            <a:r>
              <a:rPr lang="vi-VN" sz="3200" i="1" dirty="0">
                <a:solidFill>
                  <a:srgbClr val="FF0000"/>
                </a:solidFill>
                <a:latin typeface="+mj-lt"/>
              </a:rPr>
              <a:t>Cậu bé hậu đậu</a:t>
            </a:r>
            <a:endParaRPr kumimoji="0" lang="en-US" sz="3200" b="0" i="1" u="none" strike="noStrike" kern="1200" cap="none" spc="0" normalizeH="0" baseline="0" noProof="0" dirty="0">
              <a:ln>
                <a:noFill/>
              </a:ln>
              <a:solidFill>
                <a:srgbClr val="FF0000"/>
              </a:solidFill>
              <a:effectLst/>
              <a:uLnTx/>
              <a:uFillTx/>
              <a:latin typeface="+mj-lt"/>
            </a:endParaRPr>
          </a:p>
        </p:txBody>
      </p:sp>
      <p:sp>
        <p:nvSpPr>
          <p:cNvPr id="5" name="Rectangle 4">
            <a:extLst>
              <a:ext uri="{FF2B5EF4-FFF2-40B4-BE49-F238E27FC236}">
                <a16:creationId xmlns:a16="http://schemas.microsoft.com/office/drawing/2014/main" id="{697D230A-1107-46F7-802F-0D9349CF5895}"/>
              </a:ext>
            </a:extLst>
          </p:cNvPr>
          <p:cNvSpPr/>
          <p:nvPr/>
        </p:nvSpPr>
        <p:spPr>
          <a:xfrm>
            <a:off x="-103162" y="4170269"/>
            <a:ext cx="12295162" cy="3040225"/>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vi-VN" sz="2400" dirty="0">
                <a:latin typeface="+mj-lt"/>
                <a:cs typeface="Calibri" panose="020F0502020204030204" pitchFamily="34" charset="0"/>
              </a:rPr>
              <a:t> </a:t>
            </a:r>
            <a:endParaRPr kumimoji="0" lang="en-US" sz="24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
        <p:nvSpPr>
          <p:cNvPr id="6" name="TextBox 5">
            <a:extLst>
              <a:ext uri="{FF2B5EF4-FFF2-40B4-BE49-F238E27FC236}">
                <a16:creationId xmlns:a16="http://schemas.microsoft.com/office/drawing/2014/main" id="{3D4F8727-5A2B-4AE5-A331-2D5D965FBE5A}"/>
              </a:ext>
            </a:extLst>
          </p:cNvPr>
          <p:cNvSpPr txBox="1"/>
          <p:nvPr/>
        </p:nvSpPr>
        <p:spPr>
          <a:xfrm>
            <a:off x="733865" y="4566996"/>
            <a:ext cx="10621108" cy="2246769"/>
          </a:xfrm>
          <a:prstGeom prst="rect">
            <a:avLst/>
          </a:prstGeom>
          <a:noFill/>
        </p:spPr>
        <p:txBody>
          <a:bodyPr wrap="square" rtlCol="0">
            <a:spAutoFit/>
          </a:bodyPr>
          <a:lstStyle/>
          <a:p>
            <a:r>
              <a:rPr lang="vi-VN" sz="2800" dirty="0">
                <a:latin typeface="+mj-lt"/>
                <a:cs typeface="Calibri" panose="020F0502020204030204" pitchFamily="34" charset="0"/>
              </a:rPr>
              <a:t>“Ngày xửa ngày xưa, ở hành tinh Xủng Xoảng có một cậu bé tên là Úi Chà! Cậu bé </a:t>
            </a:r>
            <a:r>
              <a:rPr lang="en-US" sz="2800" dirty="0">
                <a:latin typeface="+mj-lt"/>
                <a:cs typeface="Calibri" panose="020F0502020204030204" pitchFamily="34" charset="0"/>
              </a:rPr>
              <a:t> </a:t>
            </a:r>
            <a:r>
              <a:rPr lang="vi-VN" sz="2800" dirty="0">
                <a:latin typeface="+mj-lt"/>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2800" dirty="0">
                <a:latin typeface="+mj-lt"/>
                <a:cs typeface="Calibri" panose="020F0502020204030204" pitchFamily="34" charset="0"/>
              </a:rPr>
              <a:t> </a:t>
            </a:r>
            <a:r>
              <a:rPr lang="vi-VN" sz="2800" dirty="0">
                <a:latin typeface="+mj-lt"/>
                <a:cs typeface="Calibri" panose="020F0502020204030204" pitchFamily="34" charset="0"/>
              </a:rPr>
              <a:t>Chà vừa xem điện thoại</a:t>
            </a:r>
            <a:r>
              <a:rPr lang="en-US" sz="2800" dirty="0">
                <a:latin typeface="+mj-lt"/>
                <a:cs typeface="Calibri" panose="020F0502020204030204" pitchFamily="34" charset="0"/>
              </a:rPr>
              <a:t>.</a:t>
            </a:r>
            <a:endParaRPr lang="vi-VN" sz="2800" dirty="0"/>
          </a:p>
        </p:txBody>
      </p:sp>
    </p:spTree>
    <p:extLst>
      <p:ext uri="{BB962C8B-B14F-4D97-AF65-F5344CB8AC3E}">
        <p14:creationId xmlns:p14="http://schemas.microsoft.com/office/powerpoint/2010/main" val="384031788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63CEA-05D8-42E8-B4D0-265BB99D5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56" y="2644725"/>
            <a:ext cx="3869642" cy="4339883"/>
          </a:xfrm>
          <a:prstGeom prst="rect">
            <a:avLst/>
          </a:prstGeom>
        </p:spPr>
      </p:pic>
      <p:sp>
        <p:nvSpPr>
          <p:cNvPr id="4" name="Cloud 3">
            <a:extLst>
              <a:ext uri="{FF2B5EF4-FFF2-40B4-BE49-F238E27FC236}">
                <a16:creationId xmlns:a16="http://schemas.microsoft.com/office/drawing/2014/main" id="{F9655AA6-8D66-43AA-A85A-78FC319AA393}"/>
              </a:ext>
            </a:extLst>
          </p:cNvPr>
          <p:cNvSpPr/>
          <p:nvPr/>
        </p:nvSpPr>
        <p:spPr>
          <a:xfrm>
            <a:off x="3321586" y="126609"/>
            <a:ext cx="7397996" cy="3679708"/>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err="1">
                <a:latin typeface="Times New Roman" panose="02020603050405020304" pitchFamily="18" charset="0"/>
                <a:cs typeface="Times New Roman" panose="02020603050405020304" pitchFamily="18" charset="0"/>
              </a:rPr>
              <a:t>Tiếng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rơi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tạo</a:t>
            </a:r>
            <a:r>
              <a:rPr lang="en-US" sz="5400" dirty="0">
                <a:latin typeface="Times New Roman" panose="02020603050405020304" pitchFamily="18" charset="0"/>
                <a:cs typeface="Times New Roman" panose="02020603050405020304" pitchFamily="18" charset="0"/>
              </a:rPr>
              <a:t> ra </a:t>
            </a:r>
            <a:r>
              <a:rPr lang="en-US" sz="5400" dirty="0" err="1">
                <a:latin typeface="Times New Roman" panose="02020603050405020304" pitchFamily="18" charset="0"/>
                <a:cs typeface="Times New Roman" panose="02020603050405020304" pitchFamily="18" charset="0"/>
              </a:rPr>
              <a:t>âm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thanh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gì</a:t>
            </a:r>
            <a:r>
              <a:rPr lang="en-US" sz="5400" dirty="0">
                <a:latin typeface="Times New Roman" panose="02020603050405020304" pitchFamily="18" charset="0"/>
                <a:cs typeface="Times New Roman" panose="02020603050405020304" pitchFamily="18" charset="0"/>
              </a:rPr>
              <a:t>?</a:t>
            </a:r>
          </a:p>
        </p:txBody>
      </p:sp>
      <p:sp>
        <p:nvSpPr>
          <p:cNvPr id="5" name="Cloud 4">
            <a:extLst>
              <a:ext uri="{FF2B5EF4-FFF2-40B4-BE49-F238E27FC236}">
                <a16:creationId xmlns:a16="http://schemas.microsoft.com/office/drawing/2014/main" id="{9F0DA86C-5176-4A7B-97B4-B3DCCE25C416}"/>
              </a:ext>
            </a:extLst>
          </p:cNvPr>
          <p:cNvSpPr/>
          <p:nvPr/>
        </p:nvSpPr>
        <p:spPr>
          <a:xfrm>
            <a:off x="3213148" y="0"/>
            <a:ext cx="7614871" cy="4339882"/>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err="1">
                <a:latin typeface="Times New Roman" panose="02020603050405020304" pitchFamily="18" charset="0"/>
                <a:cs typeface="Times New Roman" panose="02020603050405020304" pitchFamily="18" charset="0"/>
              </a:rPr>
              <a:t>Tiếng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rơi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loảng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xoảng</a:t>
            </a:r>
            <a:endParaRPr lang="en-US" sz="5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6E76287-69EB-436B-985D-43E9FAAC30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148" y="-30884"/>
            <a:ext cx="8978852" cy="6888883"/>
          </a:xfrm>
          <a:prstGeom prst="rect">
            <a:avLst/>
          </a:prstGeom>
        </p:spPr>
      </p:pic>
      <p:pic>
        <p:nvPicPr>
          <p:cNvPr id="8" name="am-thanh-tieng-dap-chen-bat-dia-vo">
            <a:hlinkClick r:id="" action="ppaction://media"/>
            <a:extLst>
              <a:ext uri="{FF2B5EF4-FFF2-40B4-BE49-F238E27FC236}">
                <a16:creationId xmlns:a16="http://schemas.microsoft.com/office/drawing/2014/main" id="{0FAFB08B-1188-4E06-A813-97729CB3C42C}"/>
              </a:ext>
            </a:extLst>
          </p:cNvPr>
          <p:cNvPicPr>
            <a:picLocks noChangeAspect="1"/>
          </p:cNvPicPr>
          <p:nvPr>
            <a:audioFile r:link="rId1"/>
            <p:extLst>
              <p:ext uri="{DAA4B4D4-6D71-4841-9C94-3DE7FCFB9230}">
                <p14:media xmlns:p14="http://schemas.microsoft.com/office/powerpoint/2010/main" r:embed="rId2">
                  <p14:trim st="2736"/>
                </p14:media>
              </p:ext>
            </p:extLst>
          </p:nvPr>
        </p:nvPicPr>
        <p:blipFill>
          <a:blip r:embed="rId6"/>
          <a:stretch>
            <a:fillRect/>
          </a:stretch>
        </p:blipFill>
        <p:spPr>
          <a:xfrm>
            <a:off x="11404210" y="126609"/>
            <a:ext cx="609600" cy="609600"/>
          </a:xfrm>
          <a:prstGeom prst="rect">
            <a:avLst/>
          </a:prstGeom>
        </p:spPr>
      </p:pic>
    </p:spTree>
    <p:extLst>
      <p:ext uri="{BB962C8B-B14F-4D97-AF65-F5344CB8AC3E}">
        <p14:creationId xmlns:p14="http://schemas.microsoft.com/office/powerpoint/2010/main" val="37357805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par>
                                <p:cTn id="25" presetID="1" presetClass="mediacall" presetSubtype="0" fill="hold" nodeType="withEffect">
                                  <p:stCondLst>
                                    <p:cond delay="0"/>
                                  </p:stCondLst>
                                  <p:childTnLst>
                                    <p:cmd type="call" cmd="playFrom(0.0)">
                                      <p:cBhvr>
                                        <p:cTn id="2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7" fill="hold" display="0">
                  <p:stCondLst>
                    <p:cond delay="indefinite"/>
                  </p:stCondLst>
                  <p:endCondLst>
                    <p:cond evt="onStopAudio" delay="0">
                      <p:tgtEl>
                        <p:sldTgt/>
                      </p:tgtEl>
                    </p:cond>
                  </p:endCondLst>
                </p:cTn>
                <p:tgtEl>
                  <p:spTgt spid="8"/>
                </p:tgtEl>
              </p:cMediaNode>
            </p:audio>
          </p:childTnLst>
        </p:cTn>
      </p:par>
    </p:tnLst>
    <p:bldLst>
      <p:bldP spid="4" grpId="0" animBg="1"/>
      <p:bldP spid="4"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2181226" y="30135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Vì mải với tay lấy rô bốt trái cây nên Úi Chà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2407445" y="1744395"/>
            <a:ext cx="7377110" cy="356791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600" dirty="0">
                <a:solidFill>
                  <a:prstClr val="white"/>
                </a:solidFill>
                <a:latin typeface="Calibri" panose="020F0502020204030204"/>
              </a:rPr>
              <a:t>Nước đổ như thế nào, rơi xuống đâu, làm ướt đồ đạc nào trong nhà </a:t>
            </a:r>
          </a:p>
          <a:p>
            <a:pPr lvl="0" algn="ctr"/>
            <a:r>
              <a:rPr lang="vi-VN" sz="3600" dirty="0">
                <a:solidFill>
                  <a:prstClr val="white"/>
                </a:solidFill>
                <a:latin typeface="Calibri" panose="020F0502020204030204"/>
              </a:rPr>
              <a:t>không?</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5" name="Cloud 4">
            <a:extLst>
              <a:ext uri="{FF2B5EF4-FFF2-40B4-BE49-F238E27FC236}">
                <a16:creationId xmlns:a16="http://schemas.microsoft.com/office/drawing/2014/main" id="{39C48171-22F2-4F18-9BF2-99179002C414}"/>
              </a:ext>
            </a:extLst>
          </p:cNvPr>
          <p:cNvSpPr/>
          <p:nvPr/>
        </p:nvSpPr>
        <p:spPr>
          <a:xfrm>
            <a:off x="2377440" y="1696916"/>
            <a:ext cx="7377110" cy="3567918"/>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4000" dirty="0" err="1">
                <a:solidFill>
                  <a:prstClr val="white"/>
                </a:solidFill>
                <a:latin typeface="Calibri" panose="020F0502020204030204"/>
              </a:rPr>
              <a:t>Nước</a:t>
            </a:r>
            <a:r>
              <a:rPr lang="en-US" sz="4000" dirty="0">
                <a:solidFill>
                  <a:prstClr val="white"/>
                </a:solidFill>
                <a:latin typeface="Calibri" panose="020F0502020204030204"/>
              </a:rPr>
              <a:t> </a:t>
            </a:r>
            <a:r>
              <a:rPr lang="en-US" sz="4000" dirty="0" err="1">
                <a:solidFill>
                  <a:prstClr val="white"/>
                </a:solidFill>
                <a:latin typeface="Calibri" panose="020F0502020204030204"/>
              </a:rPr>
              <a:t>đổ</a:t>
            </a:r>
            <a:r>
              <a:rPr lang="en-US" sz="4000" dirty="0">
                <a:solidFill>
                  <a:prstClr val="white"/>
                </a:solidFill>
                <a:latin typeface="Calibri" panose="020F0502020204030204"/>
              </a:rPr>
              <a:t> </a:t>
            </a:r>
            <a:r>
              <a:rPr lang="en-US" sz="4000" dirty="0" err="1">
                <a:solidFill>
                  <a:prstClr val="white"/>
                </a:solidFill>
                <a:latin typeface="Calibri" panose="020F0502020204030204"/>
              </a:rPr>
              <a:t>đầy</a:t>
            </a:r>
            <a:r>
              <a:rPr lang="en-US" sz="4000" dirty="0">
                <a:solidFill>
                  <a:prstClr val="white"/>
                </a:solidFill>
                <a:latin typeface="Calibri" panose="020F0502020204030204"/>
              </a:rPr>
              <a:t> ra </a:t>
            </a:r>
            <a:r>
              <a:rPr lang="en-US" sz="4000" dirty="0" err="1">
                <a:solidFill>
                  <a:prstClr val="white"/>
                </a:solidFill>
                <a:latin typeface="Calibri" panose="020F0502020204030204"/>
              </a:rPr>
              <a:t>nhà</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a:t>
            </a:r>
            <a:r>
              <a:rPr lang="en-US" sz="4000" dirty="0" err="1">
                <a:solidFill>
                  <a:prstClr val="white"/>
                </a:solidFill>
                <a:latin typeface="Calibri" panose="020F0502020204030204"/>
              </a:rPr>
              <a:t>ướt</a:t>
            </a:r>
            <a:r>
              <a:rPr lang="en-US" sz="4000" dirty="0">
                <a:solidFill>
                  <a:prstClr val="white"/>
                </a:solidFill>
                <a:latin typeface="Calibri" panose="020F0502020204030204"/>
              </a:rPr>
              <a:t> </a:t>
            </a:r>
            <a:r>
              <a:rPr lang="en-US" sz="4000" dirty="0" err="1">
                <a:solidFill>
                  <a:prstClr val="white"/>
                </a:solidFill>
                <a:latin typeface="Calibri" panose="020F0502020204030204"/>
              </a:rPr>
              <a:t>hết</a:t>
            </a:r>
            <a:r>
              <a:rPr lang="en-US" sz="4000" dirty="0">
                <a:solidFill>
                  <a:prstClr val="white"/>
                </a:solidFill>
                <a:latin typeface="Calibri" panose="020F0502020204030204"/>
              </a:rPr>
              <a:t> </a:t>
            </a:r>
            <a:r>
              <a:rPr lang="en-US" sz="4000" dirty="0" err="1">
                <a:solidFill>
                  <a:prstClr val="white"/>
                </a:solidFill>
                <a:latin typeface="Calibri" panose="020F0502020204030204"/>
              </a:rPr>
              <a:t>bàn</a:t>
            </a:r>
            <a:r>
              <a:rPr lang="en-US" sz="4000" dirty="0">
                <a:solidFill>
                  <a:prstClr val="white"/>
                </a:solidFill>
                <a:latin typeface="Calibri" panose="020F0502020204030204"/>
              </a:rPr>
              <a:t> </a:t>
            </a:r>
            <a:r>
              <a:rPr lang="en-US" sz="4000" dirty="0" err="1">
                <a:solidFill>
                  <a:prstClr val="white"/>
                </a:solidFill>
                <a:latin typeface="Calibri" panose="020F0502020204030204"/>
              </a:rPr>
              <a:t>ghế</a:t>
            </a:r>
            <a:r>
              <a:rPr lang="en-US" sz="4000" dirty="0">
                <a:solidFill>
                  <a:prstClr val="white"/>
                </a:solidFill>
                <a:latin typeface="Calibri" panose="020F0502020204030204"/>
              </a:rPr>
              <a:t>, </a:t>
            </a:r>
            <a:r>
              <a:rPr lang="en-US" sz="4000" dirty="0" err="1">
                <a:solidFill>
                  <a:prstClr val="white"/>
                </a:solidFill>
                <a:latin typeface="Calibri" panose="020F0502020204030204"/>
              </a:rPr>
              <a:t>đồ</a:t>
            </a:r>
            <a:r>
              <a:rPr lang="en-US" sz="4000" dirty="0">
                <a:solidFill>
                  <a:prstClr val="white"/>
                </a:solidFill>
                <a:latin typeface="Calibri" panose="020F0502020204030204"/>
              </a:rPr>
              <a:t> </a:t>
            </a:r>
            <a:r>
              <a:rPr lang="en-US" sz="4000" dirty="0" err="1">
                <a:solidFill>
                  <a:prstClr val="white"/>
                </a:solidFill>
                <a:latin typeface="Calibri" panose="020F0502020204030204"/>
              </a:rPr>
              <a:t>đạc</a:t>
            </a:r>
            <a:r>
              <a:rPr lang="en-US" sz="4000" dirty="0">
                <a:solidFill>
                  <a:prstClr val="white"/>
                </a:solidFill>
                <a:latin typeface="Calibri" panose="020F0502020204030204"/>
              </a:rPr>
              <a:t> </a:t>
            </a:r>
            <a:r>
              <a:rPr lang="en-US" sz="4000" dirty="0" err="1">
                <a:solidFill>
                  <a:prstClr val="white"/>
                </a:solidFill>
                <a:latin typeface="Calibri" panose="020F0502020204030204"/>
              </a:rPr>
              <a:t>trong</a:t>
            </a:r>
            <a:r>
              <a:rPr lang="en-US" sz="4000" dirty="0">
                <a:solidFill>
                  <a:prstClr val="white"/>
                </a:solidFill>
                <a:latin typeface="Calibri" panose="020F0502020204030204"/>
              </a:rPr>
              <a:t> </a:t>
            </a:r>
            <a:r>
              <a:rPr lang="en-US" sz="4000" dirty="0" err="1">
                <a:solidFill>
                  <a:prstClr val="white"/>
                </a:solidFill>
                <a:latin typeface="Calibri" panose="020F0502020204030204"/>
              </a:rPr>
              <a:t>nhà</a:t>
            </a:r>
            <a:r>
              <a:rPr lang="en-US" sz="4000" dirty="0">
                <a:solidFill>
                  <a:prstClr val="white"/>
                </a:solidFill>
                <a:latin typeface="Calibri" panose="020F0502020204030204"/>
              </a:rPr>
              <a:t>.</a:t>
            </a:r>
            <a:endParaRPr kumimoji="0" lang="en-US" sz="4000" b="0" i="0" u="none" strike="noStrike" kern="1200" cap="none" spc="0" normalizeH="0" baseline="0" noProof="0" dirty="0">
              <a:ln>
                <a:noFill/>
              </a:ln>
              <a:solidFill>
                <a:prstClr val="white"/>
              </a:solidFill>
              <a:effectLst/>
              <a:uLnTx/>
              <a:uFillTx/>
              <a:latin typeface="Calibri" panose="020F0502020204030204"/>
            </a:endParaRPr>
          </a:p>
        </p:txBody>
      </p:sp>
      <p:pic>
        <p:nvPicPr>
          <p:cNvPr id="6" name="Picture 5">
            <a:extLst>
              <a:ext uri="{FF2B5EF4-FFF2-40B4-BE49-F238E27FC236}">
                <a16:creationId xmlns:a16="http://schemas.microsoft.com/office/drawing/2014/main" id="{46CEA7D8-2464-4B49-9C04-DE74330E2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30" y="3597812"/>
            <a:ext cx="3023970" cy="3429000"/>
          </a:xfrm>
          <a:prstGeom prst="rect">
            <a:avLst/>
          </a:prstGeom>
        </p:spPr>
      </p:pic>
    </p:spTree>
    <p:extLst>
      <p:ext uri="{BB962C8B-B14F-4D97-AF65-F5344CB8AC3E}">
        <p14:creationId xmlns:p14="http://schemas.microsoft.com/office/powerpoint/2010/main" val="20114483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202044" y="1973657"/>
            <a:ext cx="6940761" cy="290790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4800" dirty="0">
                <a:solidFill>
                  <a:prstClr val="white"/>
                </a:solidFill>
                <a:latin typeface="Calibri" panose="020F0502020204030204"/>
              </a:rPr>
              <a:t>Điều gì xảy ra tiếp</a:t>
            </a:r>
            <a:endParaRPr kumimoji="0" lang="en-US" sz="4800" b="0" i="0" u="none" strike="noStrike" kern="1200" cap="none" spc="0" normalizeH="0" baseline="0" noProof="0" dirty="0">
              <a:ln>
                <a:noFill/>
              </a:ln>
              <a:solidFill>
                <a:prstClr val="white"/>
              </a:solidFill>
              <a:effectLst/>
              <a:uLnTx/>
              <a:uFillTx/>
              <a:latin typeface="Calibri" panose="020F0502020204030204"/>
            </a:endParaRPr>
          </a:p>
        </p:txBody>
      </p:sp>
      <p:sp>
        <p:nvSpPr>
          <p:cNvPr id="4" name="Cloud 3">
            <a:extLst>
              <a:ext uri="{FF2B5EF4-FFF2-40B4-BE49-F238E27FC236}">
                <a16:creationId xmlns:a16="http://schemas.microsoft.com/office/drawing/2014/main" id="{147B5C0C-955C-49C8-9005-B9CF3D7CAF7A}"/>
              </a:ext>
            </a:extLst>
          </p:cNvPr>
          <p:cNvSpPr/>
          <p:nvPr/>
        </p:nvSpPr>
        <p:spPr>
          <a:xfrm>
            <a:off x="3008139" y="1607898"/>
            <a:ext cx="7134666" cy="416879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4000" dirty="0" err="1">
                <a:solidFill>
                  <a:prstClr val="white"/>
                </a:solidFill>
                <a:latin typeface="Calibri" panose="020F0502020204030204"/>
              </a:rPr>
              <a:t>Cậu</a:t>
            </a:r>
            <a:r>
              <a:rPr lang="en-US" sz="4000" dirty="0">
                <a:solidFill>
                  <a:prstClr val="white"/>
                </a:solidFill>
                <a:latin typeface="Calibri" panose="020F0502020204030204"/>
              </a:rPr>
              <a:t> </a:t>
            </a:r>
            <a:r>
              <a:rPr lang="en-US" sz="4000" dirty="0" err="1">
                <a:solidFill>
                  <a:prstClr val="white"/>
                </a:solidFill>
                <a:latin typeface="Calibri" panose="020F0502020204030204"/>
              </a:rPr>
              <a:t>bé</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a:t>
            </a:r>
            <a:r>
              <a:rPr lang="en-US" sz="4000" dirty="0" err="1">
                <a:solidFill>
                  <a:prstClr val="white"/>
                </a:solidFill>
                <a:latin typeface="Calibri" panose="020F0502020204030204"/>
              </a:rPr>
              <a:t>đổ</a:t>
            </a:r>
            <a:r>
              <a:rPr lang="en-US" sz="4000" dirty="0">
                <a:solidFill>
                  <a:prstClr val="white"/>
                </a:solidFill>
                <a:latin typeface="Calibri" panose="020F0502020204030204"/>
              </a:rPr>
              <a:t> </a:t>
            </a:r>
            <a:r>
              <a:rPr lang="en-US" sz="4000" dirty="0" err="1">
                <a:solidFill>
                  <a:prstClr val="white"/>
                </a:solidFill>
                <a:latin typeface="Calibri" panose="020F0502020204030204"/>
              </a:rPr>
              <a:t>hết</a:t>
            </a:r>
            <a:r>
              <a:rPr lang="en-US" sz="4000" dirty="0">
                <a:solidFill>
                  <a:prstClr val="white"/>
                </a:solidFill>
                <a:latin typeface="Calibri" panose="020F0502020204030204"/>
              </a:rPr>
              <a:t> </a:t>
            </a:r>
            <a:r>
              <a:rPr lang="en-US" sz="4000" dirty="0" err="1">
                <a:solidFill>
                  <a:prstClr val="white"/>
                </a:solidFill>
                <a:latin typeface="Calibri" panose="020F0502020204030204"/>
              </a:rPr>
              <a:t>rổ</a:t>
            </a:r>
            <a:r>
              <a:rPr lang="en-US" sz="4000" dirty="0">
                <a:solidFill>
                  <a:prstClr val="white"/>
                </a:solidFill>
                <a:latin typeface="Calibri" panose="020F0502020204030204"/>
              </a:rPr>
              <a:t> </a:t>
            </a:r>
            <a:r>
              <a:rPr lang="en-US" sz="4000" dirty="0" err="1">
                <a:solidFill>
                  <a:prstClr val="white"/>
                </a:solidFill>
                <a:latin typeface="Calibri" panose="020F0502020204030204"/>
              </a:rPr>
              <a:t>rau</a:t>
            </a:r>
            <a:r>
              <a:rPr lang="en-US" sz="4000" dirty="0">
                <a:solidFill>
                  <a:prstClr val="white"/>
                </a:solidFill>
                <a:latin typeface="Calibri" panose="020F0502020204030204"/>
              </a:rPr>
              <a:t> </a:t>
            </a:r>
            <a:r>
              <a:rPr lang="en-US" sz="4000" dirty="0" err="1">
                <a:solidFill>
                  <a:prstClr val="white"/>
                </a:solidFill>
                <a:latin typeface="Calibri" panose="020F0502020204030204"/>
              </a:rPr>
              <a:t>xuống</a:t>
            </a:r>
            <a:r>
              <a:rPr lang="en-US" sz="4000" dirty="0">
                <a:solidFill>
                  <a:prstClr val="white"/>
                </a:solidFill>
                <a:latin typeface="Calibri" panose="020F0502020204030204"/>
              </a:rPr>
              <a:t> </a:t>
            </a:r>
            <a:r>
              <a:rPr lang="en-US" sz="4000" dirty="0" err="1">
                <a:solidFill>
                  <a:prstClr val="white"/>
                </a:solidFill>
                <a:latin typeface="Calibri" panose="020F0502020204030204"/>
              </a:rPr>
              <a:t>đất</a:t>
            </a:r>
            <a:r>
              <a:rPr lang="en-US" sz="4000" dirty="0">
                <a:solidFill>
                  <a:prstClr val="white"/>
                </a:solidFill>
                <a:latin typeface="Calibri" panose="020F0502020204030204"/>
              </a:rPr>
              <a:t>.</a:t>
            </a:r>
            <a:endParaRPr kumimoji="0" lang="en-US" sz="4000" b="0" i="0" u="none" strike="noStrike" kern="1200" cap="none" spc="0" normalizeH="0" baseline="0" noProof="0" dirty="0">
              <a:ln>
                <a:noFill/>
              </a:ln>
              <a:solidFill>
                <a:prstClr val="white"/>
              </a:solidFill>
              <a:effectLst/>
              <a:uLnTx/>
              <a:uFillTx/>
              <a:latin typeface="Calibri" panose="020F0502020204030204"/>
            </a:endParaRPr>
          </a:p>
        </p:txBody>
      </p:sp>
      <p:pic>
        <p:nvPicPr>
          <p:cNvPr id="5" name="Picture 4">
            <a:extLst>
              <a:ext uri="{FF2B5EF4-FFF2-40B4-BE49-F238E27FC236}">
                <a16:creationId xmlns:a16="http://schemas.microsoft.com/office/drawing/2014/main" id="{A2D39193-B7ED-4A0A-93A5-3439CD1C1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17" y="3950092"/>
            <a:ext cx="3150579" cy="2907908"/>
          </a:xfrm>
          <a:prstGeom prst="rect">
            <a:avLst/>
          </a:prstGeom>
        </p:spPr>
      </p:pic>
    </p:spTree>
    <p:extLst>
      <p:ext uri="{BB962C8B-B14F-4D97-AF65-F5344CB8AC3E}">
        <p14:creationId xmlns:p14="http://schemas.microsoft.com/office/powerpoint/2010/main" val="277022476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Calibri" panose="020F0502020204030204" pitchFamily="34" charset="0"/>
                <a:cs typeface="Calibri" panose="020F050202020403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a:solidFill>
                  <a:schemeClr val="bg1"/>
                </a:solidFill>
                <a:latin typeface="Arial" pitchFamily="34" charset="0"/>
                <a:cs typeface="Arial" pitchFamily="34" charset="0"/>
              </a:rPr>
              <a:t>Khám</a:t>
            </a:r>
            <a:r>
              <a:rPr lang="en-US" sz="7200" b="1" dirty="0">
                <a:solidFill>
                  <a:schemeClr val="bg1"/>
                </a:solidFill>
                <a:latin typeface="Arial" pitchFamily="34" charset="0"/>
                <a:cs typeface="Arial" pitchFamily="34" charset="0"/>
              </a:rPr>
              <a:t> </a:t>
            </a:r>
            <a:r>
              <a:rPr lang="en-US" sz="7200" b="1" dirty="0" err="1">
                <a:solidFill>
                  <a:schemeClr val="bg1"/>
                </a:solidFill>
                <a:latin typeface="Arial" pitchFamily="34" charset="0"/>
                <a:cs typeface="Arial" pitchFamily="34" charset="0"/>
              </a:rPr>
              <a:t>phá</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1" y="-149423"/>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8982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442</Words>
  <Application>Microsoft Office PowerPoint</Application>
  <PresentationFormat>Widescreen</PresentationFormat>
  <Paragraphs>43</Paragraphs>
  <Slides>20</Slides>
  <Notes>8</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SimSun</vt:lpstr>
      <vt:lpstr>Arial</vt:lpstr>
      <vt:lpstr>Calibri</vt:lpstr>
      <vt:lpstr>Calibri Light</vt:lpstr>
      <vt:lpstr>等线</vt:lpstr>
      <vt:lpstr>Minion Pro</vt:lpstr>
      <vt:lpstr>Times New Roman</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Quang Hieu</cp:lastModifiedBy>
  <cp:revision>10</cp:revision>
  <dcterms:created xsi:type="dcterms:W3CDTF">2021-06-08T09:22:31Z</dcterms:created>
  <dcterms:modified xsi:type="dcterms:W3CDTF">2025-09-26T13:32:56Z</dcterms:modified>
</cp:coreProperties>
</file>